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6"/>
  </p:notesMasterIdLst>
  <p:sldIdLst>
    <p:sldId id="81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so,Sandra L" initials="RL" lastIdx="9" clrIdx="0">
    <p:extLst>
      <p:ext uri="{19B8F6BF-5375-455C-9EA6-DF929625EA0E}">
        <p15:presenceInfo xmlns:p15="http://schemas.microsoft.com/office/powerpoint/2012/main" userId="S::srusso@ufl.edu::4444e6d4-f46a-4039-b044-abf52a41b0a7" providerId="AD"/>
      </p:ext>
    </p:extLst>
  </p:cmAuthor>
  <p:cmAuthor id="2" name="Harper, Jim W" initials="HW" lastIdx="3" clrIdx="1">
    <p:extLst>
      <p:ext uri="{19B8F6BF-5375-455C-9EA6-DF929625EA0E}">
        <p15:presenceInfo xmlns:p15="http://schemas.microsoft.com/office/powerpoint/2012/main" userId="S::harperfish@ufl.edu::d38041f3-8c64-4388-a70b-32142d0fe6e4" providerId="AD"/>
      </p:ext>
    </p:extLst>
  </p:cmAuthor>
  <p:cmAuthor id="3" name="Bohn,Andrea B" initials="BB" lastIdx="3" clrIdx="2">
    <p:extLst>
      <p:ext uri="{19B8F6BF-5375-455C-9EA6-DF929625EA0E}">
        <p15:presenceInfo xmlns:p15="http://schemas.microsoft.com/office/powerpoint/2012/main" userId="S::abohn@ufl.edu::58db57ce-5f1e-4d64-b1fa-7bf285c7878e" providerId="AD"/>
      </p:ext>
    </p:extLst>
  </p:cmAuthor>
  <p:cmAuthor id="4" name="Karimou,Moctar" initials="Ka" lastIdx="1" clrIdx="3">
    <p:extLst>
      <p:ext uri="{19B8F6BF-5375-455C-9EA6-DF929625EA0E}">
        <p15:presenceInfo xmlns:p15="http://schemas.microsoft.com/office/powerpoint/2012/main" userId="S::karimoum@ufl.edu::d19cdd89-95e4-43fc-b114-5802a9d0e5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CC0000"/>
    <a:srgbClr val="009999"/>
    <a:srgbClr val="FFCCFF"/>
    <a:srgbClr val="4799B5"/>
    <a:srgbClr val="D37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CAFB2-2B9E-4243-B9AD-61D87EE62F0E}" v="13" dt="2020-08-20T17:53:15.593"/>
    <p1510:client id="{119555DD-F1BB-1E6E-ECF9-9D5EA66A3D02}" v="15" dt="2020-09-15T16:50:51.245"/>
    <p1510:client id="{3E3E2CD3-8E7E-9392-9532-5F345D16C0CF}" v="3" dt="2020-08-24T00:40:21.824"/>
    <p1510:client id="{4CD785F3-94D0-4EFE-AE64-FA73682037B3}" v="1" dt="2020-08-20T18:04:45.416"/>
    <p1510:client id="{676F394D-9263-4526-B6E0-A72CF7F74B69}" v="143" dt="2020-08-20T17:39:29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hn,Andrea B" userId="58db57ce-5f1e-4d64-b1fa-7bf285c7878e" providerId="ADAL" clId="{4CD785F3-94D0-4EFE-AE64-FA73682037B3}"/>
    <pc:docChg chg="undo custSel modSld">
      <pc:chgData name="Bohn,Andrea B" userId="58db57ce-5f1e-4d64-b1fa-7bf285c7878e" providerId="ADAL" clId="{4CD785F3-94D0-4EFE-AE64-FA73682037B3}" dt="2020-08-20T18:05:43.114" v="127" actId="20577"/>
      <pc:docMkLst>
        <pc:docMk/>
      </pc:docMkLst>
      <pc:sldChg chg="modSp mod">
        <pc:chgData name="Bohn,Andrea B" userId="58db57ce-5f1e-4d64-b1fa-7bf285c7878e" providerId="ADAL" clId="{4CD785F3-94D0-4EFE-AE64-FA73682037B3}" dt="2020-08-20T18:05:43.114" v="127" actId="20577"/>
        <pc:sldMkLst>
          <pc:docMk/>
          <pc:sldMk cId="2350572755" sldId="684"/>
        </pc:sldMkLst>
        <pc:spChg chg="mod">
          <ac:chgData name="Bohn,Andrea B" userId="58db57ce-5f1e-4d64-b1fa-7bf285c7878e" providerId="ADAL" clId="{4CD785F3-94D0-4EFE-AE64-FA73682037B3}" dt="2020-08-20T18:05:43.114" v="127" actId="20577"/>
          <ac:spMkLst>
            <pc:docMk/>
            <pc:sldMk cId="2350572755" sldId="684"/>
            <ac:spMk id="9" creationId="{D434D340-D5A0-42A8-A067-DF92ACD7923C}"/>
          </ac:spMkLst>
        </pc:spChg>
      </pc:sldChg>
      <pc:sldChg chg="modNotesTx">
        <pc:chgData name="Bohn,Andrea B" userId="58db57ce-5f1e-4d64-b1fa-7bf285c7878e" providerId="ADAL" clId="{4CD785F3-94D0-4EFE-AE64-FA73682037B3}" dt="2020-08-20T18:03:43.031" v="0" actId="6549"/>
        <pc:sldMkLst>
          <pc:docMk/>
          <pc:sldMk cId="2484951392" sldId="820"/>
        </pc:sldMkLst>
      </pc:sldChg>
    </pc:docChg>
  </pc:docChgLst>
  <pc:docChgLst>
    <pc:chgData name="Guest User" userId="S::urn:spo:anon#45f7f8e202b036a74b12bd38cefd7d724061a3fb89874a3c1c213e7f0b8e358d::" providerId="AD" clId="Web-{3E3E2CD3-8E7E-9392-9532-5F345D16C0CF}"/>
    <pc:docChg chg="modSld">
      <pc:chgData name="Guest User" userId="S::urn:spo:anon#45f7f8e202b036a74b12bd38cefd7d724061a3fb89874a3c1c213e7f0b8e358d::" providerId="AD" clId="Web-{3E3E2CD3-8E7E-9392-9532-5F345D16C0CF}" dt="2020-08-24T00:40:21.824" v="2" actId="20577"/>
      <pc:docMkLst>
        <pc:docMk/>
      </pc:docMkLst>
      <pc:sldChg chg="modSp">
        <pc:chgData name="Guest User" userId="S::urn:spo:anon#45f7f8e202b036a74b12bd38cefd7d724061a3fb89874a3c1c213e7f0b8e358d::" providerId="AD" clId="Web-{3E3E2CD3-8E7E-9392-9532-5F345D16C0CF}" dt="2020-08-24T00:40:21.824" v="2" actId="20577"/>
        <pc:sldMkLst>
          <pc:docMk/>
          <pc:sldMk cId="3546615217" sldId="682"/>
        </pc:sldMkLst>
        <pc:spChg chg="mod">
          <ac:chgData name="Guest User" userId="S::urn:spo:anon#45f7f8e202b036a74b12bd38cefd7d724061a3fb89874a3c1c213e7f0b8e358d::" providerId="AD" clId="Web-{3E3E2CD3-8E7E-9392-9532-5F345D16C0CF}" dt="2020-08-24T00:40:21.824" v="2" actId="20577"/>
          <ac:spMkLst>
            <pc:docMk/>
            <pc:sldMk cId="3546615217" sldId="682"/>
            <ac:spMk id="14" creationId="{2F189365-76F8-49A0-BFFC-231C437E6663}"/>
          </ac:spMkLst>
        </pc:spChg>
      </pc:sldChg>
    </pc:docChg>
  </pc:docChgLst>
  <pc:docChgLst>
    <pc:chgData name="Salvesen, Hannah M." userId="S::hsalvesen@ufl.edu::d9dc313d-0285-448e-a5d4-ac82f54f9642" providerId="AD" clId="Web-{119555DD-F1BB-1E6E-ECF9-9D5EA66A3D02}"/>
    <pc:docChg chg="modSld">
      <pc:chgData name="Salvesen, Hannah M." userId="S::hsalvesen@ufl.edu::d9dc313d-0285-448e-a5d4-ac82f54f9642" providerId="AD" clId="Web-{119555DD-F1BB-1E6E-ECF9-9D5EA66A3D02}" dt="2020-09-15T16:50:51.245" v="14" actId="1076"/>
      <pc:docMkLst>
        <pc:docMk/>
      </pc:docMkLst>
      <pc:sldChg chg="modSp">
        <pc:chgData name="Salvesen, Hannah M." userId="S::hsalvesen@ufl.edu::d9dc313d-0285-448e-a5d4-ac82f54f9642" providerId="AD" clId="Web-{119555DD-F1BB-1E6E-ECF9-9D5EA66A3D02}" dt="2020-09-15T16:50:51.245" v="14" actId="1076"/>
        <pc:sldMkLst>
          <pc:docMk/>
          <pc:sldMk cId="2859386894" sldId="792"/>
        </pc:sldMkLst>
        <pc:spChg chg="mod">
          <ac:chgData name="Salvesen, Hannah M." userId="S::hsalvesen@ufl.edu::d9dc313d-0285-448e-a5d4-ac82f54f9642" providerId="AD" clId="Web-{119555DD-F1BB-1E6E-ECF9-9D5EA66A3D02}" dt="2020-09-15T16:50:26.260" v="12" actId="20577"/>
          <ac:spMkLst>
            <pc:docMk/>
            <pc:sldMk cId="2859386894" sldId="792"/>
            <ac:spMk id="15" creationId="{482E77BD-630F-4726-8698-B9811E213D50}"/>
          </ac:spMkLst>
        </pc:spChg>
        <pc:spChg chg="mod">
          <ac:chgData name="Salvesen, Hannah M." userId="S::hsalvesen@ufl.edu::d9dc313d-0285-448e-a5d4-ac82f54f9642" providerId="AD" clId="Web-{119555DD-F1BB-1E6E-ECF9-9D5EA66A3D02}" dt="2020-09-15T16:49:54.962" v="0" actId="1076"/>
          <ac:spMkLst>
            <pc:docMk/>
            <pc:sldMk cId="2859386894" sldId="792"/>
            <ac:spMk id="17" creationId="{833594E5-BEA5-48F5-BC25-99481656DC12}"/>
          </ac:spMkLst>
        </pc:spChg>
        <pc:picChg chg="mod">
          <ac:chgData name="Salvesen, Hannah M." userId="S::hsalvesen@ufl.edu::d9dc313d-0285-448e-a5d4-ac82f54f9642" providerId="AD" clId="Web-{119555DD-F1BB-1E6E-ECF9-9D5EA66A3D02}" dt="2020-09-15T16:50:51.245" v="14" actId="1076"/>
          <ac:picMkLst>
            <pc:docMk/>
            <pc:sldMk cId="2859386894" sldId="792"/>
            <ac:picMk id="16" creationId="{483B8177-612A-4613-ABC4-9C8CE64584A0}"/>
          </ac:picMkLst>
        </pc:picChg>
      </pc:sldChg>
    </pc:docChg>
  </pc:docChgLst>
  <pc:docChgLst>
    <pc:chgData name="Bohn,Andrea B" userId="58db57ce-5f1e-4d64-b1fa-7bf285c7878e" providerId="ADAL" clId="{104CAFB2-2B9E-4243-B9AD-61D87EE62F0E}"/>
    <pc:docChg chg="addSld delSld modSld">
      <pc:chgData name="Bohn,Andrea B" userId="58db57ce-5f1e-4d64-b1fa-7bf285c7878e" providerId="ADAL" clId="{104CAFB2-2B9E-4243-B9AD-61D87EE62F0E}" dt="2020-08-20T17:53:19.368" v="30" actId="6549"/>
      <pc:docMkLst>
        <pc:docMk/>
      </pc:docMkLst>
      <pc:sldChg chg="modSp mod">
        <pc:chgData name="Bohn,Andrea B" userId="58db57ce-5f1e-4d64-b1fa-7bf285c7878e" providerId="ADAL" clId="{104CAFB2-2B9E-4243-B9AD-61D87EE62F0E}" dt="2020-08-20T17:53:19.368" v="30" actId="6549"/>
        <pc:sldMkLst>
          <pc:docMk/>
          <pc:sldMk cId="2669489081" sldId="683"/>
        </pc:sldMkLst>
        <pc:spChg chg="mod">
          <ac:chgData name="Bohn,Andrea B" userId="58db57ce-5f1e-4d64-b1fa-7bf285c7878e" providerId="ADAL" clId="{104CAFB2-2B9E-4243-B9AD-61D87EE62F0E}" dt="2020-08-20T17:53:19.368" v="30" actId="6549"/>
          <ac:spMkLst>
            <pc:docMk/>
            <pc:sldMk cId="2669489081" sldId="683"/>
            <ac:spMk id="7" creationId="{F5477016-1CE0-4D76-940E-45A1FCBA449B}"/>
          </ac:spMkLst>
        </pc:spChg>
        <pc:spChg chg="mod">
          <ac:chgData name="Bohn,Andrea B" userId="58db57ce-5f1e-4d64-b1fa-7bf285c7878e" providerId="ADAL" clId="{104CAFB2-2B9E-4243-B9AD-61D87EE62F0E}" dt="2020-08-20T17:52:25.974" v="15" actId="20578"/>
          <ac:spMkLst>
            <pc:docMk/>
            <pc:sldMk cId="2669489081" sldId="683"/>
            <ac:spMk id="8" creationId="{B6AABF9C-E1E2-476D-9021-598211643942}"/>
          </ac:spMkLst>
        </pc:spChg>
        <pc:grpChg chg="mod">
          <ac:chgData name="Bohn,Andrea B" userId="58db57ce-5f1e-4d64-b1fa-7bf285c7878e" providerId="ADAL" clId="{104CAFB2-2B9E-4243-B9AD-61D87EE62F0E}" dt="2020-08-20T17:52:52.407" v="23" actId="14100"/>
          <ac:grpSpMkLst>
            <pc:docMk/>
            <pc:sldMk cId="2669489081" sldId="683"/>
            <ac:grpSpMk id="5" creationId="{B6F4DE2A-DEC2-4D45-A2DC-C00E43F064B5}"/>
          </ac:grpSpMkLst>
        </pc:grpChg>
      </pc:sldChg>
      <pc:sldChg chg="del">
        <pc:chgData name="Bohn,Andrea B" userId="58db57ce-5f1e-4d64-b1fa-7bf285c7878e" providerId="ADAL" clId="{104CAFB2-2B9E-4243-B9AD-61D87EE62F0E}" dt="2020-08-20T17:51:57.531" v="11" actId="47"/>
        <pc:sldMkLst>
          <pc:docMk/>
          <pc:sldMk cId="3042186003" sldId="791"/>
        </pc:sldMkLst>
      </pc:sldChg>
      <pc:sldChg chg="del">
        <pc:chgData name="Bohn,Andrea B" userId="58db57ce-5f1e-4d64-b1fa-7bf285c7878e" providerId="ADAL" clId="{104CAFB2-2B9E-4243-B9AD-61D87EE62F0E}" dt="2020-08-20T17:51:20.993" v="0" actId="47"/>
        <pc:sldMkLst>
          <pc:docMk/>
          <pc:sldMk cId="3444830994" sldId="809"/>
        </pc:sldMkLst>
      </pc:sldChg>
      <pc:sldChg chg="addSp modSp add mod">
        <pc:chgData name="Bohn,Andrea B" userId="58db57ce-5f1e-4d64-b1fa-7bf285c7878e" providerId="ADAL" clId="{104CAFB2-2B9E-4243-B9AD-61D87EE62F0E}" dt="2020-08-20T17:51:52.784" v="10" actId="1076"/>
        <pc:sldMkLst>
          <pc:docMk/>
          <pc:sldMk cId="2484951392" sldId="820"/>
        </pc:sldMkLst>
        <pc:spChg chg="add mod">
          <ac:chgData name="Bohn,Andrea B" userId="58db57ce-5f1e-4d64-b1fa-7bf285c7878e" providerId="ADAL" clId="{104CAFB2-2B9E-4243-B9AD-61D87EE62F0E}" dt="2020-08-20T17:51:36.684" v="2"/>
          <ac:spMkLst>
            <pc:docMk/>
            <pc:sldMk cId="2484951392" sldId="820"/>
            <ac:spMk id="18" creationId="{0FD4E9CA-ED6B-4894-8F45-3B61C44C9016}"/>
          </ac:spMkLst>
        </pc:spChg>
        <pc:spChg chg="add mod">
          <ac:chgData name="Bohn,Andrea B" userId="58db57ce-5f1e-4d64-b1fa-7bf285c7878e" providerId="ADAL" clId="{104CAFB2-2B9E-4243-B9AD-61D87EE62F0E}" dt="2020-08-20T17:51:52.784" v="10" actId="1076"/>
          <ac:spMkLst>
            <pc:docMk/>
            <pc:sldMk cId="2484951392" sldId="820"/>
            <ac:spMk id="19" creationId="{D7D4D241-B6C7-49A6-92A1-540A438D594A}"/>
          </ac:spMkLst>
        </pc:spChg>
        <pc:spChg chg="add mod">
          <ac:chgData name="Bohn,Andrea B" userId="58db57ce-5f1e-4d64-b1fa-7bf285c7878e" providerId="ADAL" clId="{104CAFB2-2B9E-4243-B9AD-61D87EE62F0E}" dt="2020-08-20T17:51:48.865" v="8" actId="1076"/>
          <ac:spMkLst>
            <pc:docMk/>
            <pc:sldMk cId="2484951392" sldId="820"/>
            <ac:spMk id="22" creationId="{0A9ECA24-A287-4720-AB75-8C3948F64EAE}"/>
          </ac:spMkLst>
        </pc:spChg>
        <pc:spChg chg="add mod">
          <ac:chgData name="Bohn,Andrea B" userId="58db57ce-5f1e-4d64-b1fa-7bf285c7878e" providerId="ADAL" clId="{104CAFB2-2B9E-4243-B9AD-61D87EE62F0E}" dt="2020-08-20T17:51:44.209" v="6" actId="1076"/>
          <ac:spMkLst>
            <pc:docMk/>
            <pc:sldMk cId="2484951392" sldId="820"/>
            <ac:spMk id="24" creationId="{49C29CED-9EFD-48ED-B617-20BB4EAF3A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D23F5-45C5-4FEF-B027-D40E406A148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D1FB4-2EC7-4A53-B107-E2C8A5E5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1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 the photo caption into the notes section. Describe it. Also note where the photo was taken and by whom and who is in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1FB4-2EC7-4A53-B107-E2C8A5E57C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6AB2-F29A-4DAD-ADBE-67431B7B32B8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5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28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projects/dr-salissou-iss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3786EB15-12BE-477B-8DF3-1F2FC17A86FE}"/>
              </a:ext>
            </a:extLst>
          </p:cNvPr>
          <p:cNvSpPr/>
          <p:nvPr/>
        </p:nvSpPr>
        <p:spPr>
          <a:xfrm>
            <a:off x="0" y="0"/>
            <a:ext cx="9144000" cy="20486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9430789-15D4-430D-AE18-8ED73592154D}"/>
              </a:ext>
            </a:extLst>
          </p:cNvPr>
          <p:cNvSpPr/>
          <p:nvPr/>
        </p:nvSpPr>
        <p:spPr>
          <a:xfrm>
            <a:off x="0" y="-9548"/>
            <a:ext cx="9144000" cy="2048608"/>
          </a:xfrm>
          <a:prstGeom prst="triangle">
            <a:avLst>
              <a:gd name="adj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1F5F9D-DAC3-42BC-8758-9BD1B5BF5A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89" y="376558"/>
            <a:ext cx="8268421" cy="3325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2A08E29-7749-42B8-B0EC-E9A446459A54}"/>
              </a:ext>
            </a:extLst>
          </p:cNvPr>
          <p:cNvSpPr/>
          <p:nvPr/>
        </p:nvSpPr>
        <p:spPr>
          <a:xfrm>
            <a:off x="6038769" y="3229588"/>
            <a:ext cx="1824538" cy="261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100" dirty="0">
                <a:latin typeface="Gill Sans MT" panose="020B0502020104020203" pitchFamily="34" charset="0"/>
              </a:rPr>
              <a:t>May 2018 − December 2020</a:t>
            </a:r>
            <a:endParaRPr lang="en-US" sz="11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B6A4109-AA55-4E36-87C3-21DDECAE2995}"/>
              </a:ext>
            </a:extLst>
          </p:cNvPr>
          <p:cNvSpPr txBox="1">
            <a:spLocks/>
          </p:cNvSpPr>
          <p:nvPr/>
        </p:nvSpPr>
        <p:spPr>
          <a:xfrm>
            <a:off x="5990312" y="417430"/>
            <a:ext cx="2611717" cy="25864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1800" b="1">
                <a:latin typeface="Gill Sans MT"/>
              </a:rPr>
              <a:t>Enhancing the productivity of small ruminants through </a:t>
            </a:r>
            <a:br>
              <a:rPr lang="en-US" sz="1800" b="1"/>
            </a:br>
            <a:r>
              <a:rPr lang="en-US" sz="1800" b="1">
                <a:latin typeface="Gill Sans MT"/>
              </a:rPr>
              <a:t>improved and cost-effective feeding and animal health interventions in Burkina Faso &amp; Niger </a:t>
            </a:r>
            <a:endParaRPr lang="en-US" sz="1800" b="1"/>
          </a:p>
        </p:txBody>
      </p:sp>
      <p:pic>
        <p:nvPicPr>
          <p:cNvPr id="4" name="Picture 3" descr="A picture containing outdoor, cake, snow, table&#10;&#10;Description automatically generated">
            <a:extLst>
              <a:ext uri="{FF2B5EF4-FFF2-40B4-BE49-F238E27FC236}">
                <a16:creationId xmlns:a16="http://schemas.microsoft.com/office/drawing/2014/main" id="{B58B1192-83CB-4F0B-B051-22BB913C2D3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" b="11582"/>
          <a:stretch/>
        </p:blipFill>
        <p:spPr>
          <a:xfrm>
            <a:off x="437789" y="376558"/>
            <a:ext cx="5476429" cy="332500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1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2400000" scaled="0"/>
            <a:tileRect/>
          </a:gradFill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731569-8965-49F2-A0B7-A4074AFE45C0}"/>
              </a:ext>
            </a:extLst>
          </p:cNvPr>
          <p:cNvSpPr/>
          <p:nvPr/>
        </p:nvSpPr>
        <p:spPr>
          <a:xfrm>
            <a:off x="437789" y="3956526"/>
            <a:ext cx="3801469" cy="2524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Principal Investigator</a:t>
            </a:r>
          </a:p>
          <a:p>
            <a:pPr marL="214313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Dr. Salissou Issa, Government of Niger</a:t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fr-FR" sz="1200" i="1" dirty="0">
                <a:latin typeface="Gill Sans MT" panose="020B0502020104020203" pitchFamily="34" charset="0"/>
              </a:rPr>
              <a:t>Institut National de la Recherche Agronomique du Niger</a:t>
            </a:r>
            <a:r>
              <a:rPr lang="fr-FR" sz="1200" dirty="0">
                <a:latin typeface="Gill Sans MT" panose="020B0502020104020203" pitchFamily="34" charset="0"/>
              </a:rPr>
              <a:t>,</a:t>
            </a:r>
            <a:r>
              <a:rPr lang="en-US" sz="1200" dirty="0">
                <a:latin typeface="Gill Sans MT" panose="020B0502020104020203" pitchFamily="34" charset="0"/>
              </a:rPr>
              <a:t> INRAN (Lead Objective 1)</a:t>
            </a:r>
          </a:p>
          <a:p>
            <a:pPr defTabSz="914400"/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Co-PI and Collaborators</a:t>
            </a:r>
          </a:p>
          <a:p>
            <a:pPr marL="214313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Dr. Amadou Traore, Government of Burkina Faso  </a:t>
            </a:r>
            <a:r>
              <a:rPr lang="en-US" sz="1200" i="1" dirty="0">
                <a:latin typeface="Gill Sans MT"/>
                <a:ea typeface="+mn-lt"/>
                <a:cs typeface="+mn-lt"/>
              </a:rPr>
              <a:t>Institut de l'Environnement et de Recherches Agricoles</a:t>
            </a:r>
            <a:r>
              <a:rPr lang="en-US" sz="1200" dirty="0">
                <a:latin typeface="Gill Sans MT"/>
                <a:ea typeface="+mn-lt"/>
                <a:cs typeface="+mn-lt"/>
              </a:rPr>
              <a:t> </a:t>
            </a:r>
            <a:br>
              <a:rPr lang="en-US" sz="1200" dirty="0">
                <a:latin typeface="Gill Sans MT"/>
                <a:ea typeface="+mn-lt"/>
                <a:cs typeface="+mn-lt"/>
              </a:rPr>
            </a:br>
            <a:r>
              <a:rPr lang="en-US" sz="1200" dirty="0">
                <a:latin typeface="Gill Sans MT" panose="020B0502020104020203" pitchFamily="34" charset="0"/>
              </a:rPr>
              <a:t>INERA/CNRST (Lead Objective 2)</a:t>
            </a:r>
          </a:p>
          <a:p>
            <a:pPr marL="214313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Dr. Saidou </a:t>
            </a:r>
            <a:r>
              <a:rPr lang="en-US" sz="1200" dirty="0" err="1">
                <a:latin typeface="Gill Sans MT" panose="020B0502020104020203" pitchFamily="34" charset="0"/>
              </a:rPr>
              <a:t>Tembley</a:t>
            </a:r>
            <a:r>
              <a:rPr lang="en-US" sz="1200" dirty="0">
                <a:latin typeface="Gill Sans MT" panose="020B0502020104020203" pitchFamily="34" charset="0"/>
              </a:rPr>
              <a:t>, </a:t>
            </a:r>
            <a:r>
              <a:rPr lang="en-US" sz="1200" dirty="0" err="1">
                <a:latin typeface="Gill Sans MT" panose="020B0502020104020203" pitchFamily="34" charset="0"/>
              </a:rPr>
              <a:t>Université</a:t>
            </a:r>
            <a:r>
              <a:rPr lang="en-US" sz="1200" dirty="0">
                <a:latin typeface="Gill Sans MT" panose="020B0502020104020203" pitchFamily="34" charset="0"/>
              </a:rPr>
              <a:t> du CAMES and </a:t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en-US" sz="1200" dirty="0">
                <a:latin typeface="Gill Sans MT" panose="020B0502020104020203" pitchFamily="34" charset="0"/>
              </a:rPr>
              <a:t>Texas A&amp;M University (Lead Objective 3)</a:t>
            </a:r>
          </a:p>
          <a:p>
            <a:pPr marL="214313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Mr. Bagnan Salifou, Mercy Corps Niger</a:t>
            </a:r>
          </a:p>
          <a:p>
            <a:pPr marL="214313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Dr. Linda Logan, Texas A&amp;M University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436521-4147-4466-A24A-BFCCCA92ACFC}"/>
              </a:ext>
            </a:extLst>
          </p:cNvPr>
          <p:cNvSpPr/>
          <p:nvPr/>
        </p:nvSpPr>
        <p:spPr>
          <a:xfrm>
            <a:off x="4682810" y="3927270"/>
            <a:ext cx="3801429" cy="22852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Objectives</a:t>
            </a:r>
          </a:p>
          <a:p>
            <a:pPr marL="257175" indent="-257175">
              <a:spcAft>
                <a:spcPts val="900"/>
              </a:spcAft>
              <a:buAutoNum type="arabicParenR"/>
            </a:pPr>
            <a:r>
              <a:rPr lang="en-US" sz="1200" dirty="0">
                <a:latin typeface="Gill Sans MT" panose="020B0502020104020203" pitchFamily="34" charset="0"/>
              </a:rPr>
              <a:t>Improve the production, transformation, conservation and commercialization of nutritionally-rich and cost-beneficial fodder and improved animal feed.</a:t>
            </a:r>
          </a:p>
          <a:p>
            <a:pPr marL="257175" indent="-257175">
              <a:spcAft>
                <a:spcPts val="900"/>
              </a:spcAft>
              <a:buAutoNum type="arabicParenR"/>
            </a:pPr>
            <a:r>
              <a:rPr lang="en-US" sz="1200" dirty="0">
                <a:latin typeface="Gill Sans MT" panose="020B0502020104020203" pitchFamily="34" charset="0"/>
              </a:rPr>
              <a:t>Improve the health and productivity of livestock through better management of parasites that prevent optimal utilization of the nutrients from supplemental feed and fodder.</a:t>
            </a:r>
          </a:p>
          <a:p>
            <a:pPr marL="257175" indent="-257175">
              <a:spcAft>
                <a:spcPts val="900"/>
              </a:spcAft>
              <a:buAutoNum type="arabicParenR"/>
            </a:pPr>
            <a:r>
              <a:rPr lang="en-US" sz="1200" dirty="0">
                <a:latin typeface="Gill Sans MT" panose="020B0502020104020203" pitchFamily="34" charset="0"/>
              </a:rPr>
              <a:t>Support improved implementation of policies related to small ruminants.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6925FC-EA54-49BE-9483-66B62ADD7FBB}"/>
              </a:ext>
            </a:extLst>
          </p:cNvPr>
          <p:cNvSpPr/>
          <p:nvPr/>
        </p:nvSpPr>
        <p:spPr>
          <a:xfrm>
            <a:off x="4321385" y="3915114"/>
            <a:ext cx="85725" cy="2607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hlinkClick r:id="rId3"/>
            <a:extLst>
              <a:ext uri="{FF2B5EF4-FFF2-40B4-BE49-F238E27FC236}">
                <a16:creationId xmlns:a16="http://schemas.microsoft.com/office/drawing/2014/main" id="{01D5F719-0F6D-4E61-B559-E3136504F256}"/>
              </a:ext>
            </a:extLst>
          </p:cNvPr>
          <p:cNvSpPr txBox="1"/>
          <p:nvPr/>
        </p:nvSpPr>
        <p:spPr>
          <a:xfrm>
            <a:off x="7025054" y="656469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BF_NI_Issa_INRAN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-MC (Reach)</a:t>
            </a:r>
          </a:p>
        </p:txBody>
      </p:sp>
    </p:spTree>
    <p:extLst>
      <p:ext uri="{BB962C8B-B14F-4D97-AF65-F5344CB8AC3E}">
        <p14:creationId xmlns:p14="http://schemas.microsoft.com/office/powerpoint/2010/main" val="160194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0" ma:contentTypeDescription="Create a new document." ma:contentTypeScope="" ma:versionID="2cafdf08377484c2acb15698df619a07">
  <xsd:schema xmlns:xsd="http://www.w3.org/2001/XMLSchema" xmlns:xs="http://www.w3.org/2001/XMLSchema" xmlns:p="http://schemas.microsoft.com/office/2006/metadata/properties" xmlns:ns2="ca92f18b-e98e-4ac2-9366-24e20b74cc85" targetNamespace="http://schemas.microsoft.com/office/2006/metadata/properties" ma:root="true" ma:fieldsID="79dc826abc8046111c4758e4f5a32ba9" ns2:_="">
    <xsd:import namespace="ca92f18b-e98e-4ac2-9366-24e20b74cc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D388EC-B684-4EB0-A1B4-8353B95B51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8F301E-ED45-4E0A-992F-4B45C3FCE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B8EDE5-F2B3-40BC-91AD-0727499B95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212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Bohn,Andrea B</dc:creator>
  <cp:lastModifiedBy>Bohn,Andrea B</cp:lastModifiedBy>
  <cp:revision>14</cp:revision>
  <dcterms:created xsi:type="dcterms:W3CDTF">2020-08-13T17:10:13Z</dcterms:created>
  <dcterms:modified xsi:type="dcterms:W3CDTF">2020-11-20T14:23:04Z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</Properties>
</file>