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  <p:sldMasterId id="2147483677" r:id="rId10"/>
  </p:sldMasterIdLst>
  <p:notesMasterIdLst>
    <p:notesMasterId r:id="rId22"/>
  </p:notesMasterIdLst>
  <p:handoutMasterIdLst>
    <p:handoutMasterId r:id="rId23"/>
  </p:handoutMasterIdLst>
  <p:sldIdLst>
    <p:sldId id="534" r:id="rId11"/>
    <p:sldId id="1268" r:id="rId12"/>
    <p:sldId id="1204" r:id="rId13"/>
    <p:sldId id="1264" r:id="rId14"/>
    <p:sldId id="1265" r:id="rId15"/>
    <p:sldId id="1266" r:id="rId16"/>
    <p:sldId id="1267" r:id="rId17"/>
    <p:sldId id="1271" r:id="rId18"/>
    <p:sldId id="1272" r:id="rId19"/>
    <p:sldId id="1269" r:id="rId20"/>
    <p:sldId id="1270" r:id="rId2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AF0128E8-F4BA-F3D7-E7E2-61CB797FCEB6}" name="Ludgate,Nargiza" initials="L" userId="S::rnargiza@ufl.edu::000fff5d-da05-4fb9-b2a4-d90a3fcede59" providerId="AD"/>
  <p188:author id="{D41DF6F2-5EEC-9CC1-45EF-DA5671BCB69E}" name="Karimou,Moctar" initials="K" userId="S::karimoum@ufl.edu::d19cdd89-95e4-43fc-b114-5802a9d0e5f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0CF830-0D6D-4287-A9CD-980EAED35065}" v="1" dt="2023-06-22T18:58:22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2" autoAdjust="0"/>
    <p:restoredTop sz="91423" autoAdjust="0"/>
  </p:normalViewPr>
  <p:slideViewPr>
    <p:cSldViewPr snapToGrid="0">
      <p:cViewPr varScale="1">
        <p:scale>
          <a:sx n="58" d="100"/>
          <a:sy n="58" d="100"/>
        </p:scale>
        <p:origin x="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1B6FBD-CD97-4D64-99C2-8EFD174E58A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A75F68-4E14-4AEE-AC4C-CA9A0EDADFA8}">
      <dgm:prSet custT="1"/>
      <dgm:spPr/>
      <dgm:t>
        <a:bodyPr/>
        <a:lstStyle/>
        <a:p>
          <a:pPr algn="l"/>
          <a:r>
            <a:rPr lang="en-US" sz="4000" b="0" dirty="0">
              <a:latin typeface="Gill Sans MT" panose="020B0502020104020203" pitchFamily="34" charset="0"/>
            </a:rPr>
            <a:t>COMMENT</a:t>
          </a:r>
          <a:endParaRPr lang="en-US" sz="3900" b="0" dirty="0">
            <a:latin typeface="Gill Sans MT" panose="020B0502020104020203" pitchFamily="34" charset="0"/>
          </a:endParaRPr>
        </a:p>
      </dgm:t>
    </dgm:pt>
    <dgm:pt modelId="{54A30A61-B910-45F8-B51B-BFC2D051DB1F}" type="parTrans" cxnId="{17C4C422-D5AE-4899-A8C4-20AA6C847322}">
      <dgm:prSet/>
      <dgm:spPr/>
      <dgm:t>
        <a:bodyPr/>
        <a:lstStyle/>
        <a:p>
          <a:endParaRPr lang="en-US"/>
        </a:p>
      </dgm:t>
    </dgm:pt>
    <dgm:pt modelId="{F53207DA-F172-4AC9-9BC6-3D9C571C73B0}" type="sibTrans" cxnId="{17C4C422-D5AE-4899-A8C4-20AA6C847322}">
      <dgm:prSet/>
      <dgm:spPr/>
      <dgm:t>
        <a:bodyPr/>
        <a:lstStyle/>
        <a:p>
          <a:endParaRPr lang="en-US"/>
        </a:p>
      </dgm:t>
    </dgm:pt>
    <dgm:pt modelId="{1BDF2A00-FB57-4D19-972C-49DD8DE792A0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Les données doivent montrer que les </a:t>
          </a:r>
          <a:r>
            <a:rPr lang="en-US" sz="3200" dirty="0" err="1">
              <a:latin typeface="Gill Sans MT" panose="020B0502020104020203" pitchFamily="34" charset="0"/>
            </a:rPr>
            <a:t>méthodes</a:t>
          </a:r>
          <a:r>
            <a:rPr lang="en-US" sz="3200" dirty="0">
              <a:latin typeface="Gill Sans MT" panose="020B0502020104020203" pitchFamily="34" charset="0"/>
            </a:rPr>
            <a:t> </a:t>
          </a:r>
          <a:r>
            <a:rPr lang="en-US" sz="3200" dirty="0" err="1">
              <a:latin typeface="Gill Sans MT" panose="020B0502020104020203" pitchFamily="34" charset="0"/>
            </a:rPr>
            <a:t>sont</a:t>
          </a:r>
          <a:r>
            <a:rPr lang="en-US" sz="3200" dirty="0">
              <a:latin typeface="Gill Sans MT" panose="020B0502020104020203" pitchFamily="34" charset="0"/>
            </a:rPr>
            <a:t>: </a:t>
          </a:r>
        </a:p>
      </dgm:t>
    </dgm:pt>
    <dgm:pt modelId="{37D4CC07-A750-4AD1-B494-BEDAA7F99B28}" type="parTrans" cxnId="{669D66D7-BF38-42FF-B88C-84450A8CADEB}">
      <dgm:prSet/>
      <dgm:spPr/>
      <dgm:t>
        <a:bodyPr/>
        <a:lstStyle/>
        <a:p>
          <a:endParaRPr lang="en-US"/>
        </a:p>
      </dgm:t>
    </dgm:pt>
    <dgm:pt modelId="{F9EE2944-0F2B-42F0-A7ED-737FA3D5A368}" type="sibTrans" cxnId="{669D66D7-BF38-42FF-B88C-84450A8CADEB}">
      <dgm:prSet/>
      <dgm:spPr/>
      <dgm:t>
        <a:bodyPr/>
        <a:lstStyle/>
        <a:p>
          <a:endParaRPr lang="en-US"/>
        </a:p>
      </dgm:t>
    </dgm:pt>
    <dgm:pt modelId="{8A21D389-3EA8-4968-9FA5-52F88DB8A0B0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3200" dirty="0">
              <a:latin typeface="Gill Sans MT" panose="020B0502020104020203" pitchFamily="34" charset="0"/>
            </a:rPr>
            <a:t>Comme indiqué dans le protocole et les P</a:t>
          </a:r>
          <a:r>
            <a:rPr lang="en-US" sz="3200" cap="none" dirty="0">
              <a:solidFill>
                <a:schemeClr val="tx1"/>
              </a:solidFill>
              <a:ea typeface="+mn-ea"/>
              <a:cs typeface="Arial"/>
            </a:rPr>
            <a:t>rocédures </a:t>
          </a:r>
          <a:r>
            <a:rPr lang="en-US" sz="3200" cap="none" dirty="0" err="1">
              <a:solidFill>
                <a:schemeClr val="tx1"/>
              </a:solidFill>
              <a:ea typeface="+mn-ea"/>
              <a:cs typeface="Arial"/>
            </a:rPr>
            <a:t>Opérationnelles</a:t>
          </a:r>
          <a:r>
            <a:rPr lang="en-US" sz="3200" cap="none" dirty="0">
              <a:solidFill>
                <a:schemeClr val="tx1"/>
              </a:solidFill>
              <a:ea typeface="+mn-ea"/>
              <a:cs typeface="Arial"/>
            </a:rPr>
            <a:t> </a:t>
          </a:r>
          <a:r>
            <a:rPr lang="en-US" sz="3200" cap="none" dirty="0" err="1">
              <a:solidFill>
                <a:schemeClr val="tx1"/>
              </a:solidFill>
              <a:ea typeface="+mn-ea"/>
              <a:cs typeface="Arial"/>
            </a:rPr>
            <a:t>Standardisées</a:t>
          </a:r>
          <a:r>
            <a:rPr lang="en-US" sz="3200" b="0" i="0" u="none" strike="noStrike" baseline="0" dirty="0">
              <a:solidFill>
                <a:srgbClr val="000000"/>
              </a:solidFill>
              <a:latin typeface="Gill Sans MT" panose="020B0502020104020203" pitchFamily="34" charset="0"/>
            </a:rPr>
            <a:t> </a:t>
          </a:r>
          <a:r>
            <a:rPr lang="en-US" sz="3200" dirty="0">
              <a:latin typeface="Gill Sans MT" panose="020B0502020104020203" pitchFamily="34" charset="0"/>
            </a:rPr>
            <a:t>(POS)</a:t>
          </a:r>
        </a:p>
      </dgm:t>
    </dgm:pt>
    <dgm:pt modelId="{BE8F3523-0ACF-4DA8-8F9A-6AEE4EED25BB}" type="parTrans" cxnId="{926C59E3-BEEE-449B-9969-251617ECDD9F}">
      <dgm:prSet/>
      <dgm:spPr/>
      <dgm:t>
        <a:bodyPr/>
        <a:lstStyle/>
        <a:p>
          <a:endParaRPr lang="en-US"/>
        </a:p>
      </dgm:t>
    </dgm:pt>
    <dgm:pt modelId="{33BF6939-94F6-4FA9-95AF-5A313B3C97D4}" type="sibTrans" cxnId="{926C59E3-BEEE-449B-9969-251617ECDD9F}">
      <dgm:prSet/>
      <dgm:spPr/>
      <dgm:t>
        <a:bodyPr/>
        <a:lstStyle/>
        <a:p>
          <a:endParaRPr lang="en-US"/>
        </a:p>
      </dgm:t>
    </dgm:pt>
    <dgm:pt modelId="{378767B3-5909-49B4-B319-8CC0C65811CD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3200" dirty="0" err="1">
              <a:latin typeface="Gill Sans MT" panose="020B0502020104020203" pitchFamily="34" charset="0"/>
            </a:rPr>
            <a:t>Conformes</a:t>
          </a:r>
          <a:r>
            <a:rPr lang="en-US" sz="3200" dirty="0">
              <a:latin typeface="Gill Sans MT" panose="020B0502020104020203" pitchFamily="34" charset="0"/>
            </a:rPr>
            <a:t> au protocole</a:t>
          </a:r>
        </a:p>
      </dgm:t>
    </dgm:pt>
    <dgm:pt modelId="{33497C42-380E-48EA-A373-24570BA8B589}" type="parTrans" cxnId="{F476542C-5FB3-49D1-B0C6-215E9DE5EBC1}">
      <dgm:prSet/>
      <dgm:spPr/>
      <dgm:t>
        <a:bodyPr/>
        <a:lstStyle/>
        <a:p>
          <a:endParaRPr lang="en-US"/>
        </a:p>
      </dgm:t>
    </dgm:pt>
    <dgm:pt modelId="{7B0E0799-E40D-42A2-A06C-6EC05EAD5654}" type="sibTrans" cxnId="{F476542C-5FB3-49D1-B0C6-215E9DE5EBC1}">
      <dgm:prSet/>
      <dgm:spPr/>
      <dgm:t>
        <a:bodyPr/>
        <a:lstStyle/>
        <a:p>
          <a:endParaRPr lang="en-US"/>
        </a:p>
      </dgm:t>
    </dgm:pt>
    <dgm:pt modelId="{EF35C115-2F36-4D47-B53C-1308054B966F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3200" dirty="0">
              <a:latin typeface="Gill Sans MT" panose="020B0502020104020203" pitchFamily="34" charset="0"/>
            </a:rPr>
            <a:t>Les POS ont été enregistrées</a:t>
          </a:r>
        </a:p>
      </dgm:t>
    </dgm:pt>
    <dgm:pt modelId="{C27F3AAF-0777-4932-8282-F37CA3A79CCB}" type="parTrans" cxnId="{60044A7C-3D50-416A-B56D-554C84205F1B}">
      <dgm:prSet/>
      <dgm:spPr/>
      <dgm:t>
        <a:bodyPr/>
        <a:lstStyle/>
        <a:p>
          <a:endParaRPr lang="en-US"/>
        </a:p>
      </dgm:t>
    </dgm:pt>
    <dgm:pt modelId="{664BDD36-D0F7-4CC0-AF21-AC39E1827923}" type="sibTrans" cxnId="{60044A7C-3D50-416A-B56D-554C84205F1B}">
      <dgm:prSet/>
      <dgm:spPr/>
      <dgm:t>
        <a:bodyPr/>
        <a:lstStyle/>
        <a:p>
          <a:endParaRPr lang="en-US"/>
        </a:p>
      </dgm:t>
    </dgm:pt>
    <dgm:pt modelId="{9E7A0F34-CA25-43B5-923F-59F179750222}" type="pres">
      <dgm:prSet presAssocID="{8E1B6FBD-CD97-4D64-99C2-8EFD174E58A6}" presName="linear" presStyleCnt="0">
        <dgm:presLayoutVars>
          <dgm:dir/>
          <dgm:animLvl val="lvl"/>
          <dgm:resizeHandles val="exact"/>
        </dgm:presLayoutVars>
      </dgm:prSet>
      <dgm:spPr/>
    </dgm:pt>
    <dgm:pt modelId="{3A9F3D96-58DA-41DA-BAD1-7C044F16AC80}" type="pres">
      <dgm:prSet presAssocID="{17A75F68-4E14-4AEE-AC4C-CA9A0EDADFA8}" presName="parentLin" presStyleCnt="0"/>
      <dgm:spPr/>
    </dgm:pt>
    <dgm:pt modelId="{51222684-0678-4898-A264-F8558000CD43}" type="pres">
      <dgm:prSet presAssocID="{17A75F68-4E14-4AEE-AC4C-CA9A0EDADFA8}" presName="parentLeftMargin" presStyleLbl="node1" presStyleIdx="0" presStyleCnt="1"/>
      <dgm:spPr/>
    </dgm:pt>
    <dgm:pt modelId="{78E20E52-5FAE-4128-A096-60AFDFDC6DDE}" type="pres">
      <dgm:prSet presAssocID="{17A75F68-4E14-4AEE-AC4C-CA9A0EDADFA8}" presName="parentText" presStyleLbl="node1" presStyleIdx="0" presStyleCnt="1" custScaleX="56478" custScaleY="58845" custLinFactNeighborY="-9920">
        <dgm:presLayoutVars>
          <dgm:chMax val="0"/>
          <dgm:bulletEnabled val="1"/>
        </dgm:presLayoutVars>
      </dgm:prSet>
      <dgm:spPr/>
    </dgm:pt>
    <dgm:pt modelId="{00EC964B-CB17-4752-A60F-996EC9121AD9}" type="pres">
      <dgm:prSet presAssocID="{17A75F68-4E14-4AEE-AC4C-CA9A0EDADFA8}" presName="negativeSpace" presStyleCnt="0"/>
      <dgm:spPr/>
    </dgm:pt>
    <dgm:pt modelId="{B879DBFF-37E2-4066-80B9-C8E93E1E6BAC}" type="pres">
      <dgm:prSet presAssocID="{17A75F68-4E14-4AEE-AC4C-CA9A0EDADFA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D01B700-0757-4066-B959-F2A270E054F6}" type="presOf" srcId="{8E1B6FBD-CD97-4D64-99C2-8EFD174E58A6}" destId="{9E7A0F34-CA25-43B5-923F-59F179750222}" srcOrd="0" destOrd="0" presId="urn:microsoft.com/office/officeart/2005/8/layout/list1"/>
    <dgm:cxn modelId="{2B15B80C-5932-4D9F-91BC-549A12C38634}" type="presOf" srcId="{17A75F68-4E14-4AEE-AC4C-CA9A0EDADFA8}" destId="{78E20E52-5FAE-4128-A096-60AFDFDC6DDE}" srcOrd="1" destOrd="0" presId="urn:microsoft.com/office/officeart/2005/8/layout/list1"/>
    <dgm:cxn modelId="{17C4C422-D5AE-4899-A8C4-20AA6C847322}" srcId="{8E1B6FBD-CD97-4D64-99C2-8EFD174E58A6}" destId="{17A75F68-4E14-4AEE-AC4C-CA9A0EDADFA8}" srcOrd="0" destOrd="0" parTransId="{54A30A61-B910-45F8-B51B-BFC2D051DB1F}" sibTransId="{F53207DA-F172-4AC9-9BC6-3D9C571C73B0}"/>
    <dgm:cxn modelId="{8BC5E22B-046F-4F5C-A914-FEAF6ED30E13}" type="presOf" srcId="{EF35C115-2F36-4D47-B53C-1308054B966F}" destId="{B879DBFF-37E2-4066-80B9-C8E93E1E6BAC}" srcOrd="0" destOrd="3" presId="urn:microsoft.com/office/officeart/2005/8/layout/list1"/>
    <dgm:cxn modelId="{F476542C-5FB3-49D1-B0C6-215E9DE5EBC1}" srcId="{1BDF2A00-FB57-4D19-972C-49DD8DE792A0}" destId="{378767B3-5909-49B4-B319-8CC0C65811CD}" srcOrd="1" destOrd="0" parTransId="{33497C42-380E-48EA-A373-24570BA8B589}" sibTransId="{7B0E0799-E40D-42A2-A06C-6EC05EAD5654}"/>
    <dgm:cxn modelId="{38218145-0B3F-4246-8AEF-F8744D709F71}" type="presOf" srcId="{378767B3-5909-49B4-B319-8CC0C65811CD}" destId="{B879DBFF-37E2-4066-80B9-C8E93E1E6BAC}" srcOrd="0" destOrd="2" presId="urn:microsoft.com/office/officeart/2005/8/layout/list1"/>
    <dgm:cxn modelId="{B1356F6B-0C98-4C21-A548-12EFCFFB203B}" type="presOf" srcId="{1BDF2A00-FB57-4D19-972C-49DD8DE792A0}" destId="{B879DBFF-37E2-4066-80B9-C8E93E1E6BAC}" srcOrd="0" destOrd="0" presId="urn:microsoft.com/office/officeart/2005/8/layout/list1"/>
    <dgm:cxn modelId="{60044A7C-3D50-416A-B56D-554C84205F1B}" srcId="{1BDF2A00-FB57-4D19-972C-49DD8DE792A0}" destId="{EF35C115-2F36-4D47-B53C-1308054B966F}" srcOrd="2" destOrd="0" parTransId="{C27F3AAF-0777-4932-8282-F37CA3A79CCB}" sibTransId="{664BDD36-D0F7-4CC0-AF21-AC39E1827923}"/>
    <dgm:cxn modelId="{635C8EA4-39D4-4236-927F-00A716D08609}" type="presOf" srcId="{17A75F68-4E14-4AEE-AC4C-CA9A0EDADFA8}" destId="{51222684-0678-4898-A264-F8558000CD43}" srcOrd="0" destOrd="0" presId="urn:microsoft.com/office/officeart/2005/8/layout/list1"/>
    <dgm:cxn modelId="{669D66D7-BF38-42FF-B88C-84450A8CADEB}" srcId="{17A75F68-4E14-4AEE-AC4C-CA9A0EDADFA8}" destId="{1BDF2A00-FB57-4D19-972C-49DD8DE792A0}" srcOrd="0" destOrd="0" parTransId="{37D4CC07-A750-4AD1-B494-BEDAA7F99B28}" sibTransId="{F9EE2944-0F2B-42F0-A7ED-737FA3D5A368}"/>
    <dgm:cxn modelId="{926C59E3-BEEE-449B-9969-251617ECDD9F}" srcId="{1BDF2A00-FB57-4D19-972C-49DD8DE792A0}" destId="{8A21D389-3EA8-4968-9FA5-52F88DB8A0B0}" srcOrd="0" destOrd="0" parTransId="{BE8F3523-0ACF-4DA8-8F9A-6AEE4EED25BB}" sibTransId="{33BF6939-94F6-4FA9-95AF-5A313B3C97D4}"/>
    <dgm:cxn modelId="{0F0BA2F8-4570-48A9-9791-0270FC008881}" type="presOf" srcId="{8A21D389-3EA8-4968-9FA5-52F88DB8A0B0}" destId="{B879DBFF-37E2-4066-80B9-C8E93E1E6BAC}" srcOrd="0" destOrd="1" presId="urn:microsoft.com/office/officeart/2005/8/layout/list1"/>
    <dgm:cxn modelId="{DFA835B3-B8A2-4552-A068-66BC8C1DC921}" type="presParOf" srcId="{9E7A0F34-CA25-43B5-923F-59F179750222}" destId="{3A9F3D96-58DA-41DA-BAD1-7C044F16AC80}" srcOrd="0" destOrd="0" presId="urn:microsoft.com/office/officeart/2005/8/layout/list1"/>
    <dgm:cxn modelId="{468A581A-1AEA-47F4-8144-15BEE8BCD7A7}" type="presParOf" srcId="{3A9F3D96-58DA-41DA-BAD1-7C044F16AC80}" destId="{51222684-0678-4898-A264-F8558000CD43}" srcOrd="0" destOrd="0" presId="urn:microsoft.com/office/officeart/2005/8/layout/list1"/>
    <dgm:cxn modelId="{9B07B8F4-49B1-4045-8DFC-58F0DE0B0DA5}" type="presParOf" srcId="{3A9F3D96-58DA-41DA-BAD1-7C044F16AC80}" destId="{78E20E52-5FAE-4128-A096-60AFDFDC6DDE}" srcOrd="1" destOrd="0" presId="urn:microsoft.com/office/officeart/2005/8/layout/list1"/>
    <dgm:cxn modelId="{C6C2AB47-DC37-40FA-94DF-F746642E531A}" type="presParOf" srcId="{9E7A0F34-CA25-43B5-923F-59F179750222}" destId="{00EC964B-CB17-4752-A60F-996EC9121AD9}" srcOrd="1" destOrd="0" presId="urn:microsoft.com/office/officeart/2005/8/layout/list1"/>
    <dgm:cxn modelId="{55E8E310-F70F-44D8-84F5-2F9170FDB76D}" type="presParOf" srcId="{9E7A0F34-CA25-43B5-923F-59F179750222}" destId="{B879DBFF-37E2-4066-80B9-C8E93E1E6BA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66B5D-580A-4BDE-8E73-3FD77A345F87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2477064-1E79-494F-8981-5677DB1D9817}">
      <dgm:prSet custT="1"/>
      <dgm:spPr/>
      <dgm:t>
        <a:bodyPr/>
        <a:lstStyle/>
        <a:p>
          <a:r>
            <a:rPr lang="en-US" sz="4000" b="0" dirty="0">
              <a:latin typeface="Gill Sans MT" panose="020B0502020104020203" pitchFamily="34" charset="0"/>
            </a:rPr>
            <a:t>QUAND</a:t>
          </a:r>
          <a:endParaRPr lang="en-US" sz="4900" b="0" dirty="0">
            <a:latin typeface="Gill Sans MT" panose="020B0502020104020203" pitchFamily="34" charset="0"/>
          </a:endParaRPr>
        </a:p>
      </dgm:t>
    </dgm:pt>
    <dgm:pt modelId="{8FBFE0AF-12AA-4764-8515-FBAD9E5AC299}" type="parTrans" cxnId="{0093CDF3-B2A8-477F-8343-7AC8380D532D}">
      <dgm:prSet/>
      <dgm:spPr/>
      <dgm:t>
        <a:bodyPr/>
        <a:lstStyle/>
        <a:p>
          <a:endParaRPr lang="en-US"/>
        </a:p>
      </dgm:t>
    </dgm:pt>
    <dgm:pt modelId="{BF324AE2-EDC6-465B-B31A-19A84093A55D}" type="sibTrans" cxnId="{0093CDF3-B2A8-477F-8343-7AC8380D532D}">
      <dgm:prSet/>
      <dgm:spPr/>
      <dgm:t>
        <a:bodyPr/>
        <a:lstStyle/>
        <a:p>
          <a:endParaRPr lang="en-US"/>
        </a:p>
      </dgm:t>
    </dgm:pt>
    <dgm:pt modelId="{9410777B-E144-4FC5-B542-048086A7CADF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Les données doivent montrer</a:t>
          </a:r>
        </a:p>
      </dgm:t>
    </dgm:pt>
    <dgm:pt modelId="{AC437BE7-A344-49B5-8DA0-5A91842FE610}" type="parTrans" cxnId="{9AD004F5-1D30-4797-8F64-D66740703F62}">
      <dgm:prSet/>
      <dgm:spPr/>
      <dgm:t>
        <a:bodyPr/>
        <a:lstStyle/>
        <a:p>
          <a:endParaRPr lang="en-US"/>
        </a:p>
      </dgm:t>
    </dgm:pt>
    <dgm:pt modelId="{BAB7FDCA-D37A-4534-9739-45AC71F25E46}" type="sibTrans" cxnId="{9AD004F5-1D30-4797-8F64-D66740703F62}">
      <dgm:prSet/>
      <dgm:spPr/>
      <dgm:t>
        <a:bodyPr/>
        <a:lstStyle/>
        <a:p>
          <a:endParaRPr lang="en-US"/>
        </a:p>
      </dgm:t>
    </dgm:pt>
    <dgm:pt modelId="{DA5510E5-B292-4271-B5EB-B839B0769263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Les </a:t>
          </a:r>
          <a:r>
            <a:rPr lang="en-US" sz="3200" dirty="0" err="1">
              <a:latin typeface="Gill Sans MT" panose="020B0502020104020203" pitchFamily="34" charset="0"/>
            </a:rPr>
            <a:t>délais</a:t>
          </a:r>
          <a:r>
            <a:rPr lang="en-US" sz="3200" dirty="0">
              <a:latin typeface="Gill Sans MT" panose="020B0502020104020203" pitchFamily="34" charset="0"/>
            </a:rPr>
            <a:t> selon le protocole - données/heures</a:t>
          </a:r>
        </a:p>
      </dgm:t>
    </dgm:pt>
    <dgm:pt modelId="{FE2D6F09-3DA6-498E-89F3-FE76363515DB}" type="parTrans" cxnId="{08CE2070-CD2D-499D-BDC2-FA4C85550D6E}">
      <dgm:prSet/>
      <dgm:spPr/>
      <dgm:t>
        <a:bodyPr/>
        <a:lstStyle/>
        <a:p>
          <a:endParaRPr lang="en-US"/>
        </a:p>
      </dgm:t>
    </dgm:pt>
    <dgm:pt modelId="{C5DF89ED-F86F-4526-B495-7D3F49D07E57}" type="sibTrans" cxnId="{08CE2070-CD2D-499D-BDC2-FA4C85550D6E}">
      <dgm:prSet/>
      <dgm:spPr/>
      <dgm:t>
        <a:bodyPr/>
        <a:lstStyle/>
        <a:p>
          <a:endParaRPr lang="en-US"/>
        </a:p>
      </dgm:t>
    </dgm:pt>
    <dgm:pt modelId="{D48DA903-E579-478F-AB15-4629E2213098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Que tout écart par rapport au protocole ou au calendrier a été consigné. </a:t>
          </a:r>
        </a:p>
      </dgm:t>
    </dgm:pt>
    <dgm:pt modelId="{DD680007-3156-4E59-858D-C91E85D1A9CB}" type="parTrans" cxnId="{697BD27D-10D6-4C1A-B1B2-E394C58362C9}">
      <dgm:prSet/>
      <dgm:spPr/>
      <dgm:t>
        <a:bodyPr/>
        <a:lstStyle/>
        <a:p>
          <a:endParaRPr lang="en-US"/>
        </a:p>
      </dgm:t>
    </dgm:pt>
    <dgm:pt modelId="{575E1478-B5FB-478B-8E14-1BC308A7761E}" type="sibTrans" cxnId="{697BD27D-10D6-4C1A-B1B2-E394C58362C9}">
      <dgm:prSet/>
      <dgm:spPr/>
      <dgm:t>
        <a:bodyPr/>
        <a:lstStyle/>
        <a:p>
          <a:endParaRPr lang="en-US"/>
        </a:p>
      </dgm:t>
    </dgm:pt>
    <dgm:pt modelId="{019F4150-CBF1-4DA6-B7CD-ACEE9806AEBA}" type="pres">
      <dgm:prSet presAssocID="{B9566B5D-580A-4BDE-8E73-3FD77A345F87}" presName="linear" presStyleCnt="0">
        <dgm:presLayoutVars>
          <dgm:dir/>
          <dgm:animLvl val="lvl"/>
          <dgm:resizeHandles val="exact"/>
        </dgm:presLayoutVars>
      </dgm:prSet>
      <dgm:spPr/>
    </dgm:pt>
    <dgm:pt modelId="{1AE4D08E-6094-4FF8-877A-14C26A552ED8}" type="pres">
      <dgm:prSet presAssocID="{82477064-1E79-494F-8981-5677DB1D9817}" presName="parentLin" presStyleCnt="0"/>
      <dgm:spPr/>
    </dgm:pt>
    <dgm:pt modelId="{21C8599F-C098-4B20-B234-1704EB11491F}" type="pres">
      <dgm:prSet presAssocID="{82477064-1E79-494F-8981-5677DB1D9817}" presName="parentLeftMargin" presStyleLbl="node1" presStyleIdx="0" presStyleCnt="1"/>
      <dgm:spPr/>
    </dgm:pt>
    <dgm:pt modelId="{39702510-20D5-4212-84EE-5A70B16C1B0B}" type="pres">
      <dgm:prSet presAssocID="{82477064-1E79-494F-8981-5677DB1D9817}" presName="parentText" presStyleLbl="node1" presStyleIdx="0" presStyleCnt="1" custScaleX="37270" custScaleY="73767">
        <dgm:presLayoutVars>
          <dgm:chMax val="0"/>
          <dgm:bulletEnabled val="1"/>
        </dgm:presLayoutVars>
      </dgm:prSet>
      <dgm:spPr/>
    </dgm:pt>
    <dgm:pt modelId="{726449CC-CD81-4804-8850-EEC05C3E4289}" type="pres">
      <dgm:prSet presAssocID="{82477064-1E79-494F-8981-5677DB1D9817}" presName="negativeSpace" presStyleCnt="0"/>
      <dgm:spPr/>
    </dgm:pt>
    <dgm:pt modelId="{D18A1CBE-F1CD-4F49-8D6F-FF7833BC7F22}" type="pres">
      <dgm:prSet presAssocID="{82477064-1E79-494F-8981-5677DB1D9817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0ADCC416-9D0D-4D34-8EAA-4D2B4A726607}" type="presOf" srcId="{D48DA903-E579-478F-AB15-4629E2213098}" destId="{D18A1CBE-F1CD-4F49-8D6F-FF7833BC7F22}" srcOrd="0" destOrd="2" presId="urn:microsoft.com/office/officeart/2005/8/layout/list1"/>
    <dgm:cxn modelId="{0C5AE71E-F8E4-4E1A-93B9-FE193ADF9DA6}" type="presOf" srcId="{DA5510E5-B292-4271-B5EB-B839B0769263}" destId="{D18A1CBE-F1CD-4F49-8D6F-FF7833BC7F22}" srcOrd="0" destOrd="1" presId="urn:microsoft.com/office/officeart/2005/8/layout/list1"/>
    <dgm:cxn modelId="{FE86072D-4B2A-4F3D-BEBB-DCE6FAF70B91}" type="presOf" srcId="{82477064-1E79-494F-8981-5677DB1D9817}" destId="{21C8599F-C098-4B20-B234-1704EB11491F}" srcOrd="0" destOrd="0" presId="urn:microsoft.com/office/officeart/2005/8/layout/list1"/>
    <dgm:cxn modelId="{08CE2070-CD2D-499D-BDC2-FA4C85550D6E}" srcId="{9410777B-E144-4FC5-B542-048086A7CADF}" destId="{DA5510E5-B292-4271-B5EB-B839B0769263}" srcOrd="0" destOrd="0" parTransId="{FE2D6F09-3DA6-498E-89F3-FE76363515DB}" sibTransId="{C5DF89ED-F86F-4526-B495-7D3F49D07E57}"/>
    <dgm:cxn modelId="{40655079-96E0-46A1-80A1-B7B1CB9C5A48}" type="presOf" srcId="{82477064-1E79-494F-8981-5677DB1D9817}" destId="{39702510-20D5-4212-84EE-5A70B16C1B0B}" srcOrd="1" destOrd="0" presId="urn:microsoft.com/office/officeart/2005/8/layout/list1"/>
    <dgm:cxn modelId="{697BD27D-10D6-4C1A-B1B2-E394C58362C9}" srcId="{9410777B-E144-4FC5-B542-048086A7CADF}" destId="{D48DA903-E579-478F-AB15-4629E2213098}" srcOrd="1" destOrd="0" parTransId="{DD680007-3156-4E59-858D-C91E85D1A9CB}" sibTransId="{575E1478-B5FB-478B-8E14-1BC308A7761E}"/>
    <dgm:cxn modelId="{7DDE0BBA-5574-4808-868D-8F03F8518AE1}" type="presOf" srcId="{9410777B-E144-4FC5-B542-048086A7CADF}" destId="{D18A1CBE-F1CD-4F49-8D6F-FF7833BC7F22}" srcOrd="0" destOrd="0" presId="urn:microsoft.com/office/officeart/2005/8/layout/list1"/>
    <dgm:cxn modelId="{49BEB8C9-BA66-4A23-A080-925B959E49A7}" type="presOf" srcId="{B9566B5D-580A-4BDE-8E73-3FD77A345F87}" destId="{019F4150-CBF1-4DA6-B7CD-ACEE9806AEBA}" srcOrd="0" destOrd="0" presId="urn:microsoft.com/office/officeart/2005/8/layout/list1"/>
    <dgm:cxn modelId="{0093CDF3-B2A8-477F-8343-7AC8380D532D}" srcId="{B9566B5D-580A-4BDE-8E73-3FD77A345F87}" destId="{82477064-1E79-494F-8981-5677DB1D9817}" srcOrd="0" destOrd="0" parTransId="{8FBFE0AF-12AA-4764-8515-FBAD9E5AC299}" sibTransId="{BF324AE2-EDC6-465B-B31A-19A84093A55D}"/>
    <dgm:cxn modelId="{9AD004F5-1D30-4797-8F64-D66740703F62}" srcId="{82477064-1E79-494F-8981-5677DB1D9817}" destId="{9410777B-E144-4FC5-B542-048086A7CADF}" srcOrd="0" destOrd="0" parTransId="{AC437BE7-A344-49B5-8DA0-5A91842FE610}" sibTransId="{BAB7FDCA-D37A-4534-9739-45AC71F25E46}"/>
    <dgm:cxn modelId="{1D34E320-5393-47E4-8667-E9DCFFD6C1FA}" type="presParOf" srcId="{019F4150-CBF1-4DA6-B7CD-ACEE9806AEBA}" destId="{1AE4D08E-6094-4FF8-877A-14C26A552ED8}" srcOrd="0" destOrd="0" presId="urn:microsoft.com/office/officeart/2005/8/layout/list1"/>
    <dgm:cxn modelId="{75756979-B035-4D12-AAF1-FD31CB5391FD}" type="presParOf" srcId="{1AE4D08E-6094-4FF8-877A-14C26A552ED8}" destId="{21C8599F-C098-4B20-B234-1704EB11491F}" srcOrd="0" destOrd="0" presId="urn:microsoft.com/office/officeart/2005/8/layout/list1"/>
    <dgm:cxn modelId="{4BC12278-D294-4638-ADDA-333D8FA5F9A2}" type="presParOf" srcId="{1AE4D08E-6094-4FF8-877A-14C26A552ED8}" destId="{39702510-20D5-4212-84EE-5A70B16C1B0B}" srcOrd="1" destOrd="0" presId="urn:microsoft.com/office/officeart/2005/8/layout/list1"/>
    <dgm:cxn modelId="{F5295663-46B1-4B90-8C3C-82CD96C987A9}" type="presParOf" srcId="{019F4150-CBF1-4DA6-B7CD-ACEE9806AEBA}" destId="{726449CC-CD81-4804-8850-EEC05C3E4289}" srcOrd="1" destOrd="0" presId="urn:microsoft.com/office/officeart/2005/8/layout/list1"/>
    <dgm:cxn modelId="{2A7B0610-FF03-4D3B-B552-5B006A273105}" type="presParOf" srcId="{019F4150-CBF1-4DA6-B7CD-ACEE9806AEBA}" destId="{D18A1CBE-F1CD-4F49-8D6F-FF7833BC7F2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32F6B8-39E3-4B46-B3FF-8C0C3298D518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9470BF2-6FA0-4139-A626-00B4B278C29C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Les données doivent montrer</a:t>
          </a:r>
        </a:p>
      </dgm:t>
    </dgm:pt>
    <dgm:pt modelId="{D2CC4E9A-0E04-4ED3-AE66-B656AD7C793B}" type="parTrans" cxnId="{4ED41D55-2E98-493C-9149-CB8BCA59F6C7}">
      <dgm:prSet/>
      <dgm:spPr/>
      <dgm:t>
        <a:bodyPr/>
        <a:lstStyle/>
        <a:p>
          <a:endParaRPr lang="en-US"/>
        </a:p>
      </dgm:t>
    </dgm:pt>
    <dgm:pt modelId="{14C6D719-B0B3-44C5-AE67-0408023542E5}" type="sibTrans" cxnId="{4ED41D55-2E98-493C-9149-CB8BCA59F6C7}">
      <dgm:prSet/>
      <dgm:spPr/>
      <dgm:t>
        <a:bodyPr/>
        <a:lstStyle/>
        <a:p>
          <a:endParaRPr lang="en-US"/>
        </a:p>
      </dgm:t>
    </dgm:pt>
    <dgm:pt modelId="{B8DF0B03-E016-4604-A87E-E12FD4B4E805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Identité des opérateurs</a:t>
          </a:r>
        </a:p>
      </dgm:t>
    </dgm:pt>
    <dgm:pt modelId="{00653BD7-9AA3-491C-BE8F-75BC20C5DDBB}" type="parTrans" cxnId="{64F3E2D5-FE4A-46F7-8510-1DA1C5636355}">
      <dgm:prSet/>
      <dgm:spPr/>
      <dgm:t>
        <a:bodyPr/>
        <a:lstStyle/>
        <a:p>
          <a:endParaRPr lang="en-US"/>
        </a:p>
      </dgm:t>
    </dgm:pt>
    <dgm:pt modelId="{D7097C66-50EF-48A0-8D9B-5495EF2E262D}" type="sibTrans" cxnId="{64F3E2D5-FE4A-46F7-8510-1DA1C5636355}">
      <dgm:prSet/>
      <dgm:spPr/>
      <dgm:t>
        <a:bodyPr/>
        <a:lstStyle/>
        <a:p>
          <a:endParaRPr lang="en-US"/>
        </a:p>
      </dgm:t>
    </dgm:pt>
    <dgm:pt modelId="{B9B4219E-8B3D-4EC8-BF04-47B8DAD0B209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Identité du/des enregistreur(s) de données</a:t>
          </a:r>
        </a:p>
      </dgm:t>
    </dgm:pt>
    <dgm:pt modelId="{44C1C4E5-3361-4AEA-AA4E-099DB4861F69}" type="parTrans" cxnId="{0D0D0EFD-B0C3-44D9-BB08-56364937E32B}">
      <dgm:prSet/>
      <dgm:spPr/>
      <dgm:t>
        <a:bodyPr/>
        <a:lstStyle/>
        <a:p>
          <a:endParaRPr lang="en-US"/>
        </a:p>
      </dgm:t>
    </dgm:pt>
    <dgm:pt modelId="{C19E74EF-5599-4E53-BD27-2FE39B56DD3D}" type="sibTrans" cxnId="{0D0D0EFD-B0C3-44D9-BB08-56364937E32B}">
      <dgm:prSet/>
      <dgm:spPr/>
      <dgm:t>
        <a:bodyPr/>
        <a:lstStyle/>
        <a:p>
          <a:endParaRPr lang="en-US"/>
        </a:p>
      </dgm:t>
    </dgm:pt>
    <dgm:pt modelId="{DB5995B1-8440-48E6-9CD8-61EE89D115DF}">
      <dgm:prSet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Identité des vérificateurs / correcteurs</a:t>
          </a:r>
        </a:p>
      </dgm:t>
    </dgm:pt>
    <dgm:pt modelId="{9D049BA8-25B8-4DF1-BB3F-9C9E8FCFD355}" type="parTrans" cxnId="{EA4D2660-54A3-4A62-912D-F3E7D226A4C3}">
      <dgm:prSet/>
      <dgm:spPr/>
      <dgm:t>
        <a:bodyPr/>
        <a:lstStyle/>
        <a:p>
          <a:endParaRPr lang="en-US"/>
        </a:p>
      </dgm:t>
    </dgm:pt>
    <dgm:pt modelId="{8E91F09F-C7D3-4202-B53C-B3CF15E26BAA}" type="sibTrans" cxnId="{EA4D2660-54A3-4A62-912D-F3E7D226A4C3}">
      <dgm:prSet/>
      <dgm:spPr/>
      <dgm:t>
        <a:bodyPr/>
        <a:lstStyle/>
        <a:p>
          <a:endParaRPr lang="en-US"/>
        </a:p>
      </dgm:t>
    </dgm:pt>
    <dgm:pt modelId="{6B00E839-8300-4098-BCC0-E7CD0CAD5DB8}">
      <dgm:prSet custT="1"/>
      <dgm:spPr/>
      <dgm:t>
        <a:bodyPr/>
        <a:lstStyle/>
        <a:p>
          <a:r>
            <a:rPr lang="en-US" sz="5000" b="0" dirty="0">
              <a:latin typeface="Gill Sans MT" panose="020B0502020104020203" pitchFamily="34" charset="0"/>
            </a:rPr>
            <a:t>QUI</a:t>
          </a:r>
        </a:p>
      </dgm:t>
    </dgm:pt>
    <dgm:pt modelId="{9DC714B0-D610-4720-8616-9745166C8550}" type="sibTrans" cxnId="{9670F542-B370-49C4-A2C2-B7635766F9C7}">
      <dgm:prSet/>
      <dgm:spPr/>
      <dgm:t>
        <a:bodyPr/>
        <a:lstStyle/>
        <a:p>
          <a:endParaRPr lang="en-US"/>
        </a:p>
      </dgm:t>
    </dgm:pt>
    <dgm:pt modelId="{10CA9B06-86B3-4D9A-BAEB-1461DD5A1C0D}" type="parTrans" cxnId="{9670F542-B370-49C4-A2C2-B7635766F9C7}">
      <dgm:prSet/>
      <dgm:spPr/>
      <dgm:t>
        <a:bodyPr/>
        <a:lstStyle/>
        <a:p>
          <a:endParaRPr lang="en-US"/>
        </a:p>
      </dgm:t>
    </dgm:pt>
    <dgm:pt modelId="{64955914-24F7-4055-A8FE-26DA3982CB7A}" type="pres">
      <dgm:prSet presAssocID="{8D32F6B8-39E3-4B46-B3FF-8C0C3298D518}" presName="linear" presStyleCnt="0">
        <dgm:presLayoutVars>
          <dgm:dir/>
          <dgm:animLvl val="lvl"/>
          <dgm:resizeHandles val="exact"/>
        </dgm:presLayoutVars>
      </dgm:prSet>
      <dgm:spPr/>
    </dgm:pt>
    <dgm:pt modelId="{1A2A14F0-28F0-454C-99C9-526E360019B8}" type="pres">
      <dgm:prSet presAssocID="{6B00E839-8300-4098-BCC0-E7CD0CAD5DB8}" presName="parentLin" presStyleCnt="0"/>
      <dgm:spPr/>
    </dgm:pt>
    <dgm:pt modelId="{77AF5205-2AEE-49C3-A3BC-6819E087B71C}" type="pres">
      <dgm:prSet presAssocID="{6B00E839-8300-4098-BCC0-E7CD0CAD5DB8}" presName="parentLeftMargin" presStyleLbl="node1" presStyleIdx="0" presStyleCnt="1"/>
      <dgm:spPr/>
    </dgm:pt>
    <dgm:pt modelId="{CC254106-09D0-4468-ACE5-2777AB2F52BE}" type="pres">
      <dgm:prSet presAssocID="{6B00E839-8300-4098-BCC0-E7CD0CAD5DB8}" presName="parentText" presStyleLbl="node1" presStyleIdx="0" presStyleCnt="1" custScaleX="30214" custScaleY="65778" custLinFactNeighborY="-4960">
        <dgm:presLayoutVars>
          <dgm:chMax val="0"/>
          <dgm:bulletEnabled val="1"/>
        </dgm:presLayoutVars>
      </dgm:prSet>
      <dgm:spPr/>
    </dgm:pt>
    <dgm:pt modelId="{B48D2250-824A-487A-B9AB-A9CF7049087D}" type="pres">
      <dgm:prSet presAssocID="{6B00E839-8300-4098-BCC0-E7CD0CAD5DB8}" presName="negativeSpace" presStyleCnt="0"/>
      <dgm:spPr/>
    </dgm:pt>
    <dgm:pt modelId="{7587E497-642A-415D-B34F-82FBAEF90276}" type="pres">
      <dgm:prSet presAssocID="{6B00E839-8300-4098-BCC0-E7CD0CAD5DB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EA4D2660-54A3-4A62-912D-F3E7D226A4C3}" srcId="{19470BF2-6FA0-4139-A626-00B4B278C29C}" destId="{DB5995B1-8440-48E6-9CD8-61EE89D115DF}" srcOrd="2" destOrd="0" parTransId="{9D049BA8-25B8-4DF1-BB3F-9C9E8FCFD355}" sibTransId="{8E91F09F-C7D3-4202-B53C-B3CF15E26BAA}"/>
    <dgm:cxn modelId="{9670F542-B370-49C4-A2C2-B7635766F9C7}" srcId="{8D32F6B8-39E3-4B46-B3FF-8C0C3298D518}" destId="{6B00E839-8300-4098-BCC0-E7CD0CAD5DB8}" srcOrd="0" destOrd="0" parTransId="{10CA9B06-86B3-4D9A-BAEB-1461DD5A1C0D}" sibTransId="{9DC714B0-D610-4720-8616-9745166C8550}"/>
    <dgm:cxn modelId="{C376F963-7297-4573-8E6D-1E8FE362A163}" type="presOf" srcId="{19470BF2-6FA0-4139-A626-00B4B278C29C}" destId="{7587E497-642A-415D-B34F-82FBAEF90276}" srcOrd="0" destOrd="0" presId="urn:microsoft.com/office/officeart/2005/8/layout/list1"/>
    <dgm:cxn modelId="{4ED41D55-2E98-493C-9149-CB8BCA59F6C7}" srcId="{6B00E839-8300-4098-BCC0-E7CD0CAD5DB8}" destId="{19470BF2-6FA0-4139-A626-00B4B278C29C}" srcOrd="0" destOrd="0" parTransId="{D2CC4E9A-0E04-4ED3-AE66-B656AD7C793B}" sibTransId="{14C6D719-B0B3-44C5-AE67-0408023542E5}"/>
    <dgm:cxn modelId="{14E79259-7B7D-4E45-9AE5-143246871B35}" type="presOf" srcId="{6B00E839-8300-4098-BCC0-E7CD0CAD5DB8}" destId="{77AF5205-2AEE-49C3-A3BC-6819E087B71C}" srcOrd="0" destOrd="0" presId="urn:microsoft.com/office/officeart/2005/8/layout/list1"/>
    <dgm:cxn modelId="{4F0F0F5A-34BB-4B3D-B076-6D50B8B0EF18}" type="presOf" srcId="{6B00E839-8300-4098-BCC0-E7CD0CAD5DB8}" destId="{CC254106-09D0-4468-ACE5-2777AB2F52BE}" srcOrd="1" destOrd="0" presId="urn:microsoft.com/office/officeart/2005/8/layout/list1"/>
    <dgm:cxn modelId="{03076B9C-DD55-4B18-9165-E5F9B9EE40D0}" type="presOf" srcId="{DB5995B1-8440-48E6-9CD8-61EE89D115DF}" destId="{7587E497-642A-415D-B34F-82FBAEF90276}" srcOrd="0" destOrd="3" presId="urn:microsoft.com/office/officeart/2005/8/layout/list1"/>
    <dgm:cxn modelId="{65BA31A9-2E4F-48EA-9141-B86E68EE0FBB}" type="presOf" srcId="{B9B4219E-8B3D-4EC8-BF04-47B8DAD0B209}" destId="{7587E497-642A-415D-B34F-82FBAEF90276}" srcOrd="0" destOrd="2" presId="urn:microsoft.com/office/officeart/2005/8/layout/list1"/>
    <dgm:cxn modelId="{9D1086D0-1841-4B3D-8D3B-58E1754C62FF}" type="presOf" srcId="{8D32F6B8-39E3-4B46-B3FF-8C0C3298D518}" destId="{64955914-24F7-4055-A8FE-26DA3982CB7A}" srcOrd="0" destOrd="0" presId="urn:microsoft.com/office/officeart/2005/8/layout/list1"/>
    <dgm:cxn modelId="{1325B6D5-C866-4157-B113-85F6089FF2FD}" type="presOf" srcId="{B8DF0B03-E016-4604-A87E-E12FD4B4E805}" destId="{7587E497-642A-415D-B34F-82FBAEF90276}" srcOrd="0" destOrd="1" presId="urn:microsoft.com/office/officeart/2005/8/layout/list1"/>
    <dgm:cxn modelId="{64F3E2D5-FE4A-46F7-8510-1DA1C5636355}" srcId="{19470BF2-6FA0-4139-A626-00B4B278C29C}" destId="{B8DF0B03-E016-4604-A87E-E12FD4B4E805}" srcOrd="0" destOrd="0" parTransId="{00653BD7-9AA3-491C-BE8F-75BC20C5DDBB}" sibTransId="{D7097C66-50EF-48A0-8D9B-5495EF2E262D}"/>
    <dgm:cxn modelId="{0D0D0EFD-B0C3-44D9-BB08-56364937E32B}" srcId="{19470BF2-6FA0-4139-A626-00B4B278C29C}" destId="{B9B4219E-8B3D-4EC8-BF04-47B8DAD0B209}" srcOrd="1" destOrd="0" parTransId="{44C1C4E5-3361-4AEA-AA4E-099DB4861F69}" sibTransId="{C19E74EF-5599-4E53-BD27-2FE39B56DD3D}"/>
    <dgm:cxn modelId="{6A3BE55C-EE71-4080-ACF5-9EF4FE87140F}" type="presParOf" srcId="{64955914-24F7-4055-A8FE-26DA3982CB7A}" destId="{1A2A14F0-28F0-454C-99C9-526E360019B8}" srcOrd="0" destOrd="0" presId="urn:microsoft.com/office/officeart/2005/8/layout/list1"/>
    <dgm:cxn modelId="{3B037F2B-6238-4105-867B-B05D06B825FA}" type="presParOf" srcId="{1A2A14F0-28F0-454C-99C9-526E360019B8}" destId="{77AF5205-2AEE-49C3-A3BC-6819E087B71C}" srcOrd="0" destOrd="0" presId="urn:microsoft.com/office/officeart/2005/8/layout/list1"/>
    <dgm:cxn modelId="{9A436702-BAF5-4889-AAEB-80A2FF92942B}" type="presParOf" srcId="{1A2A14F0-28F0-454C-99C9-526E360019B8}" destId="{CC254106-09D0-4468-ACE5-2777AB2F52BE}" srcOrd="1" destOrd="0" presId="urn:microsoft.com/office/officeart/2005/8/layout/list1"/>
    <dgm:cxn modelId="{AF5FEE74-413C-4A93-9261-773CEB921BC5}" type="presParOf" srcId="{64955914-24F7-4055-A8FE-26DA3982CB7A}" destId="{B48D2250-824A-487A-B9AB-A9CF7049087D}" srcOrd="1" destOrd="0" presId="urn:microsoft.com/office/officeart/2005/8/layout/list1"/>
    <dgm:cxn modelId="{E8FD8F41-4D0D-4283-A8A3-8748364DA8CB}" type="presParOf" srcId="{64955914-24F7-4055-A8FE-26DA3982CB7A}" destId="{7587E497-642A-415D-B34F-82FBAEF9027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32F6B8-39E3-4B46-B3FF-8C0C3298D518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9470BF2-6FA0-4139-A626-00B4B278C29C}">
      <dgm:prSet custT="1"/>
      <dgm:spPr/>
      <dgm:t>
        <a:bodyPr/>
        <a:lstStyle/>
        <a:p>
          <a:r>
            <a:rPr lang="en-US" sz="3200" dirty="0"/>
            <a:t>Ne jamais utiliser de crayon</a:t>
          </a:r>
        </a:p>
      </dgm:t>
    </dgm:pt>
    <dgm:pt modelId="{D2CC4E9A-0E04-4ED3-AE66-B656AD7C793B}" type="parTrans" cxnId="{4ED41D55-2E98-493C-9149-CB8BCA59F6C7}">
      <dgm:prSet/>
      <dgm:spPr/>
      <dgm:t>
        <a:bodyPr/>
        <a:lstStyle/>
        <a:p>
          <a:endParaRPr lang="en-US"/>
        </a:p>
      </dgm:t>
    </dgm:pt>
    <dgm:pt modelId="{14C6D719-B0B3-44C5-AE67-0408023542E5}" type="sibTrans" cxnId="{4ED41D55-2E98-493C-9149-CB8BCA59F6C7}">
      <dgm:prSet/>
      <dgm:spPr/>
      <dgm:t>
        <a:bodyPr/>
        <a:lstStyle/>
        <a:p>
          <a:endParaRPr lang="en-US"/>
        </a:p>
      </dgm:t>
    </dgm:pt>
    <dgm:pt modelId="{1977B3BD-5A21-164B-8494-0A34D5E605C8}">
      <dgm:prSet custT="1"/>
      <dgm:spPr/>
      <dgm:t>
        <a:bodyPr/>
        <a:lstStyle/>
        <a:p>
          <a:r>
            <a:rPr lang="en-US" sz="3200" dirty="0"/>
            <a:t>Ne jamais utiliser de "blanc"</a:t>
          </a:r>
        </a:p>
      </dgm:t>
    </dgm:pt>
    <dgm:pt modelId="{11141712-95FE-8047-B31C-216AE0CF500E}" type="parTrans" cxnId="{6A1EB9FF-9654-D148-93E0-D11279F56919}">
      <dgm:prSet/>
      <dgm:spPr/>
      <dgm:t>
        <a:bodyPr/>
        <a:lstStyle/>
        <a:p>
          <a:endParaRPr lang="en-US"/>
        </a:p>
      </dgm:t>
    </dgm:pt>
    <dgm:pt modelId="{AEAFD4F3-A74F-E54F-BB08-D77DFA6096EA}" type="sibTrans" cxnId="{6A1EB9FF-9654-D148-93E0-D11279F56919}">
      <dgm:prSet/>
      <dgm:spPr/>
      <dgm:t>
        <a:bodyPr/>
        <a:lstStyle/>
        <a:p>
          <a:endParaRPr lang="en-US"/>
        </a:p>
      </dgm:t>
    </dgm:pt>
    <dgm:pt modelId="{546FF855-99A7-5D4F-8C97-CE8EACE57733}">
      <dgm:prSet custT="1"/>
      <dgm:spPr/>
      <dgm:t>
        <a:bodyPr/>
        <a:lstStyle/>
        <a:p>
          <a:r>
            <a:rPr lang="en-US" sz="3200" dirty="0"/>
            <a:t>Ne jamais </a:t>
          </a:r>
          <a:r>
            <a:rPr lang="en-US" sz="3200" dirty="0" err="1"/>
            <a:t>corriger</a:t>
          </a:r>
          <a:r>
            <a:rPr lang="en-US" sz="3200" dirty="0"/>
            <a:t> des données si vous n'expliquez pas pourquoi</a:t>
          </a:r>
        </a:p>
      </dgm:t>
    </dgm:pt>
    <dgm:pt modelId="{6B5FD54A-F48B-8F4B-BB11-A25972A78083}" type="parTrans" cxnId="{40E29332-37A2-0848-971C-366BF95F4C74}">
      <dgm:prSet/>
      <dgm:spPr/>
      <dgm:t>
        <a:bodyPr/>
        <a:lstStyle/>
        <a:p>
          <a:endParaRPr lang="en-US"/>
        </a:p>
      </dgm:t>
    </dgm:pt>
    <dgm:pt modelId="{240AA45D-0B16-ED4E-82F9-A98283426AE3}" type="sibTrans" cxnId="{40E29332-37A2-0848-971C-366BF95F4C74}">
      <dgm:prSet/>
      <dgm:spPr/>
      <dgm:t>
        <a:bodyPr/>
        <a:lstStyle/>
        <a:p>
          <a:endParaRPr lang="en-US"/>
        </a:p>
      </dgm:t>
    </dgm:pt>
    <dgm:pt modelId="{4567A79A-183C-D44E-9999-488F11FDFD6C}">
      <dgm:prSet custT="1"/>
      <dgm:spPr/>
      <dgm:t>
        <a:bodyPr/>
        <a:lstStyle/>
        <a:p>
          <a:r>
            <a:rPr lang="en-US" sz="3200" dirty="0"/>
            <a:t>Signer et dater chaque modification (conserver le journal)</a:t>
          </a:r>
        </a:p>
      </dgm:t>
    </dgm:pt>
    <dgm:pt modelId="{9B03EE37-1BE4-354A-83B8-A41017347062}" type="parTrans" cxnId="{381B3AAF-1872-6B43-83FB-E384F556314E}">
      <dgm:prSet/>
      <dgm:spPr/>
      <dgm:t>
        <a:bodyPr/>
        <a:lstStyle/>
        <a:p>
          <a:endParaRPr lang="en-US"/>
        </a:p>
      </dgm:t>
    </dgm:pt>
    <dgm:pt modelId="{0F1EDC9A-AFFB-3742-860F-940F786D142A}" type="sibTrans" cxnId="{381B3AAF-1872-6B43-83FB-E384F556314E}">
      <dgm:prSet/>
      <dgm:spPr/>
      <dgm:t>
        <a:bodyPr/>
        <a:lstStyle/>
        <a:p>
          <a:endParaRPr lang="en-US"/>
        </a:p>
      </dgm:t>
    </dgm:pt>
    <dgm:pt modelId="{6B00E839-8300-4098-BCC0-E7CD0CAD5DB8}">
      <dgm:prSet custT="1"/>
      <dgm:spPr/>
      <dgm:t>
        <a:bodyPr/>
        <a:lstStyle/>
        <a:p>
          <a:r>
            <a:rPr lang="en-US" sz="4000" b="0" dirty="0">
              <a:latin typeface="Gill Sans MT" panose="020B0502020104020203" pitchFamily="34" charset="0"/>
            </a:rPr>
            <a:t>DONNÉES</a:t>
          </a:r>
          <a:endParaRPr lang="en-US" sz="5000" b="0" dirty="0">
            <a:latin typeface="Gill Sans MT" panose="020B0502020104020203" pitchFamily="34" charset="0"/>
          </a:endParaRPr>
        </a:p>
      </dgm:t>
    </dgm:pt>
    <dgm:pt modelId="{9DC714B0-D610-4720-8616-9745166C8550}" type="sibTrans" cxnId="{9670F542-B370-49C4-A2C2-B7635766F9C7}">
      <dgm:prSet/>
      <dgm:spPr/>
      <dgm:t>
        <a:bodyPr/>
        <a:lstStyle/>
        <a:p>
          <a:endParaRPr lang="en-US"/>
        </a:p>
      </dgm:t>
    </dgm:pt>
    <dgm:pt modelId="{10CA9B06-86B3-4D9A-BAEB-1461DD5A1C0D}" type="parTrans" cxnId="{9670F542-B370-49C4-A2C2-B7635766F9C7}">
      <dgm:prSet/>
      <dgm:spPr/>
      <dgm:t>
        <a:bodyPr/>
        <a:lstStyle/>
        <a:p>
          <a:endParaRPr lang="en-US"/>
        </a:p>
      </dgm:t>
    </dgm:pt>
    <dgm:pt modelId="{64955914-24F7-4055-A8FE-26DA3982CB7A}" type="pres">
      <dgm:prSet presAssocID="{8D32F6B8-39E3-4B46-B3FF-8C0C3298D518}" presName="linear" presStyleCnt="0">
        <dgm:presLayoutVars>
          <dgm:dir/>
          <dgm:animLvl val="lvl"/>
          <dgm:resizeHandles val="exact"/>
        </dgm:presLayoutVars>
      </dgm:prSet>
      <dgm:spPr/>
    </dgm:pt>
    <dgm:pt modelId="{1A2A14F0-28F0-454C-99C9-526E360019B8}" type="pres">
      <dgm:prSet presAssocID="{6B00E839-8300-4098-BCC0-E7CD0CAD5DB8}" presName="parentLin" presStyleCnt="0"/>
      <dgm:spPr/>
    </dgm:pt>
    <dgm:pt modelId="{77AF5205-2AEE-49C3-A3BC-6819E087B71C}" type="pres">
      <dgm:prSet presAssocID="{6B00E839-8300-4098-BCC0-E7CD0CAD5DB8}" presName="parentLeftMargin" presStyleLbl="node1" presStyleIdx="0" presStyleCnt="1"/>
      <dgm:spPr/>
    </dgm:pt>
    <dgm:pt modelId="{CC254106-09D0-4468-ACE5-2777AB2F52BE}" type="pres">
      <dgm:prSet presAssocID="{6B00E839-8300-4098-BCC0-E7CD0CAD5DB8}" presName="parentText" presStyleLbl="node1" presStyleIdx="0" presStyleCnt="1" custScaleX="68487" custScaleY="65778" custLinFactNeighborY="-4960">
        <dgm:presLayoutVars>
          <dgm:chMax val="0"/>
          <dgm:bulletEnabled val="1"/>
        </dgm:presLayoutVars>
      </dgm:prSet>
      <dgm:spPr/>
    </dgm:pt>
    <dgm:pt modelId="{B48D2250-824A-487A-B9AB-A9CF7049087D}" type="pres">
      <dgm:prSet presAssocID="{6B00E839-8300-4098-BCC0-E7CD0CAD5DB8}" presName="negativeSpace" presStyleCnt="0"/>
      <dgm:spPr/>
    </dgm:pt>
    <dgm:pt modelId="{7587E497-642A-415D-B34F-82FBAEF90276}" type="pres">
      <dgm:prSet presAssocID="{6B00E839-8300-4098-BCC0-E7CD0CAD5DB8}" presName="childText" presStyleLbl="conFgAcc1" presStyleIdx="0" presStyleCnt="1" custLinFactY="2742" custLinFactNeighborX="787" custLinFactNeighborY="100000">
        <dgm:presLayoutVars>
          <dgm:bulletEnabled val="1"/>
        </dgm:presLayoutVars>
      </dgm:prSet>
      <dgm:spPr/>
    </dgm:pt>
  </dgm:ptLst>
  <dgm:cxnLst>
    <dgm:cxn modelId="{CF8D401D-DD38-AA4C-BA4E-9BBE86DF9F27}" type="presOf" srcId="{546FF855-99A7-5D4F-8C97-CE8EACE57733}" destId="{7587E497-642A-415D-B34F-82FBAEF90276}" srcOrd="0" destOrd="2" presId="urn:microsoft.com/office/officeart/2005/8/layout/list1"/>
    <dgm:cxn modelId="{40E29332-37A2-0848-971C-366BF95F4C74}" srcId="{6B00E839-8300-4098-BCC0-E7CD0CAD5DB8}" destId="{546FF855-99A7-5D4F-8C97-CE8EACE57733}" srcOrd="2" destOrd="0" parTransId="{6B5FD54A-F48B-8F4B-BB11-A25972A78083}" sibTransId="{240AA45D-0B16-ED4E-82F9-A98283426AE3}"/>
    <dgm:cxn modelId="{9670F542-B370-49C4-A2C2-B7635766F9C7}" srcId="{8D32F6B8-39E3-4B46-B3FF-8C0C3298D518}" destId="{6B00E839-8300-4098-BCC0-E7CD0CAD5DB8}" srcOrd="0" destOrd="0" parTransId="{10CA9B06-86B3-4D9A-BAEB-1461DD5A1C0D}" sibTransId="{9DC714B0-D610-4720-8616-9745166C8550}"/>
    <dgm:cxn modelId="{C376F963-7297-4573-8E6D-1E8FE362A163}" type="presOf" srcId="{19470BF2-6FA0-4139-A626-00B4B278C29C}" destId="{7587E497-642A-415D-B34F-82FBAEF90276}" srcOrd="0" destOrd="0" presId="urn:microsoft.com/office/officeart/2005/8/layout/list1"/>
    <dgm:cxn modelId="{3886CF44-8606-5241-9719-0108A0E3B4A6}" type="presOf" srcId="{4567A79A-183C-D44E-9999-488F11FDFD6C}" destId="{7587E497-642A-415D-B34F-82FBAEF90276}" srcOrd="0" destOrd="3" presId="urn:microsoft.com/office/officeart/2005/8/layout/list1"/>
    <dgm:cxn modelId="{35261C68-E83D-F740-89FF-9A9ECED974B2}" type="presOf" srcId="{1977B3BD-5A21-164B-8494-0A34D5E605C8}" destId="{7587E497-642A-415D-B34F-82FBAEF90276}" srcOrd="0" destOrd="1" presId="urn:microsoft.com/office/officeart/2005/8/layout/list1"/>
    <dgm:cxn modelId="{4ED41D55-2E98-493C-9149-CB8BCA59F6C7}" srcId="{6B00E839-8300-4098-BCC0-E7CD0CAD5DB8}" destId="{19470BF2-6FA0-4139-A626-00B4B278C29C}" srcOrd="0" destOrd="0" parTransId="{D2CC4E9A-0E04-4ED3-AE66-B656AD7C793B}" sibTransId="{14C6D719-B0B3-44C5-AE67-0408023542E5}"/>
    <dgm:cxn modelId="{14E79259-7B7D-4E45-9AE5-143246871B35}" type="presOf" srcId="{6B00E839-8300-4098-BCC0-E7CD0CAD5DB8}" destId="{77AF5205-2AEE-49C3-A3BC-6819E087B71C}" srcOrd="0" destOrd="0" presId="urn:microsoft.com/office/officeart/2005/8/layout/list1"/>
    <dgm:cxn modelId="{4F0F0F5A-34BB-4B3D-B076-6D50B8B0EF18}" type="presOf" srcId="{6B00E839-8300-4098-BCC0-E7CD0CAD5DB8}" destId="{CC254106-09D0-4468-ACE5-2777AB2F52BE}" srcOrd="1" destOrd="0" presId="urn:microsoft.com/office/officeart/2005/8/layout/list1"/>
    <dgm:cxn modelId="{381B3AAF-1872-6B43-83FB-E384F556314E}" srcId="{6B00E839-8300-4098-BCC0-E7CD0CAD5DB8}" destId="{4567A79A-183C-D44E-9999-488F11FDFD6C}" srcOrd="3" destOrd="0" parTransId="{9B03EE37-1BE4-354A-83B8-A41017347062}" sibTransId="{0F1EDC9A-AFFB-3742-860F-940F786D142A}"/>
    <dgm:cxn modelId="{9D1086D0-1841-4B3D-8D3B-58E1754C62FF}" type="presOf" srcId="{8D32F6B8-39E3-4B46-B3FF-8C0C3298D518}" destId="{64955914-24F7-4055-A8FE-26DA3982CB7A}" srcOrd="0" destOrd="0" presId="urn:microsoft.com/office/officeart/2005/8/layout/list1"/>
    <dgm:cxn modelId="{6A1EB9FF-9654-D148-93E0-D11279F56919}" srcId="{6B00E839-8300-4098-BCC0-E7CD0CAD5DB8}" destId="{1977B3BD-5A21-164B-8494-0A34D5E605C8}" srcOrd="1" destOrd="0" parTransId="{11141712-95FE-8047-B31C-216AE0CF500E}" sibTransId="{AEAFD4F3-A74F-E54F-BB08-D77DFA6096EA}"/>
    <dgm:cxn modelId="{6A3BE55C-EE71-4080-ACF5-9EF4FE87140F}" type="presParOf" srcId="{64955914-24F7-4055-A8FE-26DA3982CB7A}" destId="{1A2A14F0-28F0-454C-99C9-526E360019B8}" srcOrd="0" destOrd="0" presId="urn:microsoft.com/office/officeart/2005/8/layout/list1"/>
    <dgm:cxn modelId="{3B037F2B-6238-4105-867B-B05D06B825FA}" type="presParOf" srcId="{1A2A14F0-28F0-454C-99C9-526E360019B8}" destId="{77AF5205-2AEE-49C3-A3BC-6819E087B71C}" srcOrd="0" destOrd="0" presId="urn:microsoft.com/office/officeart/2005/8/layout/list1"/>
    <dgm:cxn modelId="{9A436702-BAF5-4889-AAEB-80A2FF92942B}" type="presParOf" srcId="{1A2A14F0-28F0-454C-99C9-526E360019B8}" destId="{CC254106-09D0-4468-ACE5-2777AB2F52BE}" srcOrd="1" destOrd="0" presId="urn:microsoft.com/office/officeart/2005/8/layout/list1"/>
    <dgm:cxn modelId="{AF5FEE74-413C-4A93-9261-773CEB921BC5}" type="presParOf" srcId="{64955914-24F7-4055-A8FE-26DA3982CB7A}" destId="{B48D2250-824A-487A-B9AB-A9CF7049087D}" srcOrd="1" destOrd="0" presId="urn:microsoft.com/office/officeart/2005/8/layout/list1"/>
    <dgm:cxn modelId="{E8FD8F41-4D0D-4283-A8A3-8748364DA8CB}" type="presParOf" srcId="{64955914-24F7-4055-A8FE-26DA3982CB7A}" destId="{7587E497-642A-415D-B34F-82FBAEF9027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D7563A-148B-4F4E-B4CF-188012E5BEDA}" type="doc">
      <dgm:prSet loTypeId="urn:microsoft.com/office/officeart/2005/8/layout/default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8B3430B-A8E4-A745-85EA-6005F0C409CA}">
      <dgm:prSet phldrT="[Text]" custT="1"/>
      <dgm:spPr/>
      <dgm:t>
        <a:bodyPr/>
        <a:lstStyle/>
        <a:p>
          <a:r>
            <a:rPr lang="en-US" sz="4000" dirty="0"/>
            <a:t>Laisser une trace d'audit</a:t>
          </a:r>
        </a:p>
      </dgm:t>
    </dgm:pt>
    <dgm:pt modelId="{5098DEAE-B8DF-F548-A4DC-8B2933E76E92}" type="parTrans" cxnId="{428B844A-BBE7-1547-9B76-E10EE5BB01D3}">
      <dgm:prSet/>
      <dgm:spPr/>
      <dgm:t>
        <a:bodyPr/>
        <a:lstStyle/>
        <a:p>
          <a:endParaRPr lang="en-US"/>
        </a:p>
      </dgm:t>
    </dgm:pt>
    <dgm:pt modelId="{FBA06FF7-4651-D94B-A9A9-BFDE26EF852D}" type="sibTrans" cxnId="{428B844A-BBE7-1547-9B76-E10EE5BB01D3}">
      <dgm:prSet/>
      <dgm:spPr/>
      <dgm:t>
        <a:bodyPr/>
        <a:lstStyle/>
        <a:p>
          <a:endParaRPr lang="en-US"/>
        </a:p>
      </dgm:t>
    </dgm:pt>
    <dgm:pt modelId="{58A78B7D-2C1B-CB40-AC55-C911D528A5CC}" type="pres">
      <dgm:prSet presAssocID="{20D7563A-148B-4F4E-B4CF-188012E5BEDA}" presName="diagram" presStyleCnt="0">
        <dgm:presLayoutVars>
          <dgm:dir/>
          <dgm:resizeHandles val="exact"/>
        </dgm:presLayoutVars>
      </dgm:prSet>
      <dgm:spPr/>
    </dgm:pt>
    <dgm:pt modelId="{DF709A19-6583-ED40-AB49-0D48CF5D555A}" type="pres">
      <dgm:prSet presAssocID="{F8B3430B-A8E4-A745-85EA-6005F0C409CA}" presName="node" presStyleLbl="node1" presStyleIdx="0" presStyleCnt="1" custLinFactNeighborX="13742">
        <dgm:presLayoutVars>
          <dgm:bulletEnabled val="1"/>
        </dgm:presLayoutVars>
      </dgm:prSet>
      <dgm:spPr/>
    </dgm:pt>
  </dgm:ptLst>
  <dgm:cxnLst>
    <dgm:cxn modelId="{807AA92D-7919-7F4E-BE6B-A950F5DA5F7E}" type="presOf" srcId="{F8B3430B-A8E4-A745-85EA-6005F0C409CA}" destId="{DF709A19-6583-ED40-AB49-0D48CF5D555A}" srcOrd="0" destOrd="0" presId="urn:microsoft.com/office/officeart/2005/8/layout/default"/>
    <dgm:cxn modelId="{428B844A-BBE7-1547-9B76-E10EE5BB01D3}" srcId="{20D7563A-148B-4F4E-B4CF-188012E5BEDA}" destId="{F8B3430B-A8E4-A745-85EA-6005F0C409CA}" srcOrd="0" destOrd="0" parTransId="{5098DEAE-B8DF-F548-A4DC-8B2933E76E92}" sibTransId="{FBA06FF7-4651-D94B-A9A9-BFDE26EF852D}"/>
    <dgm:cxn modelId="{1FFBCB6A-1923-D849-BA5D-A14188F4EF58}" type="presOf" srcId="{20D7563A-148B-4F4E-B4CF-188012E5BEDA}" destId="{58A78B7D-2C1B-CB40-AC55-C911D528A5CC}" srcOrd="0" destOrd="0" presId="urn:microsoft.com/office/officeart/2005/8/layout/default"/>
    <dgm:cxn modelId="{9B6E1587-FEAA-0C45-AACB-D340F35205C2}" type="presParOf" srcId="{58A78B7D-2C1B-CB40-AC55-C911D528A5CC}" destId="{DF709A19-6583-ED40-AB49-0D48CF5D555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9DBFF-37E2-4066-80B9-C8E93E1E6BAC}">
      <dsp:nvSpPr>
        <dsp:cNvPr id="0" name=""/>
        <dsp:cNvSpPr/>
      </dsp:nvSpPr>
      <dsp:spPr>
        <a:xfrm>
          <a:off x="0" y="175497"/>
          <a:ext cx="10763250" cy="3992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5348" tIns="1353820" rIns="835348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Les données doivent montrer que les </a:t>
          </a:r>
          <a:r>
            <a:rPr lang="en-US" sz="3200" kern="1200" dirty="0" err="1">
              <a:latin typeface="Gill Sans MT" panose="020B0502020104020203" pitchFamily="34" charset="0"/>
            </a:rPr>
            <a:t>méthodes</a:t>
          </a:r>
          <a:r>
            <a:rPr lang="en-US" sz="3200" kern="1200" dirty="0">
              <a:latin typeface="Gill Sans MT" panose="020B0502020104020203" pitchFamily="34" charset="0"/>
            </a:rPr>
            <a:t> </a:t>
          </a:r>
          <a:r>
            <a:rPr lang="en-US" sz="3200" kern="1200" dirty="0" err="1">
              <a:latin typeface="Gill Sans MT" panose="020B0502020104020203" pitchFamily="34" charset="0"/>
            </a:rPr>
            <a:t>sont</a:t>
          </a:r>
          <a:r>
            <a:rPr lang="en-US" sz="3200" kern="1200" dirty="0">
              <a:latin typeface="Gill Sans MT" panose="020B0502020104020203" pitchFamily="34" charset="0"/>
            </a:rPr>
            <a:t>: 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3200" kern="1200" dirty="0">
              <a:latin typeface="Gill Sans MT" panose="020B0502020104020203" pitchFamily="34" charset="0"/>
            </a:rPr>
            <a:t>Comme indiqué dans le protocole et les P</a:t>
          </a:r>
          <a:r>
            <a:rPr lang="en-US" sz="3200" kern="1200" cap="none" dirty="0">
              <a:solidFill>
                <a:schemeClr val="tx1"/>
              </a:solidFill>
              <a:ea typeface="+mn-ea"/>
              <a:cs typeface="Arial"/>
            </a:rPr>
            <a:t>rocédures </a:t>
          </a:r>
          <a:r>
            <a:rPr lang="en-US" sz="3200" kern="1200" cap="none" dirty="0" err="1">
              <a:solidFill>
                <a:schemeClr val="tx1"/>
              </a:solidFill>
              <a:ea typeface="+mn-ea"/>
              <a:cs typeface="Arial"/>
            </a:rPr>
            <a:t>Opérationnelles</a:t>
          </a:r>
          <a:r>
            <a:rPr lang="en-US" sz="3200" kern="1200" cap="none" dirty="0">
              <a:solidFill>
                <a:schemeClr val="tx1"/>
              </a:solidFill>
              <a:ea typeface="+mn-ea"/>
              <a:cs typeface="Arial"/>
            </a:rPr>
            <a:t> </a:t>
          </a:r>
          <a:r>
            <a:rPr lang="en-US" sz="3200" kern="1200" cap="none" dirty="0" err="1">
              <a:solidFill>
                <a:schemeClr val="tx1"/>
              </a:solidFill>
              <a:ea typeface="+mn-ea"/>
              <a:cs typeface="Arial"/>
            </a:rPr>
            <a:t>Standardisées</a:t>
          </a:r>
          <a:r>
            <a:rPr lang="en-US" sz="3200" b="0" i="0" u="none" strike="noStrike" kern="1200" baseline="0" dirty="0">
              <a:solidFill>
                <a:srgbClr val="000000"/>
              </a:solidFill>
              <a:latin typeface="Gill Sans MT" panose="020B0502020104020203" pitchFamily="34" charset="0"/>
            </a:rPr>
            <a:t> </a:t>
          </a:r>
          <a:r>
            <a:rPr lang="en-US" sz="3200" kern="1200" dirty="0">
              <a:latin typeface="Gill Sans MT" panose="020B0502020104020203" pitchFamily="34" charset="0"/>
            </a:rPr>
            <a:t>(POS)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3200" kern="1200" dirty="0" err="1">
              <a:latin typeface="Gill Sans MT" panose="020B0502020104020203" pitchFamily="34" charset="0"/>
            </a:rPr>
            <a:t>Conformes</a:t>
          </a:r>
          <a:r>
            <a:rPr lang="en-US" sz="3200" kern="1200" dirty="0">
              <a:latin typeface="Gill Sans MT" panose="020B0502020104020203" pitchFamily="34" charset="0"/>
            </a:rPr>
            <a:t> au protocole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3200" kern="1200" dirty="0">
              <a:latin typeface="Gill Sans MT" panose="020B0502020104020203" pitchFamily="34" charset="0"/>
            </a:rPr>
            <a:t>Les POS ont été enregistrées</a:t>
          </a:r>
        </a:p>
      </dsp:txBody>
      <dsp:txXfrm>
        <a:off x="0" y="175497"/>
        <a:ext cx="10763250" cy="3992625"/>
      </dsp:txXfrm>
    </dsp:sp>
    <dsp:sp modelId="{78E20E52-5FAE-4128-A096-60AFDFDC6DDE}">
      <dsp:nvSpPr>
        <dsp:cNvPr id="0" name=""/>
        <dsp:cNvSpPr/>
      </dsp:nvSpPr>
      <dsp:spPr>
        <a:xfrm>
          <a:off x="538162" y="0"/>
          <a:ext cx="4255207" cy="1129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778" tIns="0" rIns="284778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>
              <a:latin typeface="Gill Sans MT" panose="020B0502020104020203" pitchFamily="34" charset="0"/>
            </a:rPr>
            <a:t>COMMENT</a:t>
          </a:r>
          <a:endParaRPr lang="en-US" sz="3900" b="0" kern="1200" dirty="0">
            <a:latin typeface="Gill Sans MT" panose="020B0502020104020203" pitchFamily="34" charset="0"/>
          </a:endParaRPr>
        </a:p>
      </dsp:txBody>
      <dsp:txXfrm>
        <a:off x="593281" y="55119"/>
        <a:ext cx="4144969" cy="10188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A1CBE-F1CD-4F49-8D6F-FF7833BC7F22}">
      <dsp:nvSpPr>
        <dsp:cNvPr id="0" name=""/>
        <dsp:cNvSpPr/>
      </dsp:nvSpPr>
      <dsp:spPr>
        <a:xfrm>
          <a:off x="0" y="466009"/>
          <a:ext cx="10325100" cy="341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342" tIns="1291336" rIns="801342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Les données doivent montrer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Les </a:t>
          </a:r>
          <a:r>
            <a:rPr lang="en-US" sz="3200" kern="1200" dirty="0" err="1">
              <a:latin typeface="Gill Sans MT" panose="020B0502020104020203" pitchFamily="34" charset="0"/>
            </a:rPr>
            <a:t>délais</a:t>
          </a:r>
          <a:r>
            <a:rPr lang="en-US" sz="3200" kern="1200" dirty="0">
              <a:latin typeface="Gill Sans MT" panose="020B0502020104020203" pitchFamily="34" charset="0"/>
            </a:rPr>
            <a:t> selon le protocole - données/heures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Que tout écart par rapport au protocole ou au calendrier a été consigné. </a:t>
          </a:r>
        </a:p>
      </dsp:txBody>
      <dsp:txXfrm>
        <a:off x="0" y="466009"/>
        <a:ext cx="10325100" cy="3417750"/>
      </dsp:txXfrm>
    </dsp:sp>
    <dsp:sp modelId="{39702510-20D5-4212-84EE-5A70B16C1B0B}">
      <dsp:nvSpPr>
        <dsp:cNvPr id="0" name=""/>
        <dsp:cNvSpPr/>
      </dsp:nvSpPr>
      <dsp:spPr>
        <a:xfrm>
          <a:off x="516255" y="31015"/>
          <a:ext cx="2693715" cy="135011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185" tIns="0" rIns="27318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>
              <a:latin typeface="Gill Sans MT" panose="020B0502020104020203" pitchFamily="34" charset="0"/>
            </a:rPr>
            <a:t>QUAND</a:t>
          </a:r>
          <a:endParaRPr lang="en-US" sz="4900" b="0" kern="1200" dirty="0">
            <a:latin typeface="Gill Sans MT" panose="020B0502020104020203" pitchFamily="34" charset="0"/>
          </a:endParaRPr>
        </a:p>
      </dsp:txBody>
      <dsp:txXfrm>
        <a:off x="582162" y="96922"/>
        <a:ext cx="2561901" cy="1218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7E497-642A-415D-B34F-82FBAEF90276}">
      <dsp:nvSpPr>
        <dsp:cNvPr id="0" name=""/>
        <dsp:cNvSpPr/>
      </dsp:nvSpPr>
      <dsp:spPr>
        <a:xfrm>
          <a:off x="0" y="446762"/>
          <a:ext cx="9220200" cy="358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590" tIns="1353820" rIns="715590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Les données doivent montrer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Identité des opérateurs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Identité du/des enregistreur(s) de données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Gill Sans MT" panose="020B0502020104020203" pitchFamily="34" charset="0"/>
            </a:rPr>
            <a:t>Identité des vérificateurs / correcteurs</a:t>
          </a:r>
        </a:p>
      </dsp:txBody>
      <dsp:txXfrm>
        <a:off x="0" y="446762"/>
        <a:ext cx="9220200" cy="3583125"/>
      </dsp:txXfrm>
    </dsp:sp>
    <dsp:sp modelId="{CC254106-09D0-4468-ACE5-2777AB2F52BE}">
      <dsp:nvSpPr>
        <dsp:cNvPr id="0" name=""/>
        <dsp:cNvSpPr/>
      </dsp:nvSpPr>
      <dsp:spPr>
        <a:xfrm>
          <a:off x="461010" y="48841"/>
          <a:ext cx="1950053" cy="12621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951" tIns="0" rIns="243951" bIns="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b="0" kern="1200" dirty="0">
              <a:latin typeface="Gill Sans MT" panose="020B0502020104020203" pitchFamily="34" charset="0"/>
            </a:rPr>
            <a:t>QUI</a:t>
          </a:r>
        </a:p>
      </dsp:txBody>
      <dsp:txXfrm>
        <a:off x="522623" y="110454"/>
        <a:ext cx="1826827" cy="11389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7E497-642A-415D-B34F-82FBAEF90276}">
      <dsp:nvSpPr>
        <dsp:cNvPr id="0" name=""/>
        <dsp:cNvSpPr/>
      </dsp:nvSpPr>
      <dsp:spPr>
        <a:xfrm>
          <a:off x="0" y="147457"/>
          <a:ext cx="10192083" cy="3742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019" tIns="562356" rIns="7910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Ne jamais utiliser de crayon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Ne jamais utiliser de "blanc"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Ne jamais </a:t>
          </a:r>
          <a:r>
            <a:rPr lang="en-US" sz="3200" kern="1200" dirty="0" err="1"/>
            <a:t>corriger</a:t>
          </a:r>
          <a:r>
            <a:rPr lang="en-US" sz="3200" kern="1200" dirty="0"/>
            <a:t> des données si vous n'expliquez pas pourquoi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Signer et dater chaque modification (conserver le journal)</a:t>
          </a:r>
        </a:p>
      </dsp:txBody>
      <dsp:txXfrm>
        <a:off x="0" y="147457"/>
        <a:ext cx="10192083" cy="3742200"/>
      </dsp:txXfrm>
    </dsp:sp>
    <dsp:sp modelId="{CC254106-09D0-4468-ACE5-2777AB2F52BE}">
      <dsp:nvSpPr>
        <dsp:cNvPr id="0" name=""/>
        <dsp:cNvSpPr/>
      </dsp:nvSpPr>
      <dsp:spPr>
        <a:xfrm>
          <a:off x="509604" y="0"/>
          <a:ext cx="4886176" cy="5242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666" tIns="0" rIns="269666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>
              <a:latin typeface="Gill Sans MT" panose="020B0502020104020203" pitchFamily="34" charset="0"/>
            </a:rPr>
            <a:t>DONNÉES</a:t>
          </a:r>
          <a:endParaRPr lang="en-US" sz="5000" b="0" kern="1200" dirty="0">
            <a:latin typeface="Gill Sans MT" panose="020B0502020104020203" pitchFamily="34" charset="0"/>
          </a:endParaRPr>
        </a:p>
      </dsp:txBody>
      <dsp:txXfrm>
        <a:off x="535197" y="25593"/>
        <a:ext cx="4834990" cy="4730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09A19-6583-ED40-AB49-0D48CF5D555A}">
      <dsp:nvSpPr>
        <dsp:cNvPr id="0" name=""/>
        <dsp:cNvSpPr/>
      </dsp:nvSpPr>
      <dsp:spPr>
        <a:xfrm>
          <a:off x="132639" y="444"/>
          <a:ext cx="2583822" cy="15502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Laisser une trace d'audit</a:t>
          </a:r>
        </a:p>
      </dsp:txBody>
      <dsp:txXfrm>
        <a:off x="132639" y="444"/>
        <a:ext cx="2583822" cy="1550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8/17/2023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4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91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678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96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48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E3441C1-61F2-4C49-809C-063DF31CE8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3368B573-8F3F-4BCE-9161-2F41C120B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8A7BE8ED-7DF4-4F93-A843-474903D56A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1D3FA1-EC64-4095-B3CD-DA2EA165AD2E}" type="slidenum">
              <a:rPr lang="en-US" altLang="en-US" smtClean="0">
                <a:latin typeface="Calibri" panose="020F0502020204030204" pitchFamily="34" charset="0"/>
              </a:rPr>
              <a:t>11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1.emf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5C8D4-4296-450F-8C9B-52054E2F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F347-493C-454F-B66B-43DCA66670E9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17767-3C83-42C4-B018-ADE1ED24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9C7-5797-4D01-B8A7-0534032A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5C72-D6A3-4C32-B55E-066F6D089C5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IFAS2013.png">
            <a:extLst>
              <a:ext uri="{FF2B5EF4-FFF2-40B4-BE49-F238E27FC236}">
                <a16:creationId xmlns:a16="http://schemas.microsoft.com/office/drawing/2014/main" id="{514AF4E7-62BF-4B40-84C9-2F716DD935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C0A801-EFF6-4260-8083-664B85DC26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4BDF52-495A-40FA-8D76-2397F52E6A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8" name="Picture 7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2AA80B31-02CD-4A2C-80C3-1A5A387ACAED}"/>
              </a:ext>
            </a:extLst>
          </p:cNvPr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8F3BE1E-9198-44BF-9E6D-805EC124AA00}"/>
              </a:ext>
            </a:extLst>
          </p:cNvPr>
          <p:cNvGrpSpPr/>
          <p:nvPr userDrawn="1"/>
        </p:nvGrpSpPr>
        <p:grpSpPr>
          <a:xfrm>
            <a:off x="0" y="0"/>
            <a:ext cx="12192000" cy="563008"/>
            <a:chOff x="0" y="0"/>
            <a:chExt cx="12192000" cy="5630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4106A-A63E-4962-967B-4FDDD3CF3989}"/>
                </a:ext>
              </a:extLst>
            </p:cNvPr>
            <p:cNvSpPr/>
            <p:nvPr/>
          </p:nvSpPr>
          <p:spPr>
            <a:xfrm>
              <a:off x="0" y="0"/>
              <a:ext cx="12192000" cy="563008"/>
            </a:xfrm>
            <a:prstGeom prst="rect">
              <a:avLst/>
            </a:prstGeom>
            <a:solidFill>
              <a:srgbClr val="479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pic>
          <p:nvPicPr>
            <p:cNvPr id="11" name="Picture 10" descr="horizontal RGB white.eps">
              <a:extLst>
                <a:ext uri="{FF2B5EF4-FFF2-40B4-BE49-F238E27FC236}">
                  <a16:creationId xmlns:a16="http://schemas.microsoft.com/office/drawing/2014/main" id="{51EAE868-449A-4EC9-A35A-A7A1ED280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202" y="141707"/>
              <a:ext cx="2361044" cy="353748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2483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CE6D4F-F86C-465E-8E9C-8EB6B14BD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456EE-D398-42A5-AE64-EE1445CD0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25224-74A8-4247-8ED7-A5AF77AD7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AF347-493C-454F-B66B-43DCA66670E9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9321F-B75C-4A8D-A3BE-DEE52EBF2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D76B-1D44-40D6-885E-8C6E50953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75C72-D6A3-4C32-B55E-066F6D089C5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IFAS2013.png">
            <a:extLst>
              <a:ext uri="{FF2B5EF4-FFF2-40B4-BE49-F238E27FC236}">
                <a16:creationId xmlns:a16="http://schemas.microsoft.com/office/drawing/2014/main" id="{58BF74CC-AF03-4278-B91A-2B2C0CBD82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96C97D-2ECE-444A-B5A1-D1469514E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E47CAF-6130-4748-9818-7A1FFD6E3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10" name="Picture 9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AAB7DD22-BC50-4C54-9FE9-D970A88583EB}"/>
              </a:ext>
            </a:extLst>
          </p:cNvPr>
          <p:cNvPicPr/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8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8788" y="1654301"/>
            <a:ext cx="11274424" cy="17746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BONNES PRATIQUES DE LABORATOIRE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LA COLLECTE DE DONNÉES BRUTES</a:t>
            </a: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dirty="0"/>
          </a:p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513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208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1078538" y="529771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5048916" y="2115790"/>
            <a:ext cx="6152479" cy="262642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Importance de la collecte de données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Documentation : Données brutes et collecte de données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4764745" y="1566711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16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599" y="977824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IMPORTANCE DE LA COLLECTE DE DONNÉES 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939966" y="2486025"/>
            <a:ext cx="10312067" cy="3333767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800" cap="none" dirty="0">
                <a:solidFill>
                  <a:schemeClr val="tx1"/>
                </a:solidFill>
                <a:ea typeface="+mn-ea"/>
                <a:cs typeface="Arial"/>
              </a:rPr>
              <a:t>Les données sont ce qui reste à la fin de l'étude.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800" dirty="0">
                <a:cs typeface="Arial"/>
              </a:rPr>
              <a:t>Dans un sens, les données sont le seul résultat tangible de l'enquête scientifique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800" dirty="0">
                <a:cs typeface="Arial"/>
              </a:rPr>
              <a:t>Les données seront présentées dans un rapport final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800" dirty="0">
                <a:cs typeface="Arial"/>
              </a:rPr>
              <a:t>Les données seront transférées aux archives pour être conservées à la fin de l'étude.</a:t>
            </a:r>
          </a:p>
        </p:txBody>
      </p:sp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1009650" y="2382548"/>
            <a:ext cx="8096250" cy="360867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N'oubliez pas : Des données perdues ou inexactes peuvent invalider l'étude.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Recueillir des données sur des formulaires préparés à l'avance afin </a:t>
            </a:r>
            <a:r>
              <a:rPr lang="en-US" sz="2400" dirty="0" err="1">
                <a:cs typeface="Arial"/>
              </a:rPr>
              <a:t>qu'elles</a:t>
            </a:r>
            <a:r>
              <a:rPr lang="en-US" sz="2400" dirty="0">
                <a:cs typeface="Arial"/>
              </a:rPr>
              <a:t> </a:t>
            </a:r>
            <a:r>
              <a:rPr lang="en-US" sz="2400" dirty="0" err="1">
                <a:cs typeface="Arial"/>
              </a:rPr>
              <a:t>indiquent</a:t>
            </a:r>
            <a:r>
              <a:rPr lang="en-US" sz="2400" dirty="0">
                <a:cs typeface="Arial"/>
              </a:rPr>
              <a:t>: </a:t>
            </a:r>
          </a:p>
          <a:p>
            <a:pPr lvl="2" algn="l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 "QUOI" a été fait</a:t>
            </a:r>
          </a:p>
          <a:p>
            <a:pPr lvl="2" algn="l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"Comment cela a été fait</a:t>
            </a:r>
          </a:p>
          <a:p>
            <a:pPr lvl="2" algn="l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"QUAND" cela a été fait</a:t>
            </a:r>
          </a:p>
          <a:p>
            <a:pPr lvl="2" algn="l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2400" dirty="0">
                <a:cs typeface="Arial"/>
              </a:rPr>
              <a:t>”QUI" a collecté les données</a:t>
            </a:r>
            <a:endParaRPr lang="en-US" sz="24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A65167-A233-22F4-A031-E5854D65F0A3}"/>
              </a:ext>
            </a:extLst>
          </p:cNvPr>
          <p:cNvSpPr txBox="1">
            <a:spLocks/>
          </p:cNvSpPr>
          <p:nvPr/>
        </p:nvSpPr>
        <p:spPr bwMode="auto">
          <a:xfrm>
            <a:off x="609600" y="720650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C55A11"/>
                </a:solidFill>
              </a:rPr>
              <a:t>DOCUMENTATION : Données brutes et collecte de données</a:t>
            </a:r>
          </a:p>
        </p:txBody>
      </p:sp>
    </p:spTree>
    <p:extLst>
      <p:ext uri="{BB962C8B-B14F-4D97-AF65-F5344CB8AC3E}">
        <p14:creationId xmlns:p14="http://schemas.microsoft.com/office/powerpoint/2010/main" val="264737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2310AF5-DF3D-322B-D491-1356319270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025892"/>
              </p:ext>
            </p:extLst>
          </p:nvPr>
        </p:nvGraphicFramePr>
        <p:xfrm>
          <a:off x="923925" y="1342049"/>
          <a:ext cx="10763250" cy="4173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841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CBEC97E-B074-BD52-C334-74D2FFEA03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498250"/>
              </p:ext>
            </p:extLst>
          </p:nvPr>
        </p:nvGraphicFramePr>
        <p:xfrm>
          <a:off x="933450" y="1352549"/>
          <a:ext cx="10325100" cy="391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338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C053DF3-C696-7313-4C12-FA80880CBE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1337935"/>
              </p:ext>
            </p:extLst>
          </p:nvPr>
        </p:nvGraphicFramePr>
        <p:xfrm>
          <a:off x="1485900" y="1342049"/>
          <a:ext cx="9220200" cy="4173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063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CEC72-A56D-5B28-E869-A7299CD2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9349"/>
            <a:ext cx="10972800" cy="597049"/>
          </a:xfrm>
        </p:spPr>
        <p:txBody>
          <a:bodyPr/>
          <a:lstStyle/>
          <a:p>
            <a:r>
              <a:rPr lang="en-US" dirty="0"/>
              <a:t>règles générales pour la collecte des données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0A5587A-FA27-A74E-1C22-10F1408EC5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8489829"/>
              </p:ext>
            </p:extLst>
          </p:nvPr>
        </p:nvGraphicFramePr>
        <p:xfrm>
          <a:off x="609600" y="1731523"/>
          <a:ext cx="10192083" cy="3889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20C1751-628F-51DB-0530-ACE02F66E0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3061039"/>
              </p:ext>
            </p:extLst>
          </p:nvPr>
        </p:nvGraphicFramePr>
        <p:xfrm>
          <a:off x="9250949" y="3020818"/>
          <a:ext cx="2716462" cy="1551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0316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69BE5C-0E80-DA2F-B03F-B39B617927E3}"/>
              </a:ext>
            </a:extLst>
          </p:cNvPr>
          <p:cNvSpPr txBox="1"/>
          <p:nvPr/>
        </p:nvSpPr>
        <p:spPr>
          <a:xfrm>
            <a:off x="1066800" y="1370328"/>
            <a:ext cx="10058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717974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1ED0969-BFD3-4998-8F3F-7BB18AB38B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EC582-9393-41AE-8057-68B6D767470C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purl.org/dc/terms/"/>
    <ds:schemaRef ds:uri="ca92f18b-e98e-4ac2-9366-24e20b74cc85"/>
    <ds:schemaRef ds:uri="http://schemas.microsoft.com/office/infopath/2007/PartnerControls"/>
    <ds:schemaRef ds:uri="72dd9003-4c32-4172-aded-c42a49a6cc3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6168</TotalTime>
  <Words>377</Words>
  <Application>Microsoft Office PowerPoint</Application>
  <PresentationFormat>Widescreen</PresentationFormat>
  <Paragraphs>51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Calibri Light</vt:lpstr>
      <vt:lpstr>Gill Sans MT</vt:lpstr>
      <vt:lpstr>Wingdings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règles générales pour la collecte des données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docId:239AA631704C418429C892F11BD75D65</cp:keywords>
  <cp:lastModifiedBy>Karimou,Moctar</cp:lastModifiedBy>
  <cp:revision>83</cp:revision>
  <dcterms:created xsi:type="dcterms:W3CDTF">2022-06-14T17:18:14Z</dcterms:created>
  <dcterms:modified xsi:type="dcterms:W3CDTF">2023-08-17T16:37:35Z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