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4"/>
  </p:notesMasterIdLst>
  <p:handoutMasterIdLst>
    <p:handoutMasterId r:id="rId25"/>
  </p:handoutMasterIdLst>
  <p:sldIdLst>
    <p:sldId id="534" r:id="rId10"/>
    <p:sldId id="1204" r:id="rId11"/>
    <p:sldId id="1254" r:id="rId12"/>
    <p:sldId id="1255" r:id="rId13"/>
    <p:sldId id="1256" r:id="rId14"/>
    <p:sldId id="1257" r:id="rId15"/>
    <p:sldId id="1258" r:id="rId16"/>
    <p:sldId id="1259" r:id="rId17"/>
    <p:sldId id="1260" r:id="rId18"/>
    <p:sldId id="1261" r:id="rId19"/>
    <p:sldId id="1262" r:id="rId20"/>
    <p:sldId id="1333" r:id="rId21"/>
    <p:sldId id="1331" r:id="rId22"/>
    <p:sldId id="1263" r:id="rId2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823AC-0623-4A6F-BA83-84F35AAC860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F8BF83-4B9A-44C1-BC12-277900E01703}">
      <dgm:prSet custT="1"/>
      <dgm:spPr/>
      <dgm:t>
        <a:bodyPr anchor="ctr"/>
        <a:lstStyle/>
        <a:p>
          <a:pPr algn="ctr"/>
          <a:r>
            <a:rPr lang="en-US" sz="4400" b="0" baseline="0" dirty="0">
              <a:latin typeface="Gill Sans MT" panose="020B0502020104020203" pitchFamily="34" charset="0"/>
            </a:rPr>
            <a:t>Animaux</a:t>
          </a:r>
          <a:endParaRPr lang="en-US" sz="400" dirty="0">
            <a:latin typeface="Gill Sans MT" panose="020B0502020104020203" pitchFamily="34" charset="0"/>
          </a:endParaRPr>
        </a:p>
      </dgm:t>
    </dgm:pt>
    <dgm:pt modelId="{3A172777-EF36-4461-BD2F-ACFDB4B06470}" type="parTrans" cxnId="{6C6D1A0C-C4D1-43D1-A882-14F79D2D1E8A}">
      <dgm:prSet/>
      <dgm:spPr/>
      <dgm:t>
        <a:bodyPr/>
        <a:lstStyle/>
        <a:p>
          <a:endParaRPr lang="en-US"/>
        </a:p>
      </dgm:t>
    </dgm:pt>
    <dgm:pt modelId="{BD4C2019-F36D-47C8-A944-1D73BEA131BE}" type="sibTrans" cxnId="{6C6D1A0C-C4D1-43D1-A882-14F79D2D1E8A}">
      <dgm:prSet/>
      <dgm:spPr/>
      <dgm:t>
        <a:bodyPr/>
        <a:lstStyle/>
        <a:p>
          <a:endParaRPr lang="en-US"/>
        </a:p>
      </dgm:t>
    </dgm:pt>
    <dgm:pt modelId="{BBA35DC5-3170-48E4-B60F-3751B5717A1F}">
      <dgm:prSet custT="1"/>
      <dgm:spPr/>
      <dgm:t>
        <a:bodyPr/>
        <a:lstStyle/>
        <a:p>
          <a:r>
            <a:rPr lang="en-US" sz="2400" dirty="0"/>
            <a:t>Conformité aux BPL</a:t>
          </a:r>
        </a:p>
      </dgm:t>
    </dgm:pt>
    <dgm:pt modelId="{9E0070C0-1276-477C-8389-015731DD7595}" type="parTrans" cxnId="{503549ED-BE98-4FD7-8350-56ED37E41ACB}">
      <dgm:prSet/>
      <dgm:spPr/>
      <dgm:t>
        <a:bodyPr/>
        <a:lstStyle/>
        <a:p>
          <a:endParaRPr lang="en-US"/>
        </a:p>
      </dgm:t>
    </dgm:pt>
    <dgm:pt modelId="{1E6C59A0-183D-4D0B-9CD5-DD6020931073}" type="sibTrans" cxnId="{503549ED-BE98-4FD7-8350-56ED37E41ACB}">
      <dgm:prSet/>
      <dgm:spPr/>
      <dgm:t>
        <a:bodyPr/>
        <a:lstStyle/>
        <a:p>
          <a:endParaRPr lang="en-US"/>
        </a:p>
      </dgm:t>
    </dgm:pt>
    <dgm:pt modelId="{040ED83C-1573-4D5C-98E5-C18D0DE82B5A}">
      <dgm:prSet custT="1"/>
      <dgm:spPr/>
      <dgm:t>
        <a:bodyPr/>
        <a:lstStyle/>
        <a:p>
          <a:r>
            <a:rPr lang="en-US" sz="2400" dirty="0"/>
            <a:t>Respect de la législation sur le bien-être des animaux</a:t>
          </a:r>
        </a:p>
      </dgm:t>
    </dgm:pt>
    <dgm:pt modelId="{4506B494-6A57-4D99-96E3-03AF3F81A35D}" type="parTrans" cxnId="{90C5DD3C-EFA7-4C76-9008-F0894A65C1D9}">
      <dgm:prSet/>
      <dgm:spPr/>
      <dgm:t>
        <a:bodyPr/>
        <a:lstStyle/>
        <a:p>
          <a:endParaRPr lang="en-US"/>
        </a:p>
      </dgm:t>
    </dgm:pt>
    <dgm:pt modelId="{DEE47921-9DD0-4DF3-868D-95014EE14297}" type="sibTrans" cxnId="{90C5DD3C-EFA7-4C76-9008-F0894A65C1D9}">
      <dgm:prSet/>
      <dgm:spPr/>
      <dgm:t>
        <a:bodyPr/>
        <a:lstStyle/>
        <a:p>
          <a:endParaRPr lang="en-US"/>
        </a:p>
      </dgm:t>
    </dgm:pt>
    <dgm:pt modelId="{D46A6F6E-652F-6744-98D4-0940CE08526F}" type="pres">
      <dgm:prSet presAssocID="{67D823AC-0623-4A6F-BA83-84F35AAC8608}" presName="linear" presStyleCnt="0">
        <dgm:presLayoutVars>
          <dgm:dir/>
          <dgm:animLvl val="lvl"/>
          <dgm:resizeHandles val="exact"/>
        </dgm:presLayoutVars>
      </dgm:prSet>
      <dgm:spPr/>
    </dgm:pt>
    <dgm:pt modelId="{A509D9F7-F0D9-5840-928A-1622F713AE46}" type="pres">
      <dgm:prSet presAssocID="{50F8BF83-4B9A-44C1-BC12-277900E01703}" presName="parentLin" presStyleCnt="0"/>
      <dgm:spPr/>
    </dgm:pt>
    <dgm:pt modelId="{2004CDA6-820C-F345-BE4B-ECADFA9F9810}" type="pres">
      <dgm:prSet presAssocID="{50F8BF83-4B9A-44C1-BC12-277900E01703}" presName="parentLeftMargin" presStyleLbl="node1" presStyleIdx="0" presStyleCnt="1"/>
      <dgm:spPr/>
    </dgm:pt>
    <dgm:pt modelId="{3001F67A-F8AE-F842-AABB-1D0F5073B43A}" type="pres">
      <dgm:prSet presAssocID="{50F8BF83-4B9A-44C1-BC12-277900E0170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0E80A5E-950D-A746-AE19-8B35D823F1B1}" type="pres">
      <dgm:prSet presAssocID="{50F8BF83-4B9A-44C1-BC12-277900E01703}" presName="negativeSpace" presStyleCnt="0"/>
      <dgm:spPr/>
    </dgm:pt>
    <dgm:pt modelId="{AD4C8E0C-6F82-DF4B-99A3-F2940B7DB189}" type="pres">
      <dgm:prSet presAssocID="{50F8BF83-4B9A-44C1-BC12-277900E017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C6D1A0C-C4D1-43D1-A882-14F79D2D1E8A}" srcId="{67D823AC-0623-4A6F-BA83-84F35AAC8608}" destId="{50F8BF83-4B9A-44C1-BC12-277900E01703}" srcOrd="0" destOrd="0" parTransId="{3A172777-EF36-4461-BD2F-ACFDB4B06470}" sibTransId="{BD4C2019-F36D-47C8-A944-1D73BEA131BE}"/>
    <dgm:cxn modelId="{D39E8216-4C9B-454F-812E-5901317587B9}" type="presOf" srcId="{BBA35DC5-3170-48E4-B60F-3751B5717A1F}" destId="{AD4C8E0C-6F82-DF4B-99A3-F2940B7DB189}" srcOrd="0" destOrd="0" presId="urn:microsoft.com/office/officeart/2005/8/layout/list1"/>
    <dgm:cxn modelId="{90C5DD3C-EFA7-4C76-9008-F0894A65C1D9}" srcId="{50F8BF83-4B9A-44C1-BC12-277900E01703}" destId="{040ED83C-1573-4D5C-98E5-C18D0DE82B5A}" srcOrd="1" destOrd="0" parTransId="{4506B494-6A57-4D99-96E3-03AF3F81A35D}" sibTransId="{DEE47921-9DD0-4DF3-868D-95014EE14297}"/>
    <dgm:cxn modelId="{C8DA2271-2483-8943-8E75-9B773EB3F05A}" type="presOf" srcId="{67D823AC-0623-4A6F-BA83-84F35AAC8608}" destId="{D46A6F6E-652F-6744-98D4-0940CE08526F}" srcOrd="0" destOrd="0" presId="urn:microsoft.com/office/officeart/2005/8/layout/list1"/>
    <dgm:cxn modelId="{A774F973-7BF0-464D-8A41-BED3F588AC65}" type="presOf" srcId="{040ED83C-1573-4D5C-98E5-C18D0DE82B5A}" destId="{AD4C8E0C-6F82-DF4B-99A3-F2940B7DB189}" srcOrd="0" destOrd="1" presId="urn:microsoft.com/office/officeart/2005/8/layout/list1"/>
    <dgm:cxn modelId="{08656A79-CB05-674E-A1BE-36AD3899A12C}" type="presOf" srcId="{50F8BF83-4B9A-44C1-BC12-277900E01703}" destId="{2004CDA6-820C-F345-BE4B-ECADFA9F9810}" srcOrd="0" destOrd="0" presId="urn:microsoft.com/office/officeart/2005/8/layout/list1"/>
    <dgm:cxn modelId="{ED7C3E9E-2B21-3E4B-92B5-91EF26D026C9}" type="presOf" srcId="{50F8BF83-4B9A-44C1-BC12-277900E01703}" destId="{3001F67A-F8AE-F842-AABB-1D0F5073B43A}" srcOrd="1" destOrd="0" presId="urn:microsoft.com/office/officeart/2005/8/layout/list1"/>
    <dgm:cxn modelId="{503549ED-BE98-4FD7-8350-56ED37E41ACB}" srcId="{50F8BF83-4B9A-44C1-BC12-277900E01703}" destId="{BBA35DC5-3170-48E4-B60F-3751B5717A1F}" srcOrd="0" destOrd="0" parTransId="{9E0070C0-1276-477C-8389-015731DD7595}" sibTransId="{1E6C59A0-183D-4D0B-9CD5-DD6020931073}"/>
    <dgm:cxn modelId="{CC28561F-16C6-C643-9C24-2E2A9CD7D9B9}" type="presParOf" srcId="{D46A6F6E-652F-6744-98D4-0940CE08526F}" destId="{A509D9F7-F0D9-5840-928A-1622F713AE46}" srcOrd="0" destOrd="0" presId="urn:microsoft.com/office/officeart/2005/8/layout/list1"/>
    <dgm:cxn modelId="{2A59E0DC-E75E-1049-BAD8-49E79CC045B1}" type="presParOf" srcId="{A509D9F7-F0D9-5840-928A-1622F713AE46}" destId="{2004CDA6-820C-F345-BE4B-ECADFA9F9810}" srcOrd="0" destOrd="0" presId="urn:microsoft.com/office/officeart/2005/8/layout/list1"/>
    <dgm:cxn modelId="{D79D3D67-4984-8E4A-A210-D89513AFB60E}" type="presParOf" srcId="{A509D9F7-F0D9-5840-928A-1622F713AE46}" destId="{3001F67A-F8AE-F842-AABB-1D0F5073B43A}" srcOrd="1" destOrd="0" presId="urn:microsoft.com/office/officeart/2005/8/layout/list1"/>
    <dgm:cxn modelId="{0028A912-CE21-C94A-A21A-F22AE1E963CE}" type="presParOf" srcId="{D46A6F6E-652F-6744-98D4-0940CE08526F}" destId="{20E80A5E-950D-A746-AE19-8B35D823F1B1}" srcOrd="1" destOrd="0" presId="urn:microsoft.com/office/officeart/2005/8/layout/list1"/>
    <dgm:cxn modelId="{C7EF30C5-32DB-8C41-B1AD-BDD0CD000AFE}" type="presParOf" srcId="{D46A6F6E-652F-6744-98D4-0940CE08526F}" destId="{AD4C8E0C-6F82-DF4B-99A3-F2940B7DB18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DB591B-0273-4425-A533-7F685D8E23D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2F7A01-89A1-4DE2-A155-99C49EC02997}">
      <dgm:prSet/>
      <dgm:spPr/>
      <dgm:t>
        <a:bodyPr anchor="ctr"/>
        <a:lstStyle/>
        <a:p>
          <a:r>
            <a:rPr lang="en-US" b="0" baseline="0" dirty="0">
              <a:latin typeface="Gill Sans MT" panose="020B0502020104020203" pitchFamily="34" charset="0"/>
            </a:rPr>
            <a:t>Animaux</a:t>
          </a:r>
          <a:endParaRPr lang="en-US" dirty="0">
            <a:latin typeface="Gill Sans MT" panose="020B0502020104020203" pitchFamily="34" charset="0"/>
          </a:endParaRPr>
        </a:p>
      </dgm:t>
    </dgm:pt>
    <dgm:pt modelId="{73C0135E-E358-4DA5-BD3A-0811B3DDE62D}" type="parTrans" cxnId="{86648B80-833A-4DD7-918D-6DAE041BFB42}">
      <dgm:prSet/>
      <dgm:spPr/>
      <dgm:t>
        <a:bodyPr/>
        <a:lstStyle/>
        <a:p>
          <a:endParaRPr lang="en-US"/>
        </a:p>
      </dgm:t>
    </dgm:pt>
    <dgm:pt modelId="{53965A10-E053-46D2-A50B-66B9D2B08FA9}" type="sibTrans" cxnId="{86648B80-833A-4DD7-918D-6DAE041BFB42}">
      <dgm:prSet/>
      <dgm:spPr/>
      <dgm:t>
        <a:bodyPr/>
        <a:lstStyle/>
        <a:p>
          <a:endParaRPr lang="en-US"/>
        </a:p>
      </dgm:t>
    </dgm:pt>
    <dgm:pt modelId="{258A8822-BF96-439C-9F1F-6BDD5EA648FA}">
      <dgm:prSet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Les chercheurs doivent adapter la qualité et la quantité aux exigences de l'étude.</a:t>
          </a:r>
        </a:p>
      </dgm:t>
    </dgm:pt>
    <dgm:pt modelId="{B478A694-3C65-4A43-94F8-5DEC235A412A}" type="parTrans" cxnId="{84A75A80-D22E-433C-A76C-1EA98C50C50F}">
      <dgm:prSet/>
      <dgm:spPr/>
      <dgm:t>
        <a:bodyPr/>
        <a:lstStyle/>
        <a:p>
          <a:endParaRPr lang="en-US"/>
        </a:p>
      </dgm:t>
    </dgm:pt>
    <dgm:pt modelId="{C99D4BD8-C55A-42A0-9E0F-D5FA592F0C6C}" type="sibTrans" cxnId="{84A75A80-D22E-433C-A76C-1EA98C50C50F}">
      <dgm:prSet/>
      <dgm:spPr/>
      <dgm:t>
        <a:bodyPr/>
        <a:lstStyle/>
        <a:p>
          <a:endParaRPr lang="en-US"/>
        </a:p>
      </dgm:t>
    </dgm:pt>
    <dgm:pt modelId="{60F6231E-886B-4654-B401-40835BD3E887}">
      <dgm:prSet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Le directeur de l'étude définit :</a:t>
          </a:r>
        </a:p>
      </dgm:t>
    </dgm:pt>
    <dgm:pt modelId="{DBFDEA56-FEF9-46CB-A24C-B6104633BBD4}" type="parTrans" cxnId="{D8DEC8FF-18B5-474C-B740-ECBF46702EF5}">
      <dgm:prSet/>
      <dgm:spPr/>
      <dgm:t>
        <a:bodyPr/>
        <a:lstStyle/>
        <a:p>
          <a:endParaRPr lang="en-US"/>
        </a:p>
      </dgm:t>
    </dgm:pt>
    <dgm:pt modelId="{C48BC8DC-C997-4C0B-88B2-31A86357F71B}" type="sibTrans" cxnId="{D8DEC8FF-18B5-474C-B740-ECBF46702EF5}">
      <dgm:prSet/>
      <dgm:spPr/>
      <dgm:t>
        <a:bodyPr/>
        <a:lstStyle/>
        <a:p>
          <a:endParaRPr lang="en-US"/>
        </a:p>
      </dgm:t>
    </dgm:pt>
    <dgm:pt modelId="{FF224F23-64EB-4373-B668-C6D86A6F7AFA}">
      <dgm:prSet custT="1"/>
      <dgm:spPr/>
      <dgm:t>
        <a:bodyPr/>
        <a:lstStyle/>
        <a:p>
          <a:r>
            <a:rPr lang="en-US" sz="1500" dirty="0">
              <a:latin typeface="Gill Sans MT" panose="020B0502020104020203" pitchFamily="34" charset="0"/>
            </a:rPr>
            <a:t>Phénotype / génotype</a:t>
          </a:r>
        </a:p>
      </dgm:t>
    </dgm:pt>
    <dgm:pt modelId="{E3EA37A4-F4DA-43AE-B51C-1A0AE1162FAC}" type="parTrans" cxnId="{F66F32AC-8D35-4A6A-8427-7F2ADF86092B}">
      <dgm:prSet/>
      <dgm:spPr/>
      <dgm:t>
        <a:bodyPr/>
        <a:lstStyle/>
        <a:p>
          <a:endParaRPr lang="en-US"/>
        </a:p>
      </dgm:t>
    </dgm:pt>
    <dgm:pt modelId="{FE49A770-F751-4024-9778-EDD3D40E95B6}" type="sibTrans" cxnId="{F66F32AC-8D35-4A6A-8427-7F2ADF86092B}">
      <dgm:prSet/>
      <dgm:spPr/>
      <dgm:t>
        <a:bodyPr/>
        <a:lstStyle/>
        <a:p>
          <a:endParaRPr lang="en-US"/>
        </a:p>
      </dgm:t>
    </dgm:pt>
    <dgm:pt modelId="{5EA31A6F-EB34-4884-B644-9B505D9E314F}">
      <dgm:prSet custT="1"/>
      <dgm:spPr/>
      <dgm:t>
        <a:bodyPr/>
        <a:lstStyle/>
        <a:p>
          <a:r>
            <a:rPr lang="en-US" sz="1500" dirty="0">
              <a:latin typeface="Gill Sans MT" panose="020B0502020104020203" pitchFamily="34" charset="0"/>
            </a:rPr>
            <a:t>Sexe, âge</a:t>
          </a:r>
        </a:p>
      </dgm:t>
    </dgm:pt>
    <dgm:pt modelId="{EA5D8910-1FE9-46B5-8077-F2F7B4375A5B}" type="parTrans" cxnId="{38A615DB-5962-49A6-9AEC-412DCBE8B02E}">
      <dgm:prSet/>
      <dgm:spPr/>
      <dgm:t>
        <a:bodyPr/>
        <a:lstStyle/>
        <a:p>
          <a:endParaRPr lang="en-US"/>
        </a:p>
      </dgm:t>
    </dgm:pt>
    <dgm:pt modelId="{040BBA16-5E99-467D-8923-79869295BD7C}" type="sibTrans" cxnId="{38A615DB-5962-49A6-9AEC-412DCBE8B02E}">
      <dgm:prSet/>
      <dgm:spPr/>
      <dgm:t>
        <a:bodyPr/>
        <a:lstStyle/>
        <a:p>
          <a:endParaRPr lang="en-US"/>
        </a:p>
      </dgm:t>
    </dgm:pt>
    <dgm:pt modelId="{336CA0E9-B7D3-4BDC-BC85-787835FC103E}">
      <dgm:prSet custT="1"/>
      <dgm:spPr/>
      <dgm:t>
        <a:bodyPr/>
        <a:lstStyle/>
        <a:p>
          <a:r>
            <a:rPr lang="en-US" sz="1500" dirty="0">
              <a:latin typeface="Gill Sans MT" panose="020B0502020104020203" pitchFamily="34" charset="0"/>
            </a:rPr>
            <a:t>Fournisseur</a:t>
          </a:r>
        </a:p>
      </dgm:t>
    </dgm:pt>
    <dgm:pt modelId="{91526B4C-AA5A-415E-94C9-850D0CCA5E6C}" type="parTrans" cxnId="{6D817388-DD8D-4538-86FA-E0084D6E2D21}">
      <dgm:prSet/>
      <dgm:spPr/>
      <dgm:t>
        <a:bodyPr/>
        <a:lstStyle/>
        <a:p>
          <a:endParaRPr lang="en-US"/>
        </a:p>
      </dgm:t>
    </dgm:pt>
    <dgm:pt modelId="{F4FDF86E-C280-40E6-A6BB-9BB5ABD37E1F}" type="sibTrans" cxnId="{6D817388-DD8D-4538-86FA-E0084D6E2D21}">
      <dgm:prSet/>
      <dgm:spPr/>
      <dgm:t>
        <a:bodyPr/>
        <a:lstStyle/>
        <a:p>
          <a:endParaRPr lang="en-US"/>
        </a:p>
      </dgm:t>
    </dgm:pt>
    <dgm:pt modelId="{288A9A55-A718-453E-9A1F-07FA5BB41D35}">
      <dgm:prSet custT="1"/>
      <dgm:spPr/>
      <dgm:t>
        <a:bodyPr/>
        <a:lstStyle/>
        <a:p>
          <a:r>
            <a:rPr lang="en-US" sz="1500" dirty="0">
              <a:latin typeface="Gill Sans MT" panose="020B0502020104020203" pitchFamily="34" charset="0"/>
            </a:rPr>
            <a:t>Quantité</a:t>
          </a:r>
        </a:p>
      </dgm:t>
    </dgm:pt>
    <dgm:pt modelId="{33330448-D6AD-4E59-AB22-1E8B44151EF4}" type="parTrans" cxnId="{FD861D2E-0C08-48DE-928F-D3024ED39B90}">
      <dgm:prSet/>
      <dgm:spPr/>
      <dgm:t>
        <a:bodyPr/>
        <a:lstStyle/>
        <a:p>
          <a:endParaRPr lang="en-US"/>
        </a:p>
      </dgm:t>
    </dgm:pt>
    <dgm:pt modelId="{D7D2E524-CC2B-4411-A68B-961DE23EF692}" type="sibTrans" cxnId="{FD861D2E-0C08-48DE-928F-D3024ED39B90}">
      <dgm:prSet/>
      <dgm:spPr/>
      <dgm:t>
        <a:bodyPr/>
        <a:lstStyle/>
        <a:p>
          <a:endParaRPr lang="en-US"/>
        </a:p>
      </dgm:t>
    </dgm:pt>
    <dgm:pt modelId="{E058F433-30A9-4231-8F55-CAC6D9D2446D}">
      <dgm:prSet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Raison du choix Protocole / Plan d'étude</a:t>
          </a:r>
        </a:p>
      </dgm:t>
    </dgm:pt>
    <dgm:pt modelId="{AC53847D-8BC4-4952-8390-1E4C46936D82}" type="parTrans" cxnId="{DA28811E-68CA-46AA-B0EC-182989FA8273}">
      <dgm:prSet/>
      <dgm:spPr/>
      <dgm:t>
        <a:bodyPr/>
        <a:lstStyle/>
        <a:p>
          <a:endParaRPr lang="en-US"/>
        </a:p>
      </dgm:t>
    </dgm:pt>
    <dgm:pt modelId="{9A6A2C2C-4CA7-4B33-A297-51C9CCD9B7E3}" type="sibTrans" cxnId="{DA28811E-68CA-46AA-B0EC-182989FA8273}">
      <dgm:prSet/>
      <dgm:spPr/>
      <dgm:t>
        <a:bodyPr/>
        <a:lstStyle/>
        <a:p>
          <a:endParaRPr lang="en-US"/>
        </a:p>
      </dgm:t>
    </dgm:pt>
    <dgm:pt modelId="{2CCD1E0F-BE03-4619-862C-34351AAC9E95}" type="pres">
      <dgm:prSet presAssocID="{93DB591B-0273-4425-A533-7F685D8E23D9}" presName="vert0" presStyleCnt="0">
        <dgm:presLayoutVars>
          <dgm:dir/>
          <dgm:animOne val="branch"/>
          <dgm:animLvl val="lvl"/>
        </dgm:presLayoutVars>
      </dgm:prSet>
      <dgm:spPr/>
    </dgm:pt>
    <dgm:pt modelId="{0D15289B-533B-40C4-B443-F29331D3AD4E}" type="pres">
      <dgm:prSet presAssocID="{7F2F7A01-89A1-4DE2-A155-99C49EC02997}" presName="thickLine" presStyleLbl="alignNode1" presStyleIdx="0" presStyleCnt="1"/>
      <dgm:spPr/>
    </dgm:pt>
    <dgm:pt modelId="{4020038E-7897-4422-90B6-812374979111}" type="pres">
      <dgm:prSet presAssocID="{7F2F7A01-89A1-4DE2-A155-99C49EC02997}" presName="horz1" presStyleCnt="0"/>
      <dgm:spPr/>
    </dgm:pt>
    <dgm:pt modelId="{D0282D54-3F45-4D32-AB8C-21757477CCD9}" type="pres">
      <dgm:prSet presAssocID="{7F2F7A01-89A1-4DE2-A155-99C49EC02997}" presName="tx1" presStyleLbl="revTx" presStyleIdx="0" presStyleCnt="8"/>
      <dgm:spPr/>
    </dgm:pt>
    <dgm:pt modelId="{87759F7F-D514-4253-BCDC-D69BA3DA3CE2}" type="pres">
      <dgm:prSet presAssocID="{7F2F7A01-89A1-4DE2-A155-99C49EC02997}" presName="vert1" presStyleCnt="0"/>
      <dgm:spPr/>
    </dgm:pt>
    <dgm:pt modelId="{36085BBF-84AE-4810-B410-8E4A9BC4BFA2}" type="pres">
      <dgm:prSet presAssocID="{258A8822-BF96-439C-9F1F-6BDD5EA648FA}" presName="vertSpace2a" presStyleCnt="0"/>
      <dgm:spPr/>
    </dgm:pt>
    <dgm:pt modelId="{C73FA0DD-6D7E-4F2E-9036-7A2CE6F32A6C}" type="pres">
      <dgm:prSet presAssocID="{258A8822-BF96-439C-9F1F-6BDD5EA648FA}" presName="horz2" presStyleCnt="0"/>
      <dgm:spPr/>
    </dgm:pt>
    <dgm:pt modelId="{B4909C2E-02DC-486B-980E-24F586E94230}" type="pres">
      <dgm:prSet presAssocID="{258A8822-BF96-439C-9F1F-6BDD5EA648FA}" presName="horzSpace2" presStyleCnt="0"/>
      <dgm:spPr/>
    </dgm:pt>
    <dgm:pt modelId="{9EDFB4DB-3E00-402A-AFE7-E82AC5B51330}" type="pres">
      <dgm:prSet presAssocID="{258A8822-BF96-439C-9F1F-6BDD5EA648FA}" presName="tx2" presStyleLbl="revTx" presStyleIdx="1" presStyleCnt="8"/>
      <dgm:spPr/>
    </dgm:pt>
    <dgm:pt modelId="{1ECB5CBA-4715-49E1-BF4A-6305DEAF20DE}" type="pres">
      <dgm:prSet presAssocID="{258A8822-BF96-439C-9F1F-6BDD5EA648FA}" presName="vert2" presStyleCnt="0"/>
      <dgm:spPr/>
    </dgm:pt>
    <dgm:pt modelId="{669F34B8-7E28-4A39-95EF-2ABDAB3AFD0F}" type="pres">
      <dgm:prSet presAssocID="{258A8822-BF96-439C-9F1F-6BDD5EA648FA}" presName="thinLine2b" presStyleLbl="callout" presStyleIdx="0" presStyleCnt="6"/>
      <dgm:spPr/>
    </dgm:pt>
    <dgm:pt modelId="{41EA0683-4EAE-451D-B67D-62D451C6ED24}" type="pres">
      <dgm:prSet presAssocID="{258A8822-BF96-439C-9F1F-6BDD5EA648FA}" presName="vertSpace2b" presStyleCnt="0"/>
      <dgm:spPr/>
    </dgm:pt>
    <dgm:pt modelId="{ADEE1E5E-4875-42F4-AE18-1004148B711E}" type="pres">
      <dgm:prSet presAssocID="{60F6231E-886B-4654-B401-40835BD3E887}" presName="horz2" presStyleCnt="0"/>
      <dgm:spPr/>
    </dgm:pt>
    <dgm:pt modelId="{8614F12E-799A-4A23-AD8A-547159F8D427}" type="pres">
      <dgm:prSet presAssocID="{60F6231E-886B-4654-B401-40835BD3E887}" presName="horzSpace2" presStyleCnt="0"/>
      <dgm:spPr/>
    </dgm:pt>
    <dgm:pt modelId="{AA799D85-E582-43BC-B727-EF266EE4E270}" type="pres">
      <dgm:prSet presAssocID="{60F6231E-886B-4654-B401-40835BD3E887}" presName="tx2" presStyleLbl="revTx" presStyleIdx="2" presStyleCnt="8"/>
      <dgm:spPr/>
    </dgm:pt>
    <dgm:pt modelId="{1710D624-4851-4B47-86FA-02560A697344}" type="pres">
      <dgm:prSet presAssocID="{60F6231E-886B-4654-B401-40835BD3E887}" presName="vert2" presStyleCnt="0"/>
      <dgm:spPr/>
    </dgm:pt>
    <dgm:pt modelId="{0D49C17A-1375-4D3D-8908-73F044D706A4}" type="pres">
      <dgm:prSet presAssocID="{FF224F23-64EB-4373-B668-C6D86A6F7AFA}" presName="horz3" presStyleCnt="0"/>
      <dgm:spPr/>
    </dgm:pt>
    <dgm:pt modelId="{41F518E0-D8A2-4E92-A608-4D126C29EDB8}" type="pres">
      <dgm:prSet presAssocID="{FF224F23-64EB-4373-B668-C6D86A6F7AFA}" presName="horzSpace3" presStyleCnt="0"/>
      <dgm:spPr/>
    </dgm:pt>
    <dgm:pt modelId="{2A46DD53-6493-4F67-83B0-A0CA34B9C6D6}" type="pres">
      <dgm:prSet presAssocID="{FF224F23-64EB-4373-B668-C6D86A6F7AFA}" presName="tx3" presStyleLbl="revTx" presStyleIdx="3" presStyleCnt="8"/>
      <dgm:spPr/>
    </dgm:pt>
    <dgm:pt modelId="{7EDDDF9E-E26E-41A7-ADD3-06308C567C0E}" type="pres">
      <dgm:prSet presAssocID="{FF224F23-64EB-4373-B668-C6D86A6F7AFA}" presName="vert3" presStyleCnt="0"/>
      <dgm:spPr/>
    </dgm:pt>
    <dgm:pt modelId="{FDDEA1ED-B279-4F7D-902B-688E113AC977}" type="pres">
      <dgm:prSet presAssocID="{FE49A770-F751-4024-9778-EDD3D40E95B6}" presName="thinLine3" presStyleLbl="callout" presStyleIdx="1" presStyleCnt="6"/>
      <dgm:spPr/>
    </dgm:pt>
    <dgm:pt modelId="{409E7514-33C0-49BB-8075-71943CB55FBE}" type="pres">
      <dgm:prSet presAssocID="{5EA31A6F-EB34-4884-B644-9B505D9E314F}" presName="horz3" presStyleCnt="0"/>
      <dgm:spPr/>
    </dgm:pt>
    <dgm:pt modelId="{967C8863-BBEC-4A9C-AB6B-BF8A067D8AE1}" type="pres">
      <dgm:prSet presAssocID="{5EA31A6F-EB34-4884-B644-9B505D9E314F}" presName="horzSpace3" presStyleCnt="0"/>
      <dgm:spPr/>
    </dgm:pt>
    <dgm:pt modelId="{9FB9DE84-E098-4675-9BAE-589D5A7A4274}" type="pres">
      <dgm:prSet presAssocID="{5EA31A6F-EB34-4884-B644-9B505D9E314F}" presName="tx3" presStyleLbl="revTx" presStyleIdx="4" presStyleCnt="8"/>
      <dgm:spPr/>
    </dgm:pt>
    <dgm:pt modelId="{E6E37A19-5FAC-424E-BDA2-6702B2584A0E}" type="pres">
      <dgm:prSet presAssocID="{5EA31A6F-EB34-4884-B644-9B505D9E314F}" presName="vert3" presStyleCnt="0"/>
      <dgm:spPr/>
    </dgm:pt>
    <dgm:pt modelId="{F70B7E77-0CDE-4663-824E-4CF34CC64209}" type="pres">
      <dgm:prSet presAssocID="{040BBA16-5E99-467D-8923-79869295BD7C}" presName="thinLine3" presStyleLbl="callout" presStyleIdx="2" presStyleCnt="6"/>
      <dgm:spPr/>
    </dgm:pt>
    <dgm:pt modelId="{FA705820-3C21-4B2C-B441-C09BB491A81F}" type="pres">
      <dgm:prSet presAssocID="{336CA0E9-B7D3-4BDC-BC85-787835FC103E}" presName="horz3" presStyleCnt="0"/>
      <dgm:spPr/>
    </dgm:pt>
    <dgm:pt modelId="{A031FF67-8539-4D06-AE3F-4E222137F41E}" type="pres">
      <dgm:prSet presAssocID="{336CA0E9-B7D3-4BDC-BC85-787835FC103E}" presName="horzSpace3" presStyleCnt="0"/>
      <dgm:spPr/>
    </dgm:pt>
    <dgm:pt modelId="{676CF19D-D491-4B05-B90E-DCBE2C84E02E}" type="pres">
      <dgm:prSet presAssocID="{336CA0E9-B7D3-4BDC-BC85-787835FC103E}" presName="tx3" presStyleLbl="revTx" presStyleIdx="5" presStyleCnt="8"/>
      <dgm:spPr/>
    </dgm:pt>
    <dgm:pt modelId="{1F2C121C-52F5-43D0-928D-035A41E368E7}" type="pres">
      <dgm:prSet presAssocID="{336CA0E9-B7D3-4BDC-BC85-787835FC103E}" presName="vert3" presStyleCnt="0"/>
      <dgm:spPr/>
    </dgm:pt>
    <dgm:pt modelId="{AE206C34-532B-439E-A081-A9A9291D6255}" type="pres">
      <dgm:prSet presAssocID="{F4FDF86E-C280-40E6-A6BB-9BB5ABD37E1F}" presName="thinLine3" presStyleLbl="callout" presStyleIdx="3" presStyleCnt="6"/>
      <dgm:spPr/>
    </dgm:pt>
    <dgm:pt modelId="{0D3609B9-434D-4CFD-98F7-DCC171E97881}" type="pres">
      <dgm:prSet presAssocID="{288A9A55-A718-453E-9A1F-07FA5BB41D35}" presName="horz3" presStyleCnt="0"/>
      <dgm:spPr/>
    </dgm:pt>
    <dgm:pt modelId="{C6ABF459-D475-4B21-903F-BC26A1C4C022}" type="pres">
      <dgm:prSet presAssocID="{288A9A55-A718-453E-9A1F-07FA5BB41D35}" presName="horzSpace3" presStyleCnt="0"/>
      <dgm:spPr/>
    </dgm:pt>
    <dgm:pt modelId="{D0A3E09F-45FC-422F-9632-AB453E34FBCC}" type="pres">
      <dgm:prSet presAssocID="{288A9A55-A718-453E-9A1F-07FA5BB41D35}" presName="tx3" presStyleLbl="revTx" presStyleIdx="6" presStyleCnt="8"/>
      <dgm:spPr/>
    </dgm:pt>
    <dgm:pt modelId="{D34F04D8-AC9A-439B-AA03-6F856156715C}" type="pres">
      <dgm:prSet presAssocID="{288A9A55-A718-453E-9A1F-07FA5BB41D35}" presName="vert3" presStyleCnt="0"/>
      <dgm:spPr/>
    </dgm:pt>
    <dgm:pt modelId="{14564BA3-FE37-49F9-9CFC-8665037B88B1}" type="pres">
      <dgm:prSet presAssocID="{60F6231E-886B-4654-B401-40835BD3E887}" presName="thinLine2b" presStyleLbl="callout" presStyleIdx="4" presStyleCnt="6"/>
      <dgm:spPr/>
    </dgm:pt>
    <dgm:pt modelId="{D6453208-9CFB-41E2-B961-60BE2BC831B0}" type="pres">
      <dgm:prSet presAssocID="{60F6231E-886B-4654-B401-40835BD3E887}" presName="vertSpace2b" presStyleCnt="0"/>
      <dgm:spPr/>
    </dgm:pt>
    <dgm:pt modelId="{55A51A2C-9247-4194-B1CC-FC97589B2487}" type="pres">
      <dgm:prSet presAssocID="{E058F433-30A9-4231-8F55-CAC6D9D2446D}" presName="horz2" presStyleCnt="0"/>
      <dgm:spPr/>
    </dgm:pt>
    <dgm:pt modelId="{5B338A2A-0C2D-4CB1-907F-D70B81A98BCF}" type="pres">
      <dgm:prSet presAssocID="{E058F433-30A9-4231-8F55-CAC6D9D2446D}" presName="horzSpace2" presStyleCnt="0"/>
      <dgm:spPr/>
    </dgm:pt>
    <dgm:pt modelId="{E376DE1B-1C78-4CA4-A8C2-E3A95B42FCBB}" type="pres">
      <dgm:prSet presAssocID="{E058F433-30A9-4231-8F55-CAC6D9D2446D}" presName="tx2" presStyleLbl="revTx" presStyleIdx="7" presStyleCnt="8" custScaleX="133307"/>
      <dgm:spPr/>
    </dgm:pt>
    <dgm:pt modelId="{687964C0-89E0-483B-8DE5-98A0E54743C2}" type="pres">
      <dgm:prSet presAssocID="{E058F433-30A9-4231-8F55-CAC6D9D2446D}" presName="vert2" presStyleCnt="0"/>
      <dgm:spPr/>
    </dgm:pt>
    <dgm:pt modelId="{6F065FA9-60E1-4C37-B7CC-D2E255BE4D3D}" type="pres">
      <dgm:prSet presAssocID="{E058F433-30A9-4231-8F55-CAC6D9D2446D}" presName="thinLine2b" presStyleLbl="callout" presStyleIdx="5" presStyleCnt="6"/>
      <dgm:spPr/>
    </dgm:pt>
    <dgm:pt modelId="{8FE5F215-6246-4DE9-9323-5C76C98D8653}" type="pres">
      <dgm:prSet presAssocID="{E058F433-30A9-4231-8F55-CAC6D9D2446D}" presName="vertSpace2b" presStyleCnt="0"/>
      <dgm:spPr/>
    </dgm:pt>
  </dgm:ptLst>
  <dgm:cxnLst>
    <dgm:cxn modelId="{3F1DDD16-15F0-4209-B29B-3F5DFA6CA742}" type="presOf" srcId="{288A9A55-A718-453E-9A1F-07FA5BB41D35}" destId="{D0A3E09F-45FC-422F-9632-AB453E34FBCC}" srcOrd="0" destOrd="0" presId="urn:microsoft.com/office/officeart/2008/layout/LinedList"/>
    <dgm:cxn modelId="{DA28811E-68CA-46AA-B0EC-182989FA8273}" srcId="{7F2F7A01-89A1-4DE2-A155-99C49EC02997}" destId="{E058F433-30A9-4231-8F55-CAC6D9D2446D}" srcOrd="2" destOrd="0" parTransId="{AC53847D-8BC4-4952-8390-1E4C46936D82}" sibTransId="{9A6A2C2C-4CA7-4B33-A297-51C9CCD9B7E3}"/>
    <dgm:cxn modelId="{FD861D2E-0C08-48DE-928F-D3024ED39B90}" srcId="{60F6231E-886B-4654-B401-40835BD3E887}" destId="{288A9A55-A718-453E-9A1F-07FA5BB41D35}" srcOrd="3" destOrd="0" parTransId="{33330448-D6AD-4E59-AB22-1E8B44151EF4}" sibTransId="{D7D2E524-CC2B-4411-A68B-961DE23EF692}"/>
    <dgm:cxn modelId="{1B417C3A-839D-4AA7-83E8-4BA670C91176}" type="presOf" srcId="{60F6231E-886B-4654-B401-40835BD3E887}" destId="{AA799D85-E582-43BC-B727-EF266EE4E270}" srcOrd="0" destOrd="0" presId="urn:microsoft.com/office/officeart/2008/layout/LinedList"/>
    <dgm:cxn modelId="{E1825653-5F59-45A0-A488-70697ACFEF5F}" type="presOf" srcId="{5EA31A6F-EB34-4884-B644-9B505D9E314F}" destId="{9FB9DE84-E098-4675-9BAE-589D5A7A4274}" srcOrd="0" destOrd="0" presId="urn:microsoft.com/office/officeart/2008/layout/LinedList"/>
    <dgm:cxn modelId="{84A75A80-D22E-433C-A76C-1EA98C50C50F}" srcId="{7F2F7A01-89A1-4DE2-A155-99C49EC02997}" destId="{258A8822-BF96-439C-9F1F-6BDD5EA648FA}" srcOrd="0" destOrd="0" parTransId="{B478A694-3C65-4A43-94F8-5DEC235A412A}" sibTransId="{C99D4BD8-C55A-42A0-9E0F-D5FA592F0C6C}"/>
    <dgm:cxn modelId="{86648B80-833A-4DD7-918D-6DAE041BFB42}" srcId="{93DB591B-0273-4425-A533-7F685D8E23D9}" destId="{7F2F7A01-89A1-4DE2-A155-99C49EC02997}" srcOrd="0" destOrd="0" parTransId="{73C0135E-E358-4DA5-BD3A-0811B3DDE62D}" sibTransId="{53965A10-E053-46D2-A50B-66B9D2B08FA9}"/>
    <dgm:cxn modelId="{22444383-0B9F-4AC3-96BB-903CC7677B2F}" type="presOf" srcId="{258A8822-BF96-439C-9F1F-6BDD5EA648FA}" destId="{9EDFB4DB-3E00-402A-AFE7-E82AC5B51330}" srcOrd="0" destOrd="0" presId="urn:microsoft.com/office/officeart/2008/layout/LinedList"/>
    <dgm:cxn modelId="{6D817388-DD8D-4538-86FA-E0084D6E2D21}" srcId="{60F6231E-886B-4654-B401-40835BD3E887}" destId="{336CA0E9-B7D3-4BDC-BC85-787835FC103E}" srcOrd="2" destOrd="0" parTransId="{91526B4C-AA5A-415E-94C9-850D0CCA5E6C}" sibTransId="{F4FDF86E-C280-40E6-A6BB-9BB5ABD37E1F}"/>
    <dgm:cxn modelId="{FDA07E88-AA93-4E02-825B-AC086EFA074D}" type="presOf" srcId="{336CA0E9-B7D3-4BDC-BC85-787835FC103E}" destId="{676CF19D-D491-4B05-B90E-DCBE2C84E02E}" srcOrd="0" destOrd="0" presId="urn:microsoft.com/office/officeart/2008/layout/LinedList"/>
    <dgm:cxn modelId="{10B3D494-3DB8-4CBC-9C21-223370141520}" type="presOf" srcId="{FF224F23-64EB-4373-B668-C6D86A6F7AFA}" destId="{2A46DD53-6493-4F67-83B0-A0CA34B9C6D6}" srcOrd="0" destOrd="0" presId="urn:microsoft.com/office/officeart/2008/layout/LinedList"/>
    <dgm:cxn modelId="{84CF9D9A-C13F-452B-A487-BE644A300202}" type="presOf" srcId="{93DB591B-0273-4425-A533-7F685D8E23D9}" destId="{2CCD1E0F-BE03-4619-862C-34351AAC9E95}" srcOrd="0" destOrd="0" presId="urn:microsoft.com/office/officeart/2008/layout/LinedList"/>
    <dgm:cxn modelId="{91EB92A6-8879-4531-B0F8-5128B4A43BF6}" type="presOf" srcId="{E058F433-30A9-4231-8F55-CAC6D9D2446D}" destId="{E376DE1B-1C78-4CA4-A8C2-E3A95B42FCBB}" srcOrd="0" destOrd="0" presId="urn:microsoft.com/office/officeart/2008/layout/LinedList"/>
    <dgm:cxn modelId="{F66F32AC-8D35-4A6A-8427-7F2ADF86092B}" srcId="{60F6231E-886B-4654-B401-40835BD3E887}" destId="{FF224F23-64EB-4373-B668-C6D86A6F7AFA}" srcOrd="0" destOrd="0" parTransId="{E3EA37A4-F4DA-43AE-B51C-1A0AE1162FAC}" sibTransId="{FE49A770-F751-4024-9778-EDD3D40E95B6}"/>
    <dgm:cxn modelId="{38A615DB-5962-49A6-9AEC-412DCBE8B02E}" srcId="{60F6231E-886B-4654-B401-40835BD3E887}" destId="{5EA31A6F-EB34-4884-B644-9B505D9E314F}" srcOrd="1" destOrd="0" parTransId="{EA5D8910-1FE9-46B5-8077-F2F7B4375A5B}" sibTransId="{040BBA16-5E99-467D-8923-79869295BD7C}"/>
    <dgm:cxn modelId="{CF3160E5-1CA5-40A1-8A6D-0F05959F3115}" type="presOf" srcId="{7F2F7A01-89A1-4DE2-A155-99C49EC02997}" destId="{D0282D54-3F45-4D32-AB8C-21757477CCD9}" srcOrd="0" destOrd="0" presId="urn:microsoft.com/office/officeart/2008/layout/LinedList"/>
    <dgm:cxn modelId="{D8DEC8FF-18B5-474C-B740-ECBF46702EF5}" srcId="{7F2F7A01-89A1-4DE2-A155-99C49EC02997}" destId="{60F6231E-886B-4654-B401-40835BD3E887}" srcOrd="1" destOrd="0" parTransId="{DBFDEA56-FEF9-46CB-A24C-B6104633BBD4}" sibTransId="{C48BC8DC-C997-4C0B-88B2-31A86357F71B}"/>
    <dgm:cxn modelId="{9A999E21-E355-4A7A-95B0-BE84752271EE}" type="presParOf" srcId="{2CCD1E0F-BE03-4619-862C-34351AAC9E95}" destId="{0D15289B-533B-40C4-B443-F29331D3AD4E}" srcOrd="0" destOrd="0" presId="urn:microsoft.com/office/officeart/2008/layout/LinedList"/>
    <dgm:cxn modelId="{E6871A8F-3FE1-4990-A100-A5003099DFEF}" type="presParOf" srcId="{2CCD1E0F-BE03-4619-862C-34351AAC9E95}" destId="{4020038E-7897-4422-90B6-812374979111}" srcOrd="1" destOrd="0" presId="urn:microsoft.com/office/officeart/2008/layout/LinedList"/>
    <dgm:cxn modelId="{AA5D7C98-EF6A-4D33-8404-E22F63447717}" type="presParOf" srcId="{4020038E-7897-4422-90B6-812374979111}" destId="{D0282D54-3F45-4D32-AB8C-21757477CCD9}" srcOrd="0" destOrd="0" presId="urn:microsoft.com/office/officeart/2008/layout/LinedList"/>
    <dgm:cxn modelId="{7A7B0160-0FB4-47DD-A602-0F76B49DF2CF}" type="presParOf" srcId="{4020038E-7897-4422-90B6-812374979111}" destId="{87759F7F-D514-4253-BCDC-D69BA3DA3CE2}" srcOrd="1" destOrd="0" presId="urn:microsoft.com/office/officeart/2008/layout/LinedList"/>
    <dgm:cxn modelId="{CA3021A2-5143-43B6-93CB-1C425719F106}" type="presParOf" srcId="{87759F7F-D514-4253-BCDC-D69BA3DA3CE2}" destId="{36085BBF-84AE-4810-B410-8E4A9BC4BFA2}" srcOrd="0" destOrd="0" presId="urn:microsoft.com/office/officeart/2008/layout/LinedList"/>
    <dgm:cxn modelId="{0EE72900-13E7-4C3C-AC1C-A3FEF64AE057}" type="presParOf" srcId="{87759F7F-D514-4253-BCDC-D69BA3DA3CE2}" destId="{C73FA0DD-6D7E-4F2E-9036-7A2CE6F32A6C}" srcOrd="1" destOrd="0" presId="urn:microsoft.com/office/officeart/2008/layout/LinedList"/>
    <dgm:cxn modelId="{43559545-A5EE-4E72-9C37-6E63248AC644}" type="presParOf" srcId="{C73FA0DD-6D7E-4F2E-9036-7A2CE6F32A6C}" destId="{B4909C2E-02DC-486B-980E-24F586E94230}" srcOrd="0" destOrd="0" presId="urn:microsoft.com/office/officeart/2008/layout/LinedList"/>
    <dgm:cxn modelId="{94AC09E5-E860-4010-B2A0-F1BF60DAC73B}" type="presParOf" srcId="{C73FA0DD-6D7E-4F2E-9036-7A2CE6F32A6C}" destId="{9EDFB4DB-3E00-402A-AFE7-E82AC5B51330}" srcOrd="1" destOrd="0" presId="urn:microsoft.com/office/officeart/2008/layout/LinedList"/>
    <dgm:cxn modelId="{23A30539-9F48-4006-BB45-2D202301F62F}" type="presParOf" srcId="{C73FA0DD-6D7E-4F2E-9036-7A2CE6F32A6C}" destId="{1ECB5CBA-4715-49E1-BF4A-6305DEAF20DE}" srcOrd="2" destOrd="0" presId="urn:microsoft.com/office/officeart/2008/layout/LinedList"/>
    <dgm:cxn modelId="{1C7E61EF-03AD-4DDA-9DBD-112AED3804C1}" type="presParOf" srcId="{87759F7F-D514-4253-BCDC-D69BA3DA3CE2}" destId="{669F34B8-7E28-4A39-95EF-2ABDAB3AFD0F}" srcOrd="2" destOrd="0" presId="urn:microsoft.com/office/officeart/2008/layout/LinedList"/>
    <dgm:cxn modelId="{656CFC75-5E4E-47B0-8E7D-AF91C594F1BB}" type="presParOf" srcId="{87759F7F-D514-4253-BCDC-D69BA3DA3CE2}" destId="{41EA0683-4EAE-451D-B67D-62D451C6ED24}" srcOrd="3" destOrd="0" presId="urn:microsoft.com/office/officeart/2008/layout/LinedList"/>
    <dgm:cxn modelId="{1020F4F4-413D-4A87-8AA5-42D2BEEF6821}" type="presParOf" srcId="{87759F7F-D514-4253-BCDC-D69BA3DA3CE2}" destId="{ADEE1E5E-4875-42F4-AE18-1004148B711E}" srcOrd="4" destOrd="0" presId="urn:microsoft.com/office/officeart/2008/layout/LinedList"/>
    <dgm:cxn modelId="{71972337-AF3E-445D-A17E-E367E69A81AB}" type="presParOf" srcId="{ADEE1E5E-4875-42F4-AE18-1004148B711E}" destId="{8614F12E-799A-4A23-AD8A-547159F8D427}" srcOrd="0" destOrd="0" presId="urn:microsoft.com/office/officeart/2008/layout/LinedList"/>
    <dgm:cxn modelId="{0992D50B-5A37-4283-8AED-5CF803200BF5}" type="presParOf" srcId="{ADEE1E5E-4875-42F4-AE18-1004148B711E}" destId="{AA799D85-E582-43BC-B727-EF266EE4E270}" srcOrd="1" destOrd="0" presId="urn:microsoft.com/office/officeart/2008/layout/LinedList"/>
    <dgm:cxn modelId="{D7C764D3-1865-4DDC-8D78-EAF2A3642F3A}" type="presParOf" srcId="{ADEE1E5E-4875-42F4-AE18-1004148B711E}" destId="{1710D624-4851-4B47-86FA-02560A697344}" srcOrd="2" destOrd="0" presId="urn:microsoft.com/office/officeart/2008/layout/LinedList"/>
    <dgm:cxn modelId="{D2F4A9E5-DBE8-4F25-996A-BD2870D583F9}" type="presParOf" srcId="{1710D624-4851-4B47-86FA-02560A697344}" destId="{0D49C17A-1375-4D3D-8908-73F044D706A4}" srcOrd="0" destOrd="0" presId="urn:microsoft.com/office/officeart/2008/layout/LinedList"/>
    <dgm:cxn modelId="{01D7B819-3FBD-4789-AB9F-2C745260631C}" type="presParOf" srcId="{0D49C17A-1375-4D3D-8908-73F044D706A4}" destId="{41F518E0-D8A2-4E92-A608-4D126C29EDB8}" srcOrd="0" destOrd="0" presId="urn:microsoft.com/office/officeart/2008/layout/LinedList"/>
    <dgm:cxn modelId="{8AC4E269-3825-4BC3-94E5-EA1E2594010B}" type="presParOf" srcId="{0D49C17A-1375-4D3D-8908-73F044D706A4}" destId="{2A46DD53-6493-4F67-83B0-A0CA34B9C6D6}" srcOrd="1" destOrd="0" presId="urn:microsoft.com/office/officeart/2008/layout/LinedList"/>
    <dgm:cxn modelId="{197CB584-D042-486A-B80A-D44172BD3A8C}" type="presParOf" srcId="{0D49C17A-1375-4D3D-8908-73F044D706A4}" destId="{7EDDDF9E-E26E-41A7-ADD3-06308C567C0E}" srcOrd="2" destOrd="0" presId="urn:microsoft.com/office/officeart/2008/layout/LinedList"/>
    <dgm:cxn modelId="{B26A2B1F-D59B-4A4D-A895-FEDC97D67890}" type="presParOf" srcId="{1710D624-4851-4B47-86FA-02560A697344}" destId="{FDDEA1ED-B279-4F7D-902B-688E113AC977}" srcOrd="1" destOrd="0" presId="urn:microsoft.com/office/officeart/2008/layout/LinedList"/>
    <dgm:cxn modelId="{B0B7956A-76E2-49E9-9314-4E7984F50358}" type="presParOf" srcId="{1710D624-4851-4B47-86FA-02560A697344}" destId="{409E7514-33C0-49BB-8075-71943CB55FBE}" srcOrd="2" destOrd="0" presId="urn:microsoft.com/office/officeart/2008/layout/LinedList"/>
    <dgm:cxn modelId="{A1345954-2FB6-498D-AAC1-08DB94734DCF}" type="presParOf" srcId="{409E7514-33C0-49BB-8075-71943CB55FBE}" destId="{967C8863-BBEC-4A9C-AB6B-BF8A067D8AE1}" srcOrd="0" destOrd="0" presId="urn:microsoft.com/office/officeart/2008/layout/LinedList"/>
    <dgm:cxn modelId="{2CBB6610-0BF6-4530-9AD0-CAF09A79C637}" type="presParOf" srcId="{409E7514-33C0-49BB-8075-71943CB55FBE}" destId="{9FB9DE84-E098-4675-9BAE-589D5A7A4274}" srcOrd="1" destOrd="0" presId="urn:microsoft.com/office/officeart/2008/layout/LinedList"/>
    <dgm:cxn modelId="{C737A5A5-464C-44B5-A82F-5A7884D5016F}" type="presParOf" srcId="{409E7514-33C0-49BB-8075-71943CB55FBE}" destId="{E6E37A19-5FAC-424E-BDA2-6702B2584A0E}" srcOrd="2" destOrd="0" presId="urn:microsoft.com/office/officeart/2008/layout/LinedList"/>
    <dgm:cxn modelId="{1DC4E1F7-2D72-440C-9D9A-3A9FA1838C3E}" type="presParOf" srcId="{1710D624-4851-4B47-86FA-02560A697344}" destId="{F70B7E77-0CDE-4663-824E-4CF34CC64209}" srcOrd="3" destOrd="0" presId="urn:microsoft.com/office/officeart/2008/layout/LinedList"/>
    <dgm:cxn modelId="{FD1A7C0D-3333-493C-BCD3-2617E317480B}" type="presParOf" srcId="{1710D624-4851-4B47-86FA-02560A697344}" destId="{FA705820-3C21-4B2C-B441-C09BB491A81F}" srcOrd="4" destOrd="0" presId="urn:microsoft.com/office/officeart/2008/layout/LinedList"/>
    <dgm:cxn modelId="{370DFE31-20AE-4A04-8002-36FFB70DDCF0}" type="presParOf" srcId="{FA705820-3C21-4B2C-B441-C09BB491A81F}" destId="{A031FF67-8539-4D06-AE3F-4E222137F41E}" srcOrd="0" destOrd="0" presId="urn:microsoft.com/office/officeart/2008/layout/LinedList"/>
    <dgm:cxn modelId="{8F7E2350-A244-4752-B00C-5ED33DF79988}" type="presParOf" srcId="{FA705820-3C21-4B2C-B441-C09BB491A81F}" destId="{676CF19D-D491-4B05-B90E-DCBE2C84E02E}" srcOrd="1" destOrd="0" presId="urn:microsoft.com/office/officeart/2008/layout/LinedList"/>
    <dgm:cxn modelId="{DA4B17DB-A70C-4E76-898E-6E93B76EA90F}" type="presParOf" srcId="{FA705820-3C21-4B2C-B441-C09BB491A81F}" destId="{1F2C121C-52F5-43D0-928D-035A41E368E7}" srcOrd="2" destOrd="0" presId="urn:microsoft.com/office/officeart/2008/layout/LinedList"/>
    <dgm:cxn modelId="{CB51E9BE-AD4B-4A09-A2A4-A003A30E1776}" type="presParOf" srcId="{1710D624-4851-4B47-86FA-02560A697344}" destId="{AE206C34-532B-439E-A081-A9A9291D6255}" srcOrd="5" destOrd="0" presId="urn:microsoft.com/office/officeart/2008/layout/LinedList"/>
    <dgm:cxn modelId="{5B4EB0EB-1A85-465E-A1F3-977094352F28}" type="presParOf" srcId="{1710D624-4851-4B47-86FA-02560A697344}" destId="{0D3609B9-434D-4CFD-98F7-DCC171E97881}" srcOrd="6" destOrd="0" presId="urn:microsoft.com/office/officeart/2008/layout/LinedList"/>
    <dgm:cxn modelId="{7FF7F360-E2B9-448E-B8F2-A1094EFE031D}" type="presParOf" srcId="{0D3609B9-434D-4CFD-98F7-DCC171E97881}" destId="{C6ABF459-D475-4B21-903F-BC26A1C4C022}" srcOrd="0" destOrd="0" presId="urn:microsoft.com/office/officeart/2008/layout/LinedList"/>
    <dgm:cxn modelId="{BFC795AF-B6EB-4593-A51C-1E448394E07A}" type="presParOf" srcId="{0D3609B9-434D-4CFD-98F7-DCC171E97881}" destId="{D0A3E09F-45FC-422F-9632-AB453E34FBCC}" srcOrd="1" destOrd="0" presId="urn:microsoft.com/office/officeart/2008/layout/LinedList"/>
    <dgm:cxn modelId="{02BD2E5B-C7D6-4307-B77F-DF7B4F85F8B8}" type="presParOf" srcId="{0D3609B9-434D-4CFD-98F7-DCC171E97881}" destId="{D34F04D8-AC9A-439B-AA03-6F856156715C}" srcOrd="2" destOrd="0" presId="urn:microsoft.com/office/officeart/2008/layout/LinedList"/>
    <dgm:cxn modelId="{9727576B-B5E2-4A0F-9053-E92FDA6B6040}" type="presParOf" srcId="{87759F7F-D514-4253-BCDC-D69BA3DA3CE2}" destId="{14564BA3-FE37-49F9-9CFC-8665037B88B1}" srcOrd="5" destOrd="0" presId="urn:microsoft.com/office/officeart/2008/layout/LinedList"/>
    <dgm:cxn modelId="{16123A6C-24D1-4BED-AC17-9A7EDBFBDA22}" type="presParOf" srcId="{87759F7F-D514-4253-BCDC-D69BA3DA3CE2}" destId="{D6453208-9CFB-41E2-B961-60BE2BC831B0}" srcOrd="6" destOrd="0" presId="urn:microsoft.com/office/officeart/2008/layout/LinedList"/>
    <dgm:cxn modelId="{F5C6285C-1ACB-40ED-8DFB-A7CCC35F560A}" type="presParOf" srcId="{87759F7F-D514-4253-BCDC-D69BA3DA3CE2}" destId="{55A51A2C-9247-4194-B1CC-FC97589B2487}" srcOrd="7" destOrd="0" presId="urn:microsoft.com/office/officeart/2008/layout/LinedList"/>
    <dgm:cxn modelId="{8854522B-488C-41A8-8868-51BBF4CCD790}" type="presParOf" srcId="{55A51A2C-9247-4194-B1CC-FC97589B2487}" destId="{5B338A2A-0C2D-4CB1-907F-D70B81A98BCF}" srcOrd="0" destOrd="0" presId="urn:microsoft.com/office/officeart/2008/layout/LinedList"/>
    <dgm:cxn modelId="{18F4F3E0-8C10-4E7C-8AD0-437F500D43F6}" type="presParOf" srcId="{55A51A2C-9247-4194-B1CC-FC97589B2487}" destId="{E376DE1B-1C78-4CA4-A8C2-E3A95B42FCBB}" srcOrd="1" destOrd="0" presId="urn:microsoft.com/office/officeart/2008/layout/LinedList"/>
    <dgm:cxn modelId="{04DE501E-5FB0-4E83-AB8F-514FDA0E3ADB}" type="presParOf" srcId="{55A51A2C-9247-4194-B1CC-FC97589B2487}" destId="{687964C0-89E0-483B-8DE5-98A0E54743C2}" srcOrd="2" destOrd="0" presId="urn:microsoft.com/office/officeart/2008/layout/LinedList"/>
    <dgm:cxn modelId="{DD522FF0-627F-455E-A240-6E0E1C1077B0}" type="presParOf" srcId="{87759F7F-D514-4253-BCDC-D69BA3DA3CE2}" destId="{6F065FA9-60E1-4C37-B7CC-D2E255BE4D3D}" srcOrd="8" destOrd="0" presId="urn:microsoft.com/office/officeart/2008/layout/LinedList"/>
    <dgm:cxn modelId="{0AD78613-7B1A-4193-A11D-0982DEB7CE4E}" type="presParOf" srcId="{87759F7F-D514-4253-BCDC-D69BA3DA3CE2}" destId="{8FE5F215-6246-4DE9-9323-5C76C98D865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622AF2-AC81-450D-A3FF-8FCDC3FAF8E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07B3B2-9A12-4F6E-80C0-FE0334D9C17A}">
      <dgm:prSet custT="1"/>
      <dgm:spPr/>
      <dgm:t>
        <a:bodyPr anchor="ctr"/>
        <a:lstStyle/>
        <a:p>
          <a:pPr algn="ctr"/>
          <a:r>
            <a:rPr lang="en-US" sz="3600" b="1" baseline="0" dirty="0">
              <a:latin typeface="Gill Sans MT" panose="020B0502020104020203" pitchFamily="34" charset="0"/>
            </a:rPr>
            <a:t>Animal</a:t>
          </a:r>
          <a:endParaRPr lang="en-US" sz="3100" b="1" dirty="0">
            <a:latin typeface="Gill Sans MT" panose="020B0502020104020203" pitchFamily="34" charset="0"/>
          </a:endParaRPr>
        </a:p>
      </dgm:t>
    </dgm:pt>
    <dgm:pt modelId="{ADAD57A5-9760-4AEE-A72E-7DF634B5CD9C}" type="parTrans" cxnId="{236E030B-1363-4D23-B0DA-8D768FE1A728}">
      <dgm:prSet/>
      <dgm:spPr/>
      <dgm:t>
        <a:bodyPr/>
        <a:lstStyle/>
        <a:p>
          <a:endParaRPr lang="en-US"/>
        </a:p>
      </dgm:t>
    </dgm:pt>
    <dgm:pt modelId="{9D728690-871A-4A01-95B5-793C40A3F72E}" type="sibTrans" cxnId="{236E030B-1363-4D23-B0DA-8D768FE1A728}">
      <dgm:prSet/>
      <dgm:spPr/>
      <dgm:t>
        <a:bodyPr/>
        <a:lstStyle/>
        <a:p>
          <a:endParaRPr lang="en-US"/>
        </a:p>
      </dgm:t>
    </dgm:pt>
    <dgm:pt modelId="{FF39375F-94FE-4CC5-950B-C18546CA4076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Espèce / Race </a:t>
          </a:r>
          <a:r>
            <a:rPr lang="en-US" sz="3200" dirty="0" err="1">
              <a:latin typeface="Gill Sans MT" panose="020B0502020104020203" pitchFamily="34" charset="0"/>
            </a:rPr>
            <a:t>ou</a:t>
          </a:r>
          <a:r>
            <a:rPr lang="en-US" sz="3200" dirty="0">
              <a:latin typeface="Gill Sans MT" panose="020B0502020104020203" pitchFamily="34" charset="0"/>
            </a:rPr>
            <a:t> </a:t>
          </a:r>
          <a:r>
            <a:rPr lang="en-US" sz="3200" dirty="0" err="1">
              <a:latin typeface="Gill Sans MT" panose="020B0502020104020203" pitchFamily="34" charset="0"/>
            </a:rPr>
            <a:t>écotype</a:t>
          </a:r>
          <a:endParaRPr lang="en-US" sz="3200" dirty="0">
            <a:latin typeface="Gill Sans MT" panose="020B0502020104020203" pitchFamily="34" charset="0"/>
          </a:endParaRPr>
        </a:p>
      </dgm:t>
    </dgm:pt>
    <dgm:pt modelId="{C74DFFC0-D690-45AE-8999-D94454A2F68C}" type="parTrans" cxnId="{4229941A-B5DC-4A60-9537-7F2C8C0F1A74}">
      <dgm:prSet/>
      <dgm:spPr/>
      <dgm:t>
        <a:bodyPr/>
        <a:lstStyle/>
        <a:p>
          <a:endParaRPr lang="en-US"/>
        </a:p>
      </dgm:t>
    </dgm:pt>
    <dgm:pt modelId="{DABDEF33-1A35-4CD4-A385-E9514B2205BB}" type="sibTrans" cxnId="{4229941A-B5DC-4A60-9537-7F2C8C0F1A74}">
      <dgm:prSet/>
      <dgm:spPr/>
      <dgm:t>
        <a:bodyPr/>
        <a:lstStyle/>
        <a:p>
          <a:endParaRPr lang="en-US"/>
        </a:p>
      </dgm:t>
    </dgm:pt>
    <dgm:pt modelId="{B5E895AB-CB7B-4D9D-BAF5-F908F4EF6CBC}">
      <dgm:prSet custT="1"/>
      <dgm:spPr/>
      <dgm:t>
        <a:bodyPr/>
        <a:lstStyle/>
        <a:p>
          <a:r>
            <a:rPr lang="en-US" sz="3200">
              <a:latin typeface="Gill Sans MT" panose="020B0502020104020203" pitchFamily="34" charset="0"/>
            </a:rPr>
            <a:t>État de santé</a:t>
          </a:r>
        </a:p>
      </dgm:t>
    </dgm:pt>
    <dgm:pt modelId="{98A09864-2007-4975-BC58-E55B9FDB2B11}" type="parTrans" cxnId="{DADD3D14-2A8A-455A-AE7A-61B8C6C3A269}">
      <dgm:prSet/>
      <dgm:spPr/>
      <dgm:t>
        <a:bodyPr/>
        <a:lstStyle/>
        <a:p>
          <a:endParaRPr lang="en-US"/>
        </a:p>
      </dgm:t>
    </dgm:pt>
    <dgm:pt modelId="{09BEEFBA-6EC4-4273-9E79-A38EF2A8C2CF}" type="sibTrans" cxnId="{DADD3D14-2A8A-455A-AE7A-61B8C6C3A269}">
      <dgm:prSet/>
      <dgm:spPr/>
      <dgm:t>
        <a:bodyPr/>
        <a:lstStyle/>
        <a:p>
          <a:endParaRPr lang="en-US"/>
        </a:p>
      </dgm:t>
    </dgm:pt>
    <dgm:pt modelId="{42D2B51A-19A5-420C-BFDF-B9882132BE3F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Fournisseur</a:t>
          </a:r>
        </a:p>
      </dgm:t>
    </dgm:pt>
    <dgm:pt modelId="{C5F1D90E-2113-4568-B29E-93CBE56A78DC}" type="parTrans" cxnId="{5241B480-6EAD-48E3-8C1E-0CD4BB529037}">
      <dgm:prSet/>
      <dgm:spPr/>
      <dgm:t>
        <a:bodyPr/>
        <a:lstStyle/>
        <a:p>
          <a:endParaRPr lang="en-US"/>
        </a:p>
      </dgm:t>
    </dgm:pt>
    <dgm:pt modelId="{C78A7832-9B7E-4677-9179-F0CAF4BA973B}" type="sibTrans" cxnId="{5241B480-6EAD-48E3-8C1E-0CD4BB529037}">
      <dgm:prSet/>
      <dgm:spPr/>
      <dgm:t>
        <a:bodyPr/>
        <a:lstStyle/>
        <a:p>
          <a:endParaRPr lang="en-US"/>
        </a:p>
      </dgm:t>
    </dgm:pt>
    <dgm:pt modelId="{CD484D8A-C6AE-4986-B379-9405C70EB975}">
      <dgm:prSet custT="1"/>
      <dgm:spPr/>
      <dgm:t>
        <a:bodyPr/>
        <a:lstStyle/>
        <a:p>
          <a:r>
            <a:rPr lang="en-US" sz="3200">
              <a:latin typeface="Gill Sans MT" panose="020B0502020104020203" pitchFamily="34" charset="0"/>
            </a:rPr>
            <a:t>Données de base</a:t>
          </a:r>
        </a:p>
      </dgm:t>
    </dgm:pt>
    <dgm:pt modelId="{B42049E5-0ACE-4C2D-8E9B-8CA8D65F1784}" type="parTrans" cxnId="{5493F928-EB28-4AC8-A73F-3C07D30F3933}">
      <dgm:prSet/>
      <dgm:spPr/>
      <dgm:t>
        <a:bodyPr/>
        <a:lstStyle/>
        <a:p>
          <a:endParaRPr lang="en-US"/>
        </a:p>
      </dgm:t>
    </dgm:pt>
    <dgm:pt modelId="{3528DC5F-CF2D-4F39-A35F-5DBADC57D885}" type="sibTrans" cxnId="{5493F928-EB28-4AC8-A73F-3C07D30F3933}">
      <dgm:prSet/>
      <dgm:spPr/>
      <dgm:t>
        <a:bodyPr/>
        <a:lstStyle/>
        <a:p>
          <a:endParaRPr lang="en-US"/>
        </a:p>
      </dgm:t>
    </dgm:pt>
    <dgm:pt modelId="{CA202089-1C50-4653-A615-CE8B730A777E}">
      <dgm:prSet custT="1"/>
      <dgm:spPr/>
      <dgm:t>
        <a:bodyPr/>
        <a:lstStyle/>
        <a:p>
          <a:r>
            <a:rPr lang="en-US" sz="3200">
              <a:latin typeface="Gill Sans MT" panose="020B0502020104020203" pitchFamily="34" charset="0"/>
            </a:rPr>
            <a:t>Séparation</a:t>
          </a:r>
        </a:p>
      </dgm:t>
    </dgm:pt>
    <dgm:pt modelId="{D4147276-3313-4743-841B-7CDACEC3E468}" type="parTrans" cxnId="{12DCCEBB-5923-45C9-9050-3F353086B459}">
      <dgm:prSet/>
      <dgm:spPr/>
      <dgm:t>
        <a:bodyPr/>
        <a:lstStyle/>
        <a:p>
          <a:endParaRPr lang="en-US"/>
        </a:p>
      </dgm:t>
    </dgm:pt>
    <dgm:pt modelId="{92D4C0C4-F706-4136-9E96-0F0561AB4580}" type="sibTrans" cxnId="{12DCCEBB-5923-45C9-9050-3F353086B459}">
      <dgm:prSet/>
      <dgm:spPr/>
      <dgm:t>
        <a:bodyPr/>
        <a:lstStyle/>
        <a:p>
          <a:endParaRPr lang="en-US"/>
        </a:p>
      </dgm:t>
    </dgm:pt>
    <dgm:pt modelId="{1108FEA5-4D27-478F-9D34-896D2E10AB97}" type="pres">
      <dgm:prSet presAssocID="{D7622AF2-AC81-450D-A3FF-8FCDC3FAF8EA}" presName="vert0" presStyleCnt="0">
        <dgm:presLayoutVars>
          <dgm:dir/>
          <dgm:animOne val="branch"/>
          <dgm:animLvl val="lvl"/>
        </dgm:presLayoutVars>
      </dgm:prSet>
      <dgm:spPr/>
    </dgm:pt>
    <dgm:pt modelId="{1A8A50ED-2DD7-4074-9037-8898A0E5CE57}" type="pres">
      <dgm:prSet presAssocID="{8407B3B2-9A12-4F6E-80C0-FE0334D9C17A}" presName="thickLine" presStyleLbl="alignNode1" presStyleIdx="0" presStyleCnt="1"/>
      <dgm:spPr/>
    </dgm:pt>
    <dgm:pt modelId="{C0AB203E-929D-4D05-A752-B64FC9C1E506}" type="pres">
      <dgm:prSet presAssocID="{8407B3B2-9A12-4F6E-80C0-FE0334D9C17A}" presName="horz1" presStyleCnt="0"/>
      <dgm:spPr/>
    </dgm:pt>
    <dgm:pt modelId="{BAD81B3E-2538-4D0E-AC93-90CBE9D5BDD7}" type="pres">
      <dgm:prSet presAssocID="{8407B3B2-9A12-4F6E-80C0-FE0334D9C17A}" presName="tx1" presStyleLbl="revTx" presStyleIdx="0" presStyleCnt="6" custScaleX="123699"/>
      <dgm:spPr/>
    </dgm:pt>
    <dgm:pt modelId="{C650BC2C-D179-4637-9CB9-1D01A47CF32B}" type="pres">
      <dgm:prSet presAssocID="{8407B3B2-9A12-4F6E-80C0-FE0334D9C17A}" presName="vert1" presStyleCnt="0"/>
      <dgm:spPr/>
    </dgm:pt>
    <dgm:pt modelId="{042379D4-FEE1-42B3-819D-08B503915320}" type="pres">
      <dgm:prSet presAssocID="{FF39375F-94FE-4CC5-950B-C18546CA4076}" presName="vertSpace2a" presStyleCnt="0"/>
      <dgm:spPr/>
    </dgm:pt>
    <dgm:pt modelId="{13239529-67DB-4F6B-A5B4-2BD53266FFCF}" type="pres">
      <dgm:prSet presAssocID="{FF39375F-94FE-4CC5-950B-C18546CA4076}" presName="horz2" presStyleCnt="0"/>
      <dgm:spPr/>
    </dgm:pt>
    <dgm:pt modelId="{EB36646F-0946-491B-9626-41C0D87AF23C}" type="pres">
      <dgm:prSet presAssocID="{FF39375F-94FE-4CC5-950B-C18546CA4076}" presName="horzSpace2" presStyleCnt="0"/>
      <dgm:spPr/>
    </dgm:pt>
    <dgm:pt modelId="{DD21F466-4BB3-4135-B493-B5C928804FF8}" type="pres">
      <dgm:prSet presAssocID="{FF39375F-94FE-4CC5-950B-C18546CA4076}" presName="tx2" presStyleLbl="revTx" presStyleIdx="1" presStyleCnt="6"/>
      <dgm:spPr/>
    </dgm:pt>
    <dgm:pt modelId="{D23CADC5-A58D-4BBE-BDA5-6390EE4760C2}" type="pres">
      <dgm:prSet presAssocID="{FF39375F-94FE-4CC5-950B-C18546CA4076}" presName="vert2" presStyleCnt="0"/>
      <dgm:spPr/>
    </dgm:pt>
    <dgm:pt modelId="{5E5F1969-7534-4C7F-AC05-D731C3D24582}" type="pres">
      <dgm:prSet presAssocID="{FF39375F-94FE-4CC5-950B-C18546CA4076}" presName="thinLine2b" presStyleLbl="callout" presStyleIdx="0" presStyleCnt="5"/>
      <dgm:spPr/>
    </dgm:pt>
    <dgm:pt modelId="{139745BF-A6C0-40EB-87D1-32FE23D6651F}" type="pres">
      <dgm:prSet presAssocID="{FF39375F-94FE-4CC5-950B-C18546CA4076}" presName="vertSpace2b" presStyleCnt="0"/>
      <dgm:spPr/>
    </dgm:pt>
    <dgm:pt modelId="{5AB44105-F8E9-481C-893A-8880F7C24CD2}" type="pres">
      <dgm:prSet presAssocID="{B5E895AB-CB7B-4D9D-BAF5-F908F4EF6CBC}" presName="horz2" presStyleCnt="0"/>
      <dgm:spPr/>
    </dgm:pt>
    <dgm:pt modelId="{65B214DC-EEC8-4C2D-A755-F8AA81FA2F0D}" type="pres">
      <dgm:prSet presAssocID="{B5E895AB-CB7B-4D9D-BAF5-F908F4EF6CBC}" presName="horzSpace2" presStyleCnt="0"/>
      <dgm:spPr/>
    </dgm:pt>
    <dgm:pt modelId="{FC1325DA-1DC8-4496-91A3-06568010D7CC}" type="pres">
      <dgm:prSet presAssocID="{B5E895AB-CB7B-4D9D-BAF5-F908F4EF6CBC}" presName="tx2" presStyleLbl="revTx" presStyleIdx="2" presStyleCnt="6"/>
      <dgm:spPr/>
    </dgm:pt>
    <dgm:pt modelId="{D728B932-157C-4D8D-964A-B4C26F86B9AB}" type="pres">
      <dgm:prSet presAssocID="{B5E895AB-CB7B-4D9D-BAF5-F908F4EF6CBC}" presName="vert2" presStyleCnt="0"/>
      <dgm:spPr/>
    </dgm:pt>
    <dgm:pt modelId="{83D0D528-9E8D-4BD0-8761-0175BB0DF257}" type="pres">
      <dgm:prSet presAssocID="{B5E895AB-CB7B-4D9D-BAF5-F908F4EF6CBC}" presName="thinLine2b" presStyleLbl="callout" presStyleIdx="1" presStyleCnt="5"/>
      <dgm:spPr/>
    </dgm:pt>
    <dgm:pt modelId="{1BABB9F3-9884-4462-ABF8-477C99065359}" type="pres">
      <dgm:prSet presAssocID="{B5E895AB-CB7B-4D9D-BAF5-F908F4EF6CBC}" presName="vertSpace2b" presStyleCnt="0"/>
      <dgm:spPr/>
    </dgm:pt>
    <dgm:pt modelId="{6B712474-313F-4C36-8454-939F5C3DF000}" type="pres">
      <dgm:prSet presAssocID="{42D2B51A-19A5-420C-BFDF-B9882132BE3F}" presName="horz2" presStyleCnt="0"/>
      <dgm:spPr/>
    </dgm:pt>
    <dgm:pt modelId="{172598FA-74C6-4F15-877C-02609492CD10}" type="pres">
      <dgm:prSet presAssocID="{42D2B51A-19A5-420C-BFDF-B9882132BE3F}" presName="horzSpace2" presStyleCnt="0"/>
      <dgm:spPr/>
    </dgm:pt>
    <dgm:pt modelId="{48CC19A5-5005-4F24-AC0A-66983CC14615}" type="pres">
      <dgm:prSet presAssocID="{42D2B51A-19A5-420C-BFDF-B9882132BE3F}" presName="tx2" presStyleLbl="revTx" presStyleIdx="3" presStyleCnt="6"/>
      <dgm:spPr/>
    </dgm:pt>
    <dgm:pt modelId="{BAFA7394-8700-43B3-8A33-A0CAA27018F2}" type="pres">
      <dgm:prSet presAssocID="{42D2B51A-19A5-420C-BFDF-B9882132BE3F}" presName="vert2" presStyleCnt="0"/>
      <dgm:spPr/>
    </dgm:pt>
    <dgm:pt modelId="{188847ED-68BB-4F17-A2D6-BE649CD1C657}" type="pres">
      <dgm:prSet presAssocID="{42D2B51A-19A5-420C-BFDF-B9882132BE3F}" presName="thinLine2b" presStyleLbl="callout" presStyleIdx="2" presStyleCnt="5"/>
      <dgm:spPr/>
    </dgm:pt>
    <dgm:pt modelId="{BC43F310-B5F7-408D-ACD7-892FF2F5A4C0}" type="pres">
      <dgm:prSet presAssocID="{42D2B51A-19A5-420C-BFDF-B9882132BE3F}" presName="vertSpace2b" presStyleCnt="0"/>
      <dgm:spPr/>
    </dgm:pt>
    <dgm:pt modelId="{AAB36DE1-2906-4B2A-BC7D-8145835D4B47}" type="pres">
      <dgm:prSet presAssocID="{CD484D8A-C6AE-4986-B379-9405C70EB975}" presName="horz2" presStyleCnt="0"/>
      <dgm:spPr/>
    </dgm:pt>
    <dgm:pt modelId="{F0A942AC-B90E-4255-8E41-A0F45628E6E8}" type="pres">
      <dgm:prSet presAssocID="{CD484D8A-C6AE-4986-B379-9405C70EB975}" presName="horzSpace2" presStyleCnt="0"/>
      <dgm:spPr/>
    </dgm:pt>
    <dgm:pt modelId="{6B5B571F-F267-4339-B507-F005D45DEFD0}" type="pres">
      <dgm:prSet presAssocID="{CD484D8A-C6AE-4986-B379-9405C70EB975}" presName="tx2" presStyleLbl="revTx" presStyleIdx="4" presStyleCnt="6"/>
      <dgm:spPr/>
    </dgm:pt>
    <dgm:pt modelId="{88FE53BD-06A8-4D12-9D4A-C5DCF30CBF40}" type="pres">
      <dgm:prSet presAssocID="{CD484D8A-C6AE-4986-B379-9405C70EB975}" presName="vert2" presStyleCnt="0"/>
      <dgm:spPr/>
    </dgm:pt>
    <dgm:pt modelId="{FFE7C5A4-5383-4A83-9155-BA0E684D74CC}" type="pres">
      <dgm:prSet presAssocID="{CD484D8A-C6AE-4986-B379-9405C70EB975}" presName="thinLine2b" presStyleLbl="callout" presStyleIdx="3" presStyleCnt="5"/>
      <dgm:spPr/>
    </dgm:pt>
    <dgm:pt modelId="{B45DDBF7-D96D-486B-ACE7-C9CA2450B29F}" type="pres">
      <dgm:prSet presAssocID="{CD484D8A-C6AE-4986-B379-9405C70EB975}" presName="vertSpace2b" presStyleCnt="0"/>
      <dgm:spPr/>
    </dgm:pt>
    <dgm:pt modelId="{9A3FB709-B1CB-4B6C-B181-58D3A85E133D}" type="pres">
      <dgm:prSet presAssocID="{CA202089-1C50-4653-A615-CE8B730A777E}" presName="horz2" presStyleCnt="0"/>
      <dgm:spPr/>
    </dgm:pt>
    <dgm:pt modelId="{5AFDCF9A-6E62-4498-80EA-ECF8A6168D09}" type="pres">
      <dgm:prSet presAssocID="{CA202089-1C50-4653-A615-CE8B730A777E}" presName="horzSpace2" presStyleCnt="0"/>
      <dgm:spPr/>
    </dgm:pt>
    <dgm:pt modelId="{0E061237-3AC4-4A1A-8FD2-EE6ED432FD97}" type="pres">
      <dgm:prSet presAssocID="{CA202089-1C50-4653-A615-CE8B730A777E}" presName="tx2" presStyleLbl="revTx" presStyleIdx="5" presStyleCnt="6"/>
      <dgm:spPr/>
    </dgm:pt>
    <dgm:pt modelId="{F072D0AC-CB11-4076-91E6-F17003F8C214}" type="pres">
      <dgm:prSet presAssocID="{CA202089-1C50-4653-A615-CE8B730A777E}" presName="vert2" presStyleCnt="0"/>
      <dgm:spPr/>
    </dgm:pt>
    <dgm:pt modelId="{B6AFE54E-4EA8-4723-A467-511641074BF4}" type="pres">
      <dgm:prSet presAssocID="{CA202089-1C50-4653-A615-CE8B730A777E}" presName="thinLine2b" presStyleLbl="callout" presStyleIdx="4" presStyleCnt="5"/>
      <dgm:spPr/>
    </dgm:pt>
    <dgm:pt modelId="{43CE1493-7125-4A17-A824-FF25A214C15F}" type="pres">
      <dgm:prSet presAssocID="{CA202089-1C50-4653-A615-CE8B730A777E}" presName="vertSpace2b" presStyleCnt="0"/>
      <dgm:spPr/>
    </dgm:pt>
  </dgm:ptLst>
  <dgm:cxnLst>
    <dgm:cxn modelId="{EDC89102-0B1C-4E5F-B3E3-8B9561C17E7D}" type="presOf" srcId="{CA202089-1C50-4653-A615-CE8B730A777E}" destId="{0E061237-3AC4-4A1A-8FD2-EE6ED432FD97}" srcOrd="0" destOrd="0" presId="urn:microsoft.com/office/officeart/2008/layout/LinedList"/>
    <dgm:cxn modelId="{81876204-FA59-4C7A-B813-64D05DBE4C3F}" type="presOf" srcId="{CD484D8A-C6AE-4986-B379-9405C70EB975}" destId="{6B5B571F-F267-4339-B507-F005D45DEFD0}" srcOrd="0" destOrd="0" presId="urn:microsoft.com/office/officeart/2008/layout/LinedList"/>
    <dgm:cxn modelId="{236E030B-1363-4D23-B0DA-8D768FE1A728}" srcId="{D7622AF2-AC81-450D-A3FF-8FCDC3FAF8EA}" destId="{8407B3B2-9A12-4F6E-80C0-FE0334D9C17A}" srcOrd="0" destOrd="0" parTransId="{ADAD57A5-9760-4AEE-A72E-7DF634B5CD9C}" sibTransId="{9D728690-871A-4A01-95B5-793C40A3F72E}"/>
    <dgm:cxn modelId="{DADD3D14-2A8A-455A-AE7A-61B8C6C3A269}" srcId="{8407B3B2-9A12-4F6E-80C0-FE0334D9C17A}" destId="{B5E895AB-CB7B-4D9D-BAF5-F908F4EF6CBC}" srcOrd="1" destOrd="0" parTransId="{98A09864-2007-4975-BC58-E55B9FDB2B11}" sibTransId="{09BEEFBA-6EC4-4273-9E79-A38EF2A8C2CF}"/>
    <dgm:cxn modelId="{4229941A-B5DC-4A60-9537-7F2C8C0F1A74}" srcId="{8407B3B2-9A12-4F6E-80C0-FE0334D9C17A}" destId="{FF39375F-94FE-4CC5-950B-C18546CA4076}" srcOrd="0" destOrd="0" parTransId="{C74DFFC0-D690-45AE-8999-D94454A2F68C}" sibTransId="{DABDEF33-1A35-4CD4-A385-E9514B2205BB}"/>
    <dgm:cxn modelId="{1DCF0722-3A6E-45EA-BCB3-1DB8B5A472F4}" type="presOf" srcId="{42D2B51A-19A5-420C-BFDF-B9882132BE3F}" destId="{48CC19A5-5005-4F24-AC0A-66983CC14615}" srcOrd="0" destOrd="0" presId="urn:microsoft.com/office/officeart/2008/layout/LinedList"/>
    <dgm:cxn modelId="{5493F928-EB28-4AC8-A73F-3C07D30F3933}" srcId="{8407B3B2-9A12-4F6E-80C0-FE0334D9C17A}" destId="{CD484D8A-C6AE-4986-B379-9405C70EB975}" srcOrd="3" destOrd="0" parTransId="{B42049E5-0ACE-4C2D-8E9B-8CA8D65F1784}" sibTransId="{3528DC5F-CF2D-4F39-A35F-5DBADC57D885}"/>
    <dgm:cxn modelId="{68B56A58-AC75-4410-9134-224317899A98}" type="presOf" srcId="{D7622AF2-AC81-450D-A3FF-8FCDC3FAF8EA}" destId="{1108FEA5-4D27-478F-9D34-896D2E10AB97}" srcOrd="0" destOrd="0" presId="urn:microsoft.com/office/officeart/2008/layout/LinedList"/>
    <dgm:cxn modelId="{5241B480-6EAD-48E3-8C1E-0CD4BB529037}" srcId="{8407B3B2-9A12-4F6E-80C0-FE0334D9C17A}" destId="{42D2B51A-19A5-420C-BFDF-B9882132BE3F}" srcOrd="2" destOrd="0" parTransId="{C5F1D90E-2113-4568-B29E-93CBE56A78DC}" sibTransId="{C78A7832-9B7E-4677-9179-F0CAF4BA973B}"/>
    <dgm:cxn modelId="{D0A97592-14E5-47C8-A5D8-082AE294CE49}" type="presOf" srcId="{FF39375F-94FE-4CC5-950B-C18546CA4076}" destId="{DD21F466-4BB3-4135-B493-B5C928804FF8}" srcOrd="0" destOrd="0" presId="urn:microsoft.com/office/officeart/2008/layout/LinedList"/>
    <dgm:cxn modelId="{36771FB7-9146-42C5-A2F1-91F4ECD3F6AF}" type="presOf" srcId="{B5E895AB-CB7B-4D9D-BAF5-F908F4EF6CBC}" destId="{FC1325DA-1DC8-4496-91A3-06568010D7CC}" srcOrd="0" destOrd="0" presId="urn:microsoft.com/office/officeart/2008/layout/LinedList"/>
    <dgm:cxn modelId="{12DCCEBB-5923-45C9-9050-3F353086B459}" srcId="{8407B3B2-9A12-4F6E-80C0-FE0334D9C17A}" destId="{CA202089-1C50-4653-A615-CE8B730A777E}" srcOrd="4" destOrd="0" parTransId="{D4147276-3313-4743-841B-7CDACEC3E468}" sibTransId="{92D4C0C4-F706-4136-9E96-0F0561AB4580}"/>
    <dgm:cxn modelId="{D9B118E2-80E2-4C5B-9D40-AE89E7018F8E}" type="presOf" srcId="{8407B3B2-9A12-4F6E-80C0-FE0334D9C17A}" destId="{BAD81B3E-2538-4D0E-AC93-90CBE9D5BDD7}" srcOrd="0" destOrd="0" presId="urn:microsoft.com/office/officeart/2008/layout/LinedList"/>
    <dgm:cxn modelId="{67F73B96-72AB-424D-9627-E1876800AA00}" type="presParOf" srcId="{1108FEA5-4D27-478F-9D34-896D2E10AB97}" destId="{1A8A50ED-2DD7-4074-9037-8898A0E5CE57}" srcOrd="0" destOrd="0" presId="urn:microsoft.com/office/officeart/2008/layout/LinedList"/>
    <dgm:cxn modelId="{93B27A96-2148-4135-ADB2-DAC4DEA5E2CB}" type="presParOf" srcId="{1108FEA5-4D27-478F-9D34-896D2E10AB97}" destId="{C0AB203E-929D-4D05-A752-B64FC9C1E506}" srcOrd="1" destOrd="0" presId="urn:microsoft.com/office/officeart/2008/layout/LinedList"/>
    <dgm:cxn modelId="{1F49091B-5D49-4AB0-937F-058339098450}" type="presParOf" srcId="{C0AB203E-929D-4D05-A752-B64FC9C1E506}" destId="{BAD81B3E-2538-4D0E-AC93-90CBE9D5BDD7}" srcOrd="0" destOrd="0" presId="urn:microsoft.com/office/officeart/2008/layout/LinedList"/>
    <dgm:cxn modelId="{39775A22-8D62-45C0-9FAC-46F599B2EA1D}" type="presParOf" srcId="{C0AB203E-929D-4D05-A752-B64FC9C1E506}" destId="{C650BC2C-D179-4637-9CB9-1D01A47CF32B}" srcOrd="1" destOrd="0" presId="urn:microsoft.com/office/officeart/2008/layout/LinedList"/>
    <dgm:cxn modelId="{70296AA5-1170-4CC4-B0E5-D48C5037C067}" type="presParOf" srcId="{C650BC2C-D179-4637-9CB9-1D01A47CF32B}" destId="{042379D4-FEE1-42B3-819D-08B503915320}" srcOrd="0" destOrd="0" presId="urn:microsoft.com/office/officeart/2008/layout/LinedList"/>
    <dgm:cxn modelId="{87AE0F45-A2DC-4C66-B484-809DD982B7AD}" type="presParOf" srcId="{C650BC2C-D179-4637-9CB9-1D01A47CF32B}" destId="{13239529-67DB-4F6B-A5B4-2BD53266FFCF}" srcOrd="1" destOrd="0" presId="urn:microsoft.com/office/officeart/2008/layout/LinedList"/>
    <dgm:cxn modelId="{DA060E86-7AC1-41B8-84D3-D9E97E594F2D}" type="presParOf" srcId="{13239529-67DB-4F6B-A5B4-2BD53266FFCF}" destId="{EB36646F-0946-491B-9626-41C0D87AF23C}" srcOrd="0" destOrd="0" presId="urn:microsoft.com/office/officeart/2008/layout/LinedList"/>
    <dgm:cxn modelId="{0F921477-49BE-4476-8E8E-3EE3BEC3659E}" type="presParOf" srcId="{13239529-67DB-4F6B-A5B4-2BD53266FFCF}" destId="{DD21F466-4BB3-4135-B493-B5C928804FF8}" srcOrd="1" destOrd="0" presId="urn:microsoft.com/office/officeart/2008/layout/LinedList"/>
    <dgm:cxn modelId="{E1812967-D17B-471B-B713-E594ECB96C56}" type="presParOf" srcId="{13239529-67DB-4F6B-A5B4-2BD53266FFCF}" destId="{D23CADC5-A58D-4BBE-BDA5-6390EE4760C2}" srcOrd="2" destOrd="0" presId="urn:microsoft.com/office/officeart/2008/layout/LinedList"/>
    <dgm:cxn modelId="{9C78E14C-44B5-4BBE-94C3-D85AB338EC51}" type="presParOf" srcId="{C650BC2C-D179-4637-9CB9-1D01A47CF32B}" destId="{5E5F1969-7534-4C7F-AC05-D731C3D24582}" srcOrd="2" destOrd="0" presId="urn:microsoft.com/office/officeart/2008/layout/LinedList"/>
    <dgm:cxn modelId="{52E8E27C-B5CB-4E48-B363-C1159E73796E}" type="presParOf" srcId="{C650BC2C-D179-4637-9CB9-1D01A47CF32B}" destId="{139745BF-A6C0-40EB-87D1-32FE23D6651F}" srcOrd="3" destOrd="0" presId="urn:microsoft.com/office/officeart/2008/layout/LinedList"/>
    <dgm:cxn modelId="{922C4CA5-13CA-4CB8-B322-DD9FBDC42771}" type="presParOf" srcId="{C650BC2C-D179-4637-9CB9-1D01A47CF32B}" destId="{5AB44105-F8E9-481C-893A-8880F7C24CD2}" srcOrd="4" destOrd="0" presId="urn:microsoft.com/office/officeart/2008/layout/LinedList"/>
    <dgm:cxn modelId="{B379C9D0-E883-43A7-9141-D62D31B2D2C4}" type="presParOf" srcId="{5AB44105-F8E9-481C-893A-8880F7C24CD2}" destId="{65B214DC-EEC8-4C2D-A755-F8AA81FA2F0D}" srcOrd="0" destOrd="0" presId="urn:microsoft.com/office/officeart/2008/layout/LinedList"/>
    <dgm:cxn modelId="{DF32C2D0-4372-4328-A815-58FD8DB7373C}" type="presParOf" srcId="{5AB44105-F8E9-481C-893A-8880F7C24CD2}" destId="{FC1325DA-1DC8-4496-91A3-06568010D7CC}" srcOrd="1" destOrd="0" presId="urn:microsoft.com/office/officeart/2008/layout/LinedList"/>
    <dgm:cxn modelId="{E95AEFEC-EF83-4325-BEAA-DC11376B7017}" type="presParOf" srcId="{5AB44105-F8E9-481C-893A-8880F7C24CD2}" destId="{D728B932-157C-4D8D-964A-B4C26F86B9AB}" srcOrd="2" destOrd="0" presId="urn:microsoft.com/office/officeart/2008/layout/LinedList"/>
    <dgm:cxn modelId="{AF80819E-60E5-4015-8F03-7037DB9B60EE}" type="presParOf" srcId="{C650BC2C-D179-4637-9CB9-1D01A47CF32B}" destId="{83D0D528-9E8D-4BD0-8761-0175BB0DF257}" srcOrd="5" destOrd="0" presId="urn:microsoft.com/office/officeart/2008/layout/LinedList"/>
    <dgm:cxn modelId="{7FF78092-1C96-4101-8E63-D0792BF532DB}" type="presParOf" srcId="{C650BC2C-D179-4637-9CB9-1D01A47CF32B}" destId="{1BABB9F3-9884-4462-ABF8-477C99065359}" srcOrd="6" destOrd="0" presId="urn:microsoft.com/office/officeart/2008/layout/LinedList"/>
    <dgm:cxn modelId="{0A98C77D-78C6-4484-AF18-78A346B58C21}" type="presParOf" srcId="{C650BC2C-D179-4637-9CB9-1D01A47CF32B}" destId="{6B712474-313F-4C36-8454-939F5C3DF000}" srcOrd="7" destOrd="0" presId="urn:microsoft.com/office/officeart/2008/layout/LinedList"/>
    <dgm:cxn modelId="{D0299898-B1D0-47E3-AC32-EF73C6BDDF01}" type="presParOf" srcId="{6B712474-313F-4C36-8454-939F5C3DF000}" destId="{172598FA-74C6-4F15-877C-02609492CD10}" srcOrd="0" destOrd="0" presId="urn:microsoft.com/office/officeart/2008/layout/LinedList"/>
    <dgm:cxn modelId="{B44845A1-D1A6-4A6C-A0F0-52739336E52D}" type="presParOf" srcId="{6B712474-313F-4C36-8454-939F5C3DF000}" destId="{48CC19A5-5005-4F24-AC0A-66983CC14615}" srcOrd="1" destOrd="0" presId="urn:microsoft.com/office/officeart/2008/layout/LinedList"/>
    <dgm:cxn modelId="{4689C881-02A8-4E3B-8B00-CE18CC037280}" type="presParOf" srcId="{6B712474-313F-4C36-8454-939F5C3DF000}" destId="{BAFA7394-8700-43B3-8A33-A0CAA27018F2}" srcOrd="2" destOrd="0" presId="urn:microsoft.com/office/officeart/2008/layout/LinedList"/>
    <dgm:cxn modelId="{416F8898-8D33-4E35-8FE6-06D1580D2114}" type="presParOf" srcId="{C650BC2C-D179-4637-9CB9-1D01A47CF32B}" destId="{188847ED-68BB-4F17-A2D6-BE649CD1C657}" srcOrd="8" destOrd="0" presId="urn:microsoft.com/office/officeart/2008/layout/LinedList"/>
    <dgm:cxn modelId="{5E2DAA25-2CF6-42EC-8F78-3D85DBFF967C}" type="presParOf" srcId="{C650BC2C-D179-4637-9CB9-1D01A47CF32B}" destId="{BC43F310-B5F7-408D-ACD7-892FF2F5A4C0}" srcOrd="9" destOrd="0" presId="urn:microsoft.com/office/officeart/2008/layout/LinedList"/>
    <dgm:cxn modelId="{5BF381F7-12EE-40C9-8180-53210FF34803}" type="presParOf" srcId="{C650BC2C-D179-4637-9CB9-1D01A47CF32B}" destId="{AAB36DE1-2906-4B2A-BC7D-8145835D4B47}" srcOrd="10" destOrd="0" presId="urn:microsoft.com/office/officeart/2008/layout/LinedList"/>
    <dgm:cxn modelId="{D5F1E4E1-6B1B-4B94-8F1E-E93DE9681C13}" type="presParOf" srcId="{AAB36DE1-2906-4B2A-BC7D-8145835D4B47}" destId="{F0A942AC-B90E-4255-8E41-A0F45628E6E8}" srcOrd="0" destOrd="0" presId="urn:microsoft.com/office/officeart/2008/layout/LinedList"/>
    <dgm:cxn modelId="{A100297F-C427-4112-86AD-71EE8A644930}" type="presParOf" srcId="{AAB36DE1-2906-4B2A-BC7D-8145835D4B47}" destId="{6B5B571F-F267-4339-B507-F005D45DEFD0}" srcOrd="1" destOrd="0" presId="urn:microsoft.com/office/officeart/2008/layout/LinedList"/>
    <dgm:cxn modelId="{E880045B-99E3-4961-B342-ABF2011CCA40}" type="presParOf" srcId="{AAB36DE1-2906-4B2A-BC7D-8145835D4B47}" destId="{88FE53BD-06A8-4D12-9D4A-C5DCF30CBF40}" srcOrd="2" destOrd="0" presId="urn:microsoft.com/office/officeart/2008/layout/LinedList"/>
    <dgm:cxn modelId="{2171E6F7-CD7B-4888-BC04-45771F02CD9C}" type="presParOf" srcId="{C650BC2C-D179-4637-9CB9-1D01A47CF32B}" destId="{FFE7C5A4-5383-4A83-9155-BA0E684D74CC}" srcOrd="11" destOrd="0" presId="urn:microsoft.com/office/officeart/2008/layout/LinedList"/>
    <dgm:cxn modelId="{74F36F5D-92E1-41A6-9185-2C5E9834AB97}" type="presParOf" srcId="{C650BC2C-D179-4637-9CB9-1D01A47CF32B}" destId="{B45DDBF7-D96D-486B-ACE7-C9CA2450B29F}" srcOrd="12" destOrd="0" presId="urn:microsoft.com/office/officeart/2008/layout/LinedList"/>
    <dgm:cxn modelId="{FD38A5D6-3973-4BEF-B763-F8041D28DF0D}" type="presParOf" srcId="{C650BC2C-D179-4637-9CB9-1D01A47CF32B}" destId="{9A3FB709-B1CB-4B6C-B181-58D3A85E133D}" srcOrd="13" destOrd="0" presId="urn:microsoft.com/office/officeart/2008/layout/LinedList"/>
    <dgm:cxn modelId="{33895834-CDE4-46D4-B017-F189B6468C4D}" type="presParOf" srcId="{9A3FB709-B1CB-4B6C-B181-58D3A85E133D}" destId="{5AFDCF9A-6E62-4498-80EA-ECF8A6168D09}" srcOrd="0" destOrd="0" presId="urn:microsoft.com/office/officeart/2008/layout/LinedList"/>
    <dgm:cxn modelId="{9491B4CC-0ABA-442F-B323-35C32E092EAE}" type="presParOf" srcId="{9A3FB709-B1CB-4B6C-B181-58D3A85E133D}" destId="{0E061237-3AC4-4A1A-8FD2-EE6ED432FD97}" srcOrd="1" destOrd="0" presId="urn:microsoft.com/office/officeart/2008/layout/LinedList"/>
    <dgm:cxn modelId="{BAACB2F3-814F-4B3A-8464-056CEC513266}" type="presParOf" srcId="{9A3FB709-B1CB-4B6C-B181-58D3A85E133D}" destId="{F072D0AC-CB11-4076-91E6-F17003F8C214}" srcOrd="2" destOrd="0" presId="urn:microsoft.com/office/officeart/2008/layout/LinedList"/>
    <dgm:cxn modelId="{44CF8710-49C2-49DB-AE1C-953174ED3BDA}" type="presParOf" srcId="{C650BC2C-D179-4637-9CB9-1D01A47CF32B}" destId="{B6AFE54E-4EA8-4723-A467-511641074BF4}" srcOrd="14" destOrd="0" presId="urn:microsoft.com/office/officeart/2008/layout/LinedList"/>
    <dgm:cxn modelId="{F35A6464-BAB3-4A84-9B94-D1D850E15130}" type="presParOf" srcId="{C650BC2C-D179-4637-9CB9-1D01A47CF32B}" destId="{43CE1493-7125-4A17-A824-FF25A214C15F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42E8E2-8D8B-4980-8E44-86659357497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43FF8-BD05-424B-8FA5-C42478EC5C37}">
      <dgm:prSet custT="1"/>
      <dgm:spPr/>
      <dgm:t>
        <a:bodyPr anchor="ctr"/>
        <a:lstStyle/>
        <a:p>
          <a:pPr algn="ctr"/>
          <a:r>
            <a:rPr lang="en-US" sz="2800" b="1" i="1" baseline="0" dirty="0">
              <a:latin typeface="Gill Sans MT" panose="020B0502020104020203" pitchFamily="34" charset="0"/>
            </a:rPr>
            <a:t>Animaux - élevage</a:t>
          </a:r>
          <a:endParaRPr lang="en-US" sz="2800" b="1" dirty="0">
            <a:latin typeface="Gill Sans MT" panose="020B0502020104020203" pitchFamily="34" charset="0"/>
          </a:endParaRPr>
        </a:p>
      </dgm:t>
    </dgm:pt>
    <dgm:pt modelId="{96EA6321-9D72-4FD2-A63C-09AC5B8A6D76}" type="parTrans" cxnId="{D1454C4B-83F0-4212-9F09-7B02188BFD76}">
      <dgm:prSet/>
      <dgm:spPr/>
      <dgm:t>
        <a:bodyPr/>
        <a:lstStyle/>
        <a:p>
          <a:endParaRPr lang="en-US"/>
        </a:p>
      </dgm:t>
    </dgm:pt>
    <dgm:pt modelId="{AE86BAE3-D626-45F8-B1C9-2CF6295A148F}" type="sibTrans" cxnId="{D1454C4B-83F0-4212-9F09-7B02188BFD76}">
      <dgm:prSet/>
      <dgm:spPr/>
      <dgm:t>
        <a:bodyPr/>
        <a:lstStyle/>
        <a:p>
          <a:endParaRPr lang="en-US"/>
        </a:p>
      </dgm:t>
    </dgm:pt>
    <dgm:pt modelId="{293162FC-FFEB-4472-9CB2-2A01233231DF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Respecter les réglementations nationales</a:t>
          </a:r>
        </a:p>
      </dgm:t>
    </dgm:pt>
    <dgm:pt modelId="{886CC6C4-DB7A-442D-8002-E6909F986FCE}" type="parTrans" cxnId="{37713D86-79A2-414F-971C-5D312AF63C44}">
      <dgm:prSet/>
      <dgm:spPr/>
      <dgm:t>
        <a:bodyPr/>
        <a:lstStyle/>
        <a:p>
          <a:endParaRPr lang="en-US"/>
        </a:p>
      </dgm:t>
    </dgm:pt>
    <dgm:pt modelId="{FADBE363-2468-4548-9ADD-20434F5607BD}" type="sibTrans" cxnId="{37713D86-79A2-414F-971C-5D312AF63C44}">
      <dgm:prSet/>
      <dgm:spPr/>
      <dgm:t>
        <a:bodyPr/>
        <a:lstStyle/>
        <a:p>
          <a:endParaRPr lang="en-US"/>
        </a:p>
      </dgm:t>
    </dgm:pt>
    <dgm:pt modelId="{F716FE49-9FAE-4A79-9E20-A6FB58B947D9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Contrôles de routine :</a:t>
          </a:r>
        </a:p>
      </dgm:t>
    </dgm:pt>
    <dgm:pt modelId="{0A17B8F6-8469-4C67-A089-69826472AEB0}" type="parTrans" cxnId="{8F1E5071-D4CB-459E-819C-4DF7666B566A}">
      <dgm:prSet/>
      <dgm:spPr/>
      <dgm:t>
        <a:bodyPr/>
        <a:lstStyle/>
        <a:p>
          <a:endParaRPr lang="en-US"/>
        </a:p>
      </dgm:t>
    </dgm:pt>
    <dgm:pt modelId="{DA4FA92A-C0DF-4AD4-BBB4-91E37C81EBCF}" type="sibTrans" cxnId="{8F1E5071-D4CB-459E-819C-4DF7666B566A}">
      <dgm:prSet/>
      <dgm:spPr/>
      <dgm:t>
        <a:bodyPr/>
        <a:lstStyle/>
        <a:p>
          <a:endParaRPr lang="en-US"/>
        </a:p>
      </dgm:t>
    </dgm:pt>
    <dgm:pt modelId="{A79CDAA2-E79F-4149-9B29-474E994A374D}">
      <dgm:prSet custT="1"/>
      <dgm:spPr/>
      <dgm:t>
        <a:bodyPr/>
        <a:lstStyle/>
        <a:p>
          <a:r>
            <a:rPr lang="en-US" sz="1500" dirty="0"/>
            <a:t>Chambres : Nettoyage</a:t>
          </a:r>
        </a:p>
      </dgm:t>
    </dgm:pt>
    <dgm:pt modelId="{A5D4DA24-511F-4B44-AB61-919D691D2FA1}" type="parTrans" cxnId="{A2A562A5-A892-4B70-B4F9-71EB520ACB57}">
      <dgm:prSet/>
      <dgm:spPr/>
      <dgm:t>
        <a:bodyPr/>
        <a:lstStyle/>
        <a:p>
          <a:endParaRPr lang="en-US"/>
        </a:p>
      </dgm:t>
    </dgm:pt>
    <dgm:pt modelId="{87097884-1715-46D8-A997-8E8AD872816E}" type="sibTrans" cxnId="{A2A562A5-A892-4B70-B4F9-71EB520ACB57}">
      <dgm:prSet/>
      <dgm:spPr/>
      <dgm:t>
        <a:bodyPr/>
        <a:lstStyle/>
        <a:p>
          <a:endParaRPr lang="en-US"/>
        </a:p>
      </dgm:t>
    </dgm:pt>
    <dgm:pt modelId="{495A08F8-540D-4F26-987E-BA258D065092}">
      <dgm:prSet custT="1"/>
      <dgm:spPr/>
      <dgm:t>
        <a:bodyPr/>
        <a:lstStyle/>
        <a:p>
          <a:r>
            <a:rPr lang="en-US" sz="1500" dirty="0"/>
            <a:t>Cages / racks : Nettoyage, changements</a:t>
          </a:r>
        </a:p>
      </dgm:t>
    </dgm:pt>
    <dgm:pt modelId="{C6A9CFDC-73B0-4289-A5AF-F56CC93308C3}" type="parTrans" cxnId="{656F3BF5-57ED-45F8-836F-96A7C17F8B0C}">
      <dgm:prSet/>
      <dgm:spPr/>
      <dgm:t>
        <a:bodyPr/>
        <a:lstStyle/>
        <a:p>
          <a:endParaRPr lang="en-US"/>
        </a:p>
      </dgm:t>
    </dgm:pt>
    <dgm:pt modelId="{C7F7798B-0783-4EB3-9A1F-1924E9D09D59}" type="sibTrans" cxnId="{656F3BF5-57ED-45F8-836F-96A7C17F8B0C}">
      <dgm:prSet/>
      <dgm:spPr/>
      <dgm:t>
        <a:bodyPr/>
        <a:lstStyle/>
        <a:p>
          <a:endParaRPr lang="en-US"/>
        </a:p>
      </dgm:t>
    </dgm:pt>
    <dgm:pt modelId="{A9B64379-C844-4DA2-BB75-EB65BFC5DD24}">
      <dgm:prSet custT="1"/>
      <dgm:spPr/>
      <dgm:t>
        <a:bodyPr/>
        <a:lstStyle/>
        <a:p>
          <a:r>
            <a:rPr lang="en-US" sz="1500" dirty="0"/>
            <a:t>Nourriture / eau</a:t>
          </a:r>
        </a:p>
      </dgm:t>
    </dgm:pt>
    <dgm:pt modelId="{6AF34488-5534-4586-882B-4EEF54CE0CE1}" type="parTrans" cxnId="{6160CB55-323C-49E9-AF3D-DFF204BBB492}">
      <dgm:prSet/>
      <dgm:spPr/>
      <dgm:t>
        <a:bodyPr/>
        <a:lstStyle/>
        <a:p>
          <a:endParaRPr lang="en-US"/>
        </a:p>
      </dgm:t>
    </dgm:pt>
    <dgm:pt modelId="{FF9AEDC7-FBA0-47A0-98FA-B814F3815D49}" type="sibTrans" cxnId="{6160CB55-323C-49E9-AF3D-DFF204BBB492}">
      <dgm:prSet/>
      <dgm:spPr/>
      <dgm:t>
        <a:bodyPr/>
        <a:lstStyle/>
        <a:p>
          <a:endParaRPr lang="en-US"/>
        </a:p>
      </dgm:t>
    </dgm:pt>
    <dgm:pt modelId="{B22942CB-99EA-4166-B995-3BFACF33FB1A}">
      <dgm:prSet custT="1"/>
      <dgm:spPr/>
      <dgm:t>
        <a:bodyPr/>
        <a:lstStyle/>
        <a:p>
          <a:r>
            <a:rPr lang="en-US" sz="1500" dirty="0"/>
            <a:t>Paramètres environnementaux</a:t>
          </a:r>
        </a:p>
      </dgm:t>
    </dgm:pt>
    <dgm:pt modelId="{11068CA6-7858-45FA-8888-B699D9BCD563}" type="parTrans" cxnId="{2C4A7EFC-D8F9-4BE5-8328-0A300FB3DEFB}">
      <dgm:prSet/>
      <dgm:spPr/>
      <dgm:t>
        <a:bodyPr/>
        <a:lstStyle/>
        <a:p>
          <a:endParaRPr lang="en-US"/>
        </a:p>
      </dgm:t>
    </dgm:pt>
    <dgm:pt modelId="{CF8F61FF-F46B-416F-B73A-CBB5250A3712}" type="sibTrans" cxnId="{2C4A7EFC-D8F9-4BE5-8328-0A300FB3DEFB}">
      <dgm:prSet/>
      <dgm:spPr/>
      <dgm:t>
        <a:bodyPr/>
        <a:lstStyle/>
        <a:p>
          <a:endParaRPr lang="en-US"/>
        </a:p>
      </dgm:t>
    </dgm:pt>
    <dgm:pt modelId="{1D1C09FA-3BF7-412A-8571-9927A7B68388}">
      <dgm:prSet custT="1"/>
      <dgm:spPr/>
      <dgm:t>
        <a:bodyPr/>
        <a:lstStyle/>
        <a:p>
          <a:r>
            <a:rPr lang="en-US" sz="1500" dirty="0"/>
            <a:t>Température</a:t>
          </a:r>
        </a:p>
      </dgm:t>
    </dgm:pt>
    <dgm:pt modelId="{15BAAD8E-F9AA-453D-A365-D11C0F086053}" type="parTrans" cxnId="{E1636D0D-7EE4-4A49-821E-DD278DA0836E}">
      <dgm:prSet/>
      <dgm:spPr/>
      <dgm:t>
        <a:bodyPr/>
        <a:lstStyle/>
        <a:p>
          <a:endParaRPr lang="en-US"/>
        </a:p>
      </dgm:t>
    </dgm:pt>
    <dgm:pt modelId="{E30D0B01-AE6C-44B8-AC6A-B301813316C0}" type="sibTrans" cxnId="{E1636D0D-7EE4-4A49-821E-DD278DA0836E}">
      <dgm:prSet/>
      <dgm:spPr/>
      <dgm:t>
        <a:bodyPr/>
        <a:lstStyle/>
        <a:p>
          <a:endParaRPr lang="en-US"/>
        </a:p>
      </dgm:t>
    </dgm:pt>
    <dgm:pt modelId="{FDC53429-2DE9-4D74-9457-FDDDD81AD09A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Contrôle des documents</a:t>
          </a:r>
        </a:p>
      </dgm:t>
    </dgm:pt>
    <dgm:pt modelId="{2EAFF9F6-258D-407C-B28F-5D0D25D6382B}" type="parTrans" cxnId="{64991392-73C2-4C13-B18B-01688982483A}">
      <dgm:prSet/>
      <dgm:spPr/>
      <dgm:t>
        <a:bodyPr/>
        <a:lstStyle/>
        <a:p>
          <a:endParaRPr lang="en-US"/>
        </a:p>
      </dgm:t>
    </dgm:pt>
    <dgm:pt modelId="{56B8D35B-BC50-4A23-A84F-B6E8411BD9C3}" type="sibTrans" cxnId="{64991392-73C2-4C13-B18B-01688982483A}">
      <dgm:prSet/>
      <dgm:spPr/>
      <dgm:t>
        <a:bodyPr/>
        <a:lstStyle/>
        <a:p>
          <a:endParaRPr lang="en-US"/>
        </a:p>
      </dgm:t>
    </dgm:pt>
    <dgm:pt modelId="{1CF8E1BE-E793-4E1A-9087-962B0EC4BDFA}">
      <dgm:prSet custT="1"/>
      <dgm:spPr/>
      <dgm:t>
        <a:bodyPr/>
        <a:lstStyle/>
        <a:p>
          <a:r>
            <a:rPr lang="fr-FR" sz="2400" noProof="0" dirty="0">
              <a:latin typeface="Gill Sans MT" panose="020B0502020104020203" pitchFamily="34" charset="0"/>
            </a:rPr>
            <a:t>Documenter les écarts par rapport aux procédures opérationnelles standardisées</a:t>
          </a:r>
        </a:p>
      </dgm:t>
    </dgm:pt>
    <dgm:pt modelId="{B14ECFFB-EFC4-46A5-8B9D-DC2D96E3658B}" type="parTrans" cxnId="{B5F126AA-56F1-403B-8E79-ED31913C0FC6}">
      <dgm:prSet/>
      <dgm:spPr/>
      <dgm:t>
        <a:bodyPr/>
        <a:lstStyle/>
        <a:p>
          <a:endParaRPr lang="en-US"/>
        </a:p>
      </dgm:t>
    </dgm:pt>
    <dgm:pt modelId="{1F243600-9D99-44EB-B54F-5FC71C16B385}" type="sibTrans" cxnId="{B5F126AA-56F1-403B-8E79-ED31913C0FC6}">
      <dgm:prSet/>
      <dgm:spPr/>
      <dgm:t>
        <a:bodyPr/>
        <a:lstStyle/>
        <a:p>
          <a:endParaRPr lang="en-US"/>
        </a:p>
      </dgm:t>
    </dgm:pt>
    <dgm:pt modelId="{F326B649-56B8-4A95-8F86-7CDCF9C07AD7}" type="pres">
      <dgm:prSet presAssocID="{3342E8E2-8D8B-4980-8E44-866593574972}" presName="vert0" presStyleCnt="0">
        <dgm:presLayoutVars>
          <dgm:dir/>
          <dgm:animOne val="branch"/>
          <dgm:animLvl val="lvl"/>
        </dgm:presLayoutVars>
      </dgm:prSet>
      <dgm:spPr/>
    </dgm:pt>
    <dgm:pt modelId="{922979DC-47AF-4A28-B270-D5C6A64320D9}" type="pres">
      <dgm:prSet presAssocID="{F3543FF8-BD05-424B-8FA5-C42478EC5C37}" presName="thickLine" presStyleLbl="alignNode1" presStyleIdx="0" presStyleCnt="1"/>
      <dgm:spPr/>
    </dgm:pt>
    <dgm:pt modelId="{E5C4EF86-C5E8-42C5-ADFF-6193290229B4}" type="pres">
      <dgm:prSet presAssocID="{F3543FF8-BD05-424B-8FA5-C42478EC5C37}" presName="horz1" presStyleCnt="0"/>
      <dgm:spPr/>
    </dgm:pt>
    <dgm:pt modelId="{EFD56CB8-F4D9-4BB7-9881-D4CB59252C1E}" type="pres">
      <dgm:prSet presAssocID="{F3543FF8-BD05-424B-8FA5-C42478EC5C37}" presName="tx1" presStyleLbl="revTx" presStyleIdx="0" presStyleCnt="10" custScaleX="201462"/>
      <dgm:spPr/>
    </dgm:pt>
    <dgm:pt modelId="{3F2F4E1A-B0E3-4360-B4BE-86BC13E1955D}" type="pres">
      <dgm:prSet presAssocID="{F3543FF8-BD05-424B-8FA5-C42478EC5C37}" presName="vert1" presStyleCnt="0"/>
      <dgm:spPr/>
    </dgm:pt>
    <dgm:pt modelId="{EC721C99-BA7B-425A-9C69-CC13C8B8A0F9}" type="pres">
      <dgm:prSet presAssocID="{293162FC-FFEB-4472-9CB2-2A01233231DF}" presName="vertSpace2a" presStyleCnt="0"/>
      <dgm:spPr/>
    </dgm:pt>
    <dgm:pt modelId="{106E30D5-1B81-4AAB-BAD4-D03B662A653A}" type="pres">
      <dgm:prSet presAssocID="{293162FC-FFEB-4472-9CB2-2A01233231DF}" presName="horz2" presStyleCnt="0"/>
      <dgm:spPr/>
    </dgm:pt>
    <dgm:pt modelId="{360E2DFF-FD8F-4558-A867-05A692010237}" type="pres">
      <dgm:prSet presAssocID="{293162FC-FFEB-4472-9CB2-2A01233231DF}" presName="horzSpace2" presStyleCnt="0"/>
      <dgm:spPr/>
    </dgm:pt>
    <dgm:pt modelId="{9E573A0A-AF05-45E0-B1D9-1F827B004F6E}" type="pres">
      <dgm:prSet presAssocID="{293162FC-FFEB-4472-9CB2-2A01233231DF}" presName="tx2" presStyleLbl="revTx" presStyleIdx="1" presStyleCnt="10" custScaleX="263607" custScaleY="29031"/>
      <dgm:spPr/>
    </dgm:pt>
    <dgm:pt modelId="{1164DCCB-0C19-4443-A1A7-ED356100304C}" type="pres">
      <dgm:prSet presAssocID="{293162FC-FFEB-4472-9CB2-2A01233231DF}" presName="vert2" presStyleCnt="0"/>
      <dgm:spPr/>
    </dgm:pt>
    <dgm:pt modelId="{E818AAD3-2B0C-4D5C-B8CA-FC5CDD460D9E}" type="pres">
      <dgm:prSet presAssocID="{293162FC-FFEB-4472-9CB2-2A01233231DF}" presName="thinLine2b" presStyleLbl="callout" presStyleIdx="0" presStyleCnt="8"/>
      <dgm:spPr/>
    </dgm:pt>
    <dgm:pt modelId="{EF7D792B-ED94-4534-9184-ED3B74030C4E}" type="pres">
      <dgm:prSet presAssocID="{293162FC-FFEB-4472-9CB2-2A01233231DF}" presName="vertSpace2b" presStyleCnt="0"/>
      <dgm:spPr/>
    </dgm:pt>
    <dgm:pt modelId="{A3E858DC-8728-4C09-A3E1-AFD083CE97D9}" type="pres">
      <dgm:prSet presAssocID="{F716FE49-9FAE-4A79-9E20-A6FB58B947D9}" presName="horz2" presStyleCnt="0"/>
      <dgm:spPr/>
    </dgm:pt>
    <dgm:pt modelId="{9C618A36-13AA-45DD-B711-A587318E4405}" type="pres">
      <dgm:prSet presAssocID="{F716FE49-9FAE-4A79-9E20-A6FB58B947D9}" presName="horzSpace2" presStyleCnt="0"/>
      <dgm:spPr/>
    </dgm:pt>
    <dgm:pt modelId="{3D034430-322B-4A1F-8225-0F0F97714EB4}" type="pres">
      <dgm:prSet presAssocID="{F716FE49-9FAE-4A79-9E20-A6FB58B947D9}" presName="tx2" presStyleLbl="revTx" presStyleIdx="2" presStyleCnt="10"/>
      <dgm:spPr/>
    </dgm:pt>
    <dgm:pt modelId="{E7947513-B0B2-48D8-A32E-A97E34B1AC6F}" type="pres">
      <dgm:prSet presAssocID="{F716FE49-9FAE-4A79-9E20-A6FB58B947D9}" presName="vert2" presStyleCnt="0"/>
      <dgm:spPr/>
    </dgm:pt>
    <dgm:pt modelId="{FBBFE5B1-F8DF-4958-8598-0578E643AF49}" type="pres">
      <dgm:prSet presAssocID="{A79CDAA2-E79F-4149-9B29-474E994A374D}" presName="horz3" presStyleCnt="0"/>
      <dgm:spPr/>
    </dgm:pt>
    <dgm:pt modelId="{442C885A-70C0-4B16-97D0-DA45CE6B64E3}" type="pres">
      <dgm:prSet presAssocID="{A79CDAA2-E79F-4149-9B29-474E994A374D}" presName="horzSpace3" presStyleCnt="0"/>
      <dgm:spPr/>
    </dgm:pt>
    <dgm:pt modelId="{ED6FACD4-0507-4886-AD69-D6F3F47EDF51}" type="pres">
      <dgm:prSet presAssocID="{A79CDAA2-E79F-4149-9B29-474E994A374D}" presName="tx3" presStyleLbl="revTx" presStyleIdx="3" presStyleCnt="10"/>
      <dgm:spPr/>
    </dgm:pt>
    <dgm:pt modelId="{25C84B53-6E40-4C39-A392-A6D110A8D1DC}" type="pres">
      <dgm:prSet presAssocID="{A79CDAA2-E79F-4149-9B29-474E994A374D}" presName="vert3" presStyleCnt="0"/>
      <dgm:spPr/>
    </dgm:pt>
    <dgm:pt modelId="{84C42B94-5FD9-49F9-88C6-8DB8B7C4B8D6}" type="pres">
      <dgm:prSet presAssocID="{87097884-1715-46D8-A997-8E8AD872816E}" presName="thinLine3" presStyleLbl="callout" presStyleIdx="1" presStyleCnt="8"/>
      <dgm:spPr/>
    </dgm:pt>
    <dgm:pt modelId="{C5D2E89F-738F-437F-A676-BBC37B3FF0C9}" type="pres">
      <dgm:prSet presAssocID="{495A08F8-540D-4F26-987E-BA258D065092}" presName="horz3" presStyleCnt="0"/>
      <dgm:spPr/>
    </dgm:pt>
    <dgm:pt modelId="{EDA1F52E-C2DA-4632-BDAF-B5B2E140CF09}" type="pres">
      <dgm:prSet presAssocID="{495A08F8-540D-4F26-987E-BA258D065092}" presName="horzSpace3" presStyleCnt="0"/>
      <dgm:spPr/>
    </dgm:pt>
    <dgm:pt modelId="{1C3288A1-4459-4A6D-B95F-A32184C44A43}" type="pres">
      <dgm:prSet presAssocID="{495A08F8-540D-4F26-987E-BA258D065092}" presName="tx3" presStyleLbl="revTx" presStyleIdx="4" presStyleCnt="10"/>
      <dgm:spPr/>
    </dgm:pt>
    <dgm:pt modelId="{1F7FE4F9-1BC1-4AC8-B005-53C83FCAF6E0}" type="pres">
      <dgm:prSet presAssocID="{495A08F8-540D-4F26-987E-BA258D065092}" presName="vert3" presStyleCnt="0"/>
      <dgm:spPr/>
    </dgm:pt>
    <dgm:pt modelId="{94016D78-86EA-41C9-B6FC-A2FDAF4369C5}" type="pres">
      <dgm:prSet presAssocID="{C7F7798B-0783-4EB3-9A1F-1924E9D09D59}" presName="thinLine3" presStyleLbl="callout" presStyleIdx="2" presStyleCnt="8"/>
      <dgm:spPr/>
    </dgm:pt>
    <dgm:pt modelId="{CCC237AE-FC84-4662-950C-B14C914C9A05}" type="pres">
      <dgm:prSet presAssocID="{A9B64379-C844-4DA2-BB75-EB65BFC5DD24}" presName="horz3" presStyleCnt="0"/>
      <dgm:spPr/>
    </dgm:pt>
    <dgm:pt modelId="{7181C1BC-63AE-45CA-81EC-872D6B863265}" type="pres">
      <dgm:prSet presAssocID="{A9B64379-C844-4DA2-BB75-EB65BFC5DD24}" presName="horzSpace3" presStyleCnt="0"/>
      <dgm:spPr/>
    </dgm:pt>
    <dgm:pt modelId="{3A1BB433-B8B3-4A4C-B1C2-4A1C2E8189E4}" type="pres">
      <dgm:prSet presAssocID="{A9B64379-C844-4DA2-BB75-EB65BFC5DD24}" presName="tx3" presStyleLbl="revTx" presStyleIdx="5" presStyleCnt="10"/>
      <dgm:spPr/>
    </dgm:pt>
    <dgm:pt modelId="{6370F5A1-ABEB-445A-B61E-0F4DEEFFCE22}" type="pres">
      <dgm:prSet presAssocID="{A9B64379-C844-4DA2-BB75-EB65BFC5DD24}" presName="vert3" presStyleCnt="0"/>
      <dgm:spPr/>
    </dgm:pt>
    <dgm:pt modelId="{6E2A26C1-FB75-4ABD-BED8-C0A344D32DF9}" type="pres">
      <dgm:prSet presAssocID="{FF9AEDC7-FBA0-47A0-98FA-B814F3815D49}" presName="thinLine3" presStyleLbl="callout" presStyleIdx="3" presStyleCnt="8"/>
      <dgm:spPr/>
    </dgm:pt>
    <dgm:pt modelId="{B908DBB9-9860-48E6-A638-49AF0834973B}" type="pres">
      <dgm:prSet presAssocID="{B22942CB-99EA-4166-B995-3BFACF33FB1A}" presName="horz3" presStyleCnt="0"/>
      <dgm:spPr/>
    </dgm:pt>
    <dgm:pt modelId="{FD6CD1B1-8C6B-47A8-BD4B-D5D0788DA2D7}" type="pres">
      <dgm:prSet presAssocID="{B22942CB-99EA-4166-B995-3BFACF33FB1A}" presName="horzSpace3" presStyleCnt="0"/>
      <dgm:spPr/>
    </dgm:pt>
    <dgm:pt modelId="{A1861071-E7F5-4F01-B90E-15D28C066DE9}" type="pres">
      <dgm:prSet presAssocID="{B22942CB-99EA-4166-B995-3BFACF33FB1A}" presName="tx3" presStyleLbl="revTx" presStyleIdx="6" presStyleCnt="10"/>
      <dgm:spPr/>
    </dgm:pt>
    <dgm:pt modelId="{22E51C4A-DC87-4C2B-898F-4F816577145E}" type="pres">
      <dgm:prSet presAssocID="{B22942CB-99EA-4166-B995-3BFACF33FB1A}" presName="vert3" presStyleCnt="0"/>
      <dgm:spPr/>
    </dgm:pt>
    <dgm:pt modelId="{C66DB03A-6660-4C7F-A9C2-972DDC782E9E}" type="pres">
      <dgm:prSet presAssocID="{CF8F61FF-F46B-416F-B73A-CBB5250A3712}" presName="thinLine3" presStyleLbl="callout" presStyleIdx="4" presStyleCnt="8"/>
      <dgm:spPr/>
    </dgm:pt>
    <dgm:pt modelId="{5FFF7C39-C915-4FB2-9A8A-DD9B34699389}" type="pres">
      <dgm:prSet presAssocID="{1D1C09FA-3BF7-412A-8571-9927A7B68388}" presName="horz3" presStyleCnt="0"/>
      <dgm:spPr/>
    </dgm:pt>
    <dgm:pt modelId="{CB0D003D-29CF-4251-9101-4330C37AD992}" type="pres">
      <dgm:prSet presAssocID="{1D1C09FA-3BF7-412A-8571-9927A7B68388}" presName="horzSpace3" presStyleCnt="0"/>
      <dgm:spPr/>
    </dgm:pt>
    <dgm:pt modelId="{E2879C26-3B88-41ED-8159-1E117E2826D8}" type="pres">
      <dgm:prSet presAssocID="{1D1C09FA-3BF7-412A-8571-9927A7B68388}" presName="tx3" presStyleLbl="revTx" presStyleIdx="7" presStyleCnt="10"/>
      <dgm:spPr/>
    </dgm:pt>
    <dgm:pt modelId="{978BBA35-1923-4AB8-8C90-0FB823E852CF}" type="pres">
      <dgm:prSet presAssocID="{1D1C09FA-3BF7-412A-8571-9927A7B68388}" presName="vert3" presStyleCnt="0"/>
      <dgm:spPr/>
    </dgm:pt>
    <dgm:pt modelId="{928CB3D8-67DC-4E0E-AB0A-5E8854EEE2E8}" type="pres">
      <dgm:prSet presAssocID="{F716FE49-9FAE-4A79-9E20-A6FB58B947D9}" presName="thinLine2b" presStyleLbl="callout" presStyleIdx="5" presStyleCnt="8"/>
      <dgm:spPr/>
    </dgm:pt>
    <dgm:pt modelId="{792B50B5-99DF-4E88-A7D9-2AAA5EC4FFA5}" type="pres">
      <dgm:prSet presAssocID="{F716FE49-9FAE-4A79-9E20-A6FB58B947D9}" presName="vertSpace2b" presStyleCnt="0"/>
      <dgm:spPr/>
    </dgm:pt>
    <dgm:pt modelId="{99028723-99D8-4B57-84E2-1A44E94CBE8E}" type="pres">
      <dgm:prSet presAssocID="{FDC53429-2DE9-4D74-9457-FDDDD81AD09A}" presName="horz2" presStyleCnt="0"/>
      <dgm:spPr/>
    </dgm:pt>
    <dgm:pt modelId="{DCABB92C-0E9B-445D-B90C-561E85819644}" type="pres">
      <dgm:prSet presAssocID="{FDC53429-2DE9-4D74-9457-FDDDD81AD09A}" presName="horzSpace2" presStyleCnt="0"/>
      <dgm:spPr/>
    </dgm:pt>
    <dgm:pt modelId="{BE576CFA-D534-4635-A652-2960F2DCD0E8}" type="pres">
      <dgm:prSet presAssocID="{FDC53429-2DE9-4D74-9457-FDDDD81AD09A}" presName="tx2" presStyleLbl="revTx" presStyleIdx="8" presStyleCnt="10"/>
      <dgm:spPr/>
    </dgm:pt>
    <dgm:pt modelId="{5C344B40-8798-4101-9467-DE12822951E2}" type="pres">
      <dgm:prSet presAssocID="{FDC53429-2DE9-4D74-9457-FDDDD81AD09A}" presName="vert2" presStyleCnt="0"/>
      <dgm:spPr/>
    </dgm:pt>
    <dgm:pt modelId="{690FDD5A-FB11-4554-8300-A5E35651D03F}" type="pres">
      <dgm:prSet presAssocID="{FDC53429-2DE9-4D74-9457-FDDDD81AD09A}" presName="thinLine2b" presStyleLbl="callout" presStyleIdx="6" presStyleCnt="8"/>
      <dgm:spPr/>
    </dgm:pt>
    <dgm:pt modelId="{6339F325-5106-48E9-890C-DCD2A0480D65}" type="pres">
      <dgm:prSet presAssocID="{FDC53429-2DE9-4D74-9457-FDDDD81AD09A}" presName="vertSpace2b" presStyleCnt="0"/>
      <dgm:spPr/>
    </dgm:pt>
    <dgm:pt modelId="{417929EE-5C9F-42AF-B6B3-ABED909DEAE5}" type="pres">
      <dgm:prSet presAssocID="{1CF8E1BE-E793-4E1A-9087-962B0EC4BDFA}" presName="horz2" presStyleCnt="0"/>
      <dgm:spPr/>
    </dgm:pt>
    <dgm:pt modelId="{E14AB3E6-8D69-49FB-AB60-EE61DA8F8BA1}" type="pres">
      <dgm:prSet presAssocID="{1CF8E1BE-E793-4E1A-9087-962B0EC4BDFA}" presName="horzSpace2" presStyleCnt="0"/>
      <dgm:spPr/>
    </dgm:pt>
    <dgm:pt modelId="{E6B47520-9E7D-4EAD-92CA-854980BBB55D}" type="pres">
      <dgm:prSet presAssocID="{1CF8E1BE-E793-4E1A-9087-962B0EC4BDFA}" presName="tx2" presStyleLbl="revTx" presStyleIdx="9" presStyleCnt="10" custScaleX="242299"/>
      <dgm:spPr/>
    </dgm:pt>
    <dgm:pt modelId="{A1AEAB0E-B1E3-4466-A8DD-C411587D8420}" type="pres">
      <dgm:prSet presAssocID="{1CF8E1BE-E793-4E1A-9087-962B0EC4BDFA}" presName="vert2" presStyleCnt="0"/>
      <dgm:spPr/>
    </dgm:pt>
    <dgm:pt modelId="{2700F6DE-F011-4CD0-B5D5-83F921B04F34}" type="pres">
      <dgm:prSet presAssocID="{1CF8E1BE-E793-4E1A-9087-962B0EC4BDFA}" presName="thinLine2b" presStyleLbl="callout" presStyleIdx="7" presStyleCnt="8"/>
      <dgm:spPr/>
    </dgm:pt>
    <dgm:pt modelId="{145F2D2C-C885-4C9F-8067-E047151BA313}" type="pres">
      <dgm:prSet presAssocID="{1CF8E1BE-E793-4E1A-9087-962B0EC4BDFA}" presName="vertSpace2b" presStyleCnt="0"/>
      <dgm:spPr/>
    </dgm:pt>
  </dgm:ptLst>
  <dgm:cxnLst>
    <dgm:cxn modelId="{E1636D0D-7EE4-4A49-821E-DD278DA0836E}" srcId="{F716FE49-9FAE-4A79-9E20-A6FB58B947D9}" destId="{1D1C09FA-3BF7-412A-8571-9927A7B68388}" srcOrd="4" destOrd="0" parTransId="{15BAAD8E-F9AA-453D-A365-D11C0F086053}" sibTransId="{E30D0B01-AE6C-44B8-AC6A-B301813316C0}"/>
    <dgm:cxn modelId="{74CF8C10-56B1-4BEE-88BE-6AA2F80A128A}" type="presOf" srcId="{F716FE49-9FAE-4A79-9E20-A6FB58B947D9}" destId="{3D034430-322B-4A1F-8225-0F0F97714EB4}" srcOrd="0" destOrd="0" presId="urn:microsoft.com/office/officeart/2008/layout/LinedList"/>
    <dgm:cxn modelId="{B9BA9E17-F329-45EC-AB3D-D6BE8376C762}" type="presOf" srcId="{FDC53429-2DE9-4D74-9457-FDDDD81AD09A}" destId="{BE576CFA-D534-4635-A652-2960F2DCD0E8}" srcOrd="0" destOrd="0" presId="urn:microsoft.com/office/officeart/2008/layout/LinedList"/>
    <dgm:cxn modelId="{179E8B3E-1D22-4D34-96C0-582F82861F7A}" type="presOf" srcId="{F3543FF8-BD05-424B-8FA5-C42478EC5C37}" destId="{EFD56CB8-F4D9-4BB7-9881-D4CB59252C1E}" srcOrd="0" destOrd="0" presId="urn:microsoft.com/office/officeart/2008/layout/LinedList"/>
    <dgm:cxn modelId="{3A14D643-2009-46AE-BB59-5AA7CF211C78}" type="presOf" srcId="{495A08F8-540D-4F26-987E-BA258D065092}" destId="{1C3288A1-4459-4A6D-B95F-A32184C44A43}" srcOrd="0" destOrd="0" presId="urn:microsoft.com/office/officeart/2008/layout/LinedList"/>
    <dgm:cxn modelId="{FB113044-8365-4BCF-9FC0-57A3A828A7C5}" type="presOf" srcId="{A9B64379-C844-4DA2-BB75-EB65BFC5DD24}" destId="{3A1BB433-B8B3-4A4C-B1C2-4A1C2E8189E4}" srcOrd="0" destOrd="0" presId="urn:microsoft.com/office/officeart/2008/layout/LinedList"/>
    <dgm:cxn modelId="{D1454C4B-83F0-4212-9F09-7B02188BFD76}" srcId="{3342E8E2-8D8B-4980-8E44-866593574972}" destId="{F3543FF8-BD05-424B-8FA5-C42478EC5C37}" srcOrd="0" destOrd="0" parTransId="{96EA6321-9D72-4FD2-A63C-09AC5B8A6D76}" sibTransId="{AE86BAE3-D626-45F8-B1C9-2CF6295A148F}"/>
    <dgm:cxn modelId="{8F1E5071-D4CB-459E-819C-4DF7666B566A}" srcId="{F3543FF8-BD05-424B-8FA5-C42478EC5C37}" destId="{F716FE49-9FAE-4A79-9E20-A6FB58B947D9}" srcOrd="1" destOrd="0" parTransId="{0A17B8F6-8469-4C67-A089-69826472AEB0}" sibTransId="{DA4FA92A-C0DF-4AD4-BBB4-91E37C81EBCF}"/>
    <dgm:cxn modelId="{20D0DB53-E00A-4B0F-ADC8-4B6986117857}" type="presOf" srcId="{3342E8E2-8D8B-4980-8E44-866593574972}" destId="{F326B649-56B8-4A95-8F86-7CDCF9C07AD7}" srcOrd="0" destOrd="0" presId="urn:microsoft.com/office/officeart/2008/layout/LinedList"/>
    <dgm:cxn modelId="{6160CB55-323C-49E9-AF3D-DFF204BBB492}" srcId="{F716FE49-9FAE-4A79-9E20-A6FB58B947D9}" destId="{A9B64379-C844-4DA2-BB75-EB65BFC5DD24}" srcOrd="2" destOrd="0" parTransId="{6AF34488-5534-4586-882B-4EEF54CE0CE1}" sibTransId="{FF9AEDC7-FBA0-47A0-98FA-B814F3815D49}"/>
    <dgm:cxn modelId="{3DB04C85-5E10-4960-BAFF-A261F80FC7A9}" type="presOf" srcId="{B22942CB-99EA-4166-B995-3BFACF33FB1A}" destId="{A1861071-E7F5-4F01-B90E-15D28C066DE9}" srcOrd="0" destOrd="0" presId="urn:microsoft.com/office/officeart/2008/layout/LinedList"/>
    <dgm:cxn modelId="{37713D86-79A2-414F-971C-5D312AF63C44}" srcId="{F3543FF8-BD05-424B-8FA5-C42478EC5C37}" destId="{293162FC-FFEB-4472-9CB2-2A01233231DF}" srcOrd="0" destOrd="0" parTransId="{886CC6C4-DB7A-442D-8002-E6909F986FCE}" sibTransId="{FADBE363-2468-4548-9ADD-20434F5607BD}"/>
    <dgm:cxn modelId="{6AA8AE8A-D2E9-488D-B52B-8F38D8D6B0CF}" type="presOf" srcId="{1CF8E1BE-E793-4E1A-9087-962B0EC4BDFA}" destId="{E6B47520-9E7D-4EAD-92CA-854980BBB55D}" srcOrd="0" destOrd="0" presId="urn:microsoft.com/office/officeart/2008/layout/LinedList"/>
    <dgm:cxn modelId="{64991392-73C2-4C13-B18B-01688982483A}" srcId="{F3543FF8-BD05-424B-8FA5-C42478EC5C37}" destId="{FDC53429-2DE9-4D74-9457-FDDDD81AD09A}" srcOrd="2" destOrd="0" parTransId="{2EAFF9F6-258D-407C-B28F-5D0D25D6382B}" sibTransId="{56B8D35B-BC50-4A23-A84F-B6E8411BD9C3}"/>
    <dgm:cxn modelId="{A2A562A5-A892-4B70-B4F9-71EB520ACB57}" srcId="{F716FE49-9FAE-4A79-9E20-A6FB58B947D9}" destId="{A79CDAA2-E79F-4149-9B29-474E994A374D}" srcOrd="0" destOrd="0" parTransId="{A5D4DA24-511F-4B44-AB61-919D691D2FA1}" sibTransId="{87097884-1715-46D8-A997-8E8AD872816E}"/>
    <dgm:cxn modelId="{B5F126AA-56F1-403B-8E79-ED31913C0FC6}" srcId="{F3543FF8-BD05-424B-8FA5-C42478EC5C37}" destId="{1CF8E1BE-E793-4E1A-9087-962B0EC4BDFA}" srcOrd="3" destOrd="0" parTransId="{B14ECFFB-EFC4-46A5-8B9D-DC2D96E3658B}" sibTransId="{1F243600-9D99-44EB-B54F-5FC71C16B385}"/>
    <dgm:cxn modelId="{2FC210D1-943C-4FB1-9568-DAF7ACA2A95A}" type="presOf" srcId="{293162FC-FFEB-4472-9CB2-2A01233231DF}" destId="{9E573A0A-AF05-45E0-B1D9-1F827B004F6E}" srcOrd="0" destOrd="0" presId="urn:microsoft.com/office/officeart/2008/layout/LinedList"/>
    <dgm:cxn modelId="{34BDEBE1-FCBE-472B-8602-7F3095C5B92B}" type="presOf" srcId="{A79CDAA2-E79F-4149-9B29-474E994A374D}" destId="{ED6FACD4-0507-4886-AD69-D6F3F47EDF51}" srcOrd="0" destOrd="0" presId="urn:microsoft.com/office/officeart/2008/layout/LinedList"/>
    <dgm:cxn modelId="{97805CE2-3AD5-44AA-8981-4B61725791F5}" type="presOf" srcId="{1D1C09FA-3BF7-412A-8571-9927A7B68388}" destId="{E2879C26-3B88-41ED-8159-1E117E2826D8}" srcOrd="0" destOrd="0" presId="urn:microsoft.com/office/officeart/2008/layout/LinedList"/>
    <dgm:cxn modelId="{656F3BF5-57ED-45F8-836F-96A7C17F8B0C}" srcId="{F716FE49-9FAE-4A79-9E20-A6FB58B947D9}" destId="{495A08F8-540D-4F26-987E-BA258D065092}" srcOrd="1" destOrd="0" parTransId="{C6A9CFDC-73B0-4289-A5AF-F56CC93308C3}" sibTransId="{C7F7798B-0783-4EB3-9A1F-1924E9D09D59}"/>
    <dgm:cxn modelId="{2C4A7EFC-D8F9-4BE5-8328-0A300FB3DEFB}" srcId="{F716FE49-9FAE-4A79-9E20-A6FB58B947D9}" destId="{B22942CB-99EA-4166-B995-3BFACF33FB1A}" srcOrd="3" destOrd="0" parTransId="{11068CA6-7858-45FA-8888-B699D9BCD563}" sibTransId="{CF8F61FF-F46B-416F-B73A-CBB5250A3712}"/>
    <dgm:cxn modelId="{96C8A858-98A3-419F-9714-1B485DF8A080}" type="presParOf" srcId="{F326B649-56B8-4A95-8F86-7CDCF9C07AD7}" destId="{922979DC-47AF-4A28-B270-D5C6A64320D9}" srcOrd="0" destOrd="0" presId="urn:microsoft.com/office/officeart/2008/layout/LinedList"/>
    <dgm:cxn modelId="{880A4576-487A-4FE8-85DE-9936992AB0ED}" type="presParOf" srcId="{F326B649-56B8-4A95-8F86-7CDCF9C07AD7}" destId="{E5C4EF86-C5E8-42C5-ADFF-6193290229B4}" srcOrd="1" destOrd="0" presId="urn:microsoft.com/office/officeart/2008/layout/LinedList"/>
    <dgm:cxn modelId="{861B4833-AF3E-4BE5-9EC9-C427060F4CB9}" type="presParOf" srcId="{E5C4EF86-C5E8-42C5-ADFF-6193290229B4}" destId="{EFD56CB8-F4D9-4BB7-9881-D4CB59252C1E}" srcOrd="0" destOrd="0" presId="urn:microsoft.com/office/officeart/2008/layout/LinedList"/>
    <dgm:cxn modelId="{71EA3C35-319F-4744-BE66-65E4FD015BEC}" type="presParOf" srcId="{E5C4EF86-C5E8-42C5-ADFF-6193290229B4}" destId="{3F2F4E1A-B0E3-4360-B4BE-86BC13E1955D}" srcOrd="1" destOrd="0" presId="urn:microsoft.com/office/officeart/2008/layout/LinedList"/>
    <dgm:cxn modelId="{BFC4AD37-1198-474D-9ED0-FA1F2590F1F5}" type="presParOf" srcId="{3F2F4E1A-B0E3-4360-B4BE-86BC13E1955D}" destId="{EC721C99-BA7B-425A-9C69-CC13C8B8A0F9}" srcOrd="0" destOrd="0" presId="urn:microsoft.com/office/officeart/2008/layout/LinedList"/>
    <dgm:cxn modelId="{0EDD822D-E06B-47A4-9BE5-1932455B55BB}" type="presParOf" srcId="{3F2F4E1A-B0E3-4360-B4BE-86BC13E1955D}" destId="{106E30D5-1B81-4AAB-BAD4-D03B662A653A}" srcOrd="1" destOrd="0" presId="urn:microsoft.com/office/officeart/2008/layout/LinedList"/>
    <dgm:cxn modelId="{AB6984F0-519E-479F-86DA-1D92CB3E0E8B}" type="presParOf" srcId="{106E30D5-1B81-4AAB-BAD4-D03B662A653A}" destId="{360E2DFF-FD8F-4558-A867-05A692010237}" srcOrd="0" destOrd="0" presId="urn:microsoft.com/office/officeart/2008/layout/LinedList"/>
    <dgm:cxn modelId="{313A8C9C-5E94-47BA-A671-7C2833FC14BB}" type="presParOf" srcId="{106E30D5-1B81-4AAB-BAD4-D03B662A653A}" destId="{9E573A0A-AF05-45E0-B1D9-1F827B004F6E}" srcOrd="1" destOrd="0" presId="urn:microsoft.com/office/officeart/2008/layout/LinedList"/>
    <dgm:cxn modelId="{A56FFBF1-BCAF-4671-8973-89903BB34F74}" type="presParOf" srcId="{106E30D5-1B81-4AAB-BAD4-D03B662A653A}" destId="{1164DCCB-0C19-4443-A1A7-ED356100304C}" srcOrd="2" destOrd="0" presId="urn:microsoft.com/office/officeart/2008/layout/LinedList"/>
    <dgm:cxn modelId="{2351909C-A2ED-40AB-A4A3-AB9DE335F5CE}" type="presParOf" srcId="{3F2F4E1A-B0E3-4360-B4BE-86BC13E1955D}" destId="{E818AAD3-2B0C-4D5C-B8CA-FC5CDD460D9E}" srcOrd="2" destOrd="0" presId="urn:microsoft.com/office/officeart/2008/layout/LinedList"/>
    <dgm:cxn modelId="{9E10B6EB-65B8-4C6F-9D04-E835F265A5E4}" type="presParOf" srcId="{3F2F4E1A-B0E3-4360-B4BE-86BC13E1955D}" destId="{EF7D792B-ED94-4534-9184-ED3B74030C4E}" srcOrd="3" destOrd="0" presId="urn:microsoft.com/office/officeart/2008/layout/LinedList"/>
    <dgm:cxn modelId="{CF23AD69-1857-49B2-B6A2-4FF5CC2E96E8}" type="presParOf" srcId="{3F2F4E1A-B0E3-4360-B4BE-86BC13E1955D}" destId="{A3E858DC-8728-4C09-A3E1-AFD083CE97D9}" srcOrd="4" destOrd="0" presId="urn:microsoft.com/office/officeart/2008/layout/LinedList"/>
    <dgm:cxn modelId="{E33EE046-6B93-425D-AD58-8BCC5238F15C}" type="presParOf" srcId="{A3E858DC-8728-4C09-A3E1-AFD083CE97D9}" destId="{9C618A36-13AA-45DD-B711-A587318E4405}" srcOrd="0" destOrd="0" presId="urn:microsoft.com/office/officeart/2008/layout/LinedList"/>
    <dgm:cxn modelId="{9A5F67A8-499C-490D-A0E8-7C1E1882E13D}" type="presParOf" srcId="{A3E858DC-8728-4C09-A3E1-AFD083CE97D9}" destId="{3D034430-322B-4A1F-8225-0F0F97714EB4}" srcOrd="1" destOrd="0" presId="urn:microsoft.com/office/officeart/2008/layout/LinedList"/>
    <dgm:cxn modelId="{F6E7C958-AAB3-4DD5-91FD-461578973766}" type="presParOf" srcId="{A3E858DC-8728-4C09-A3E1-AFD083CE97D9}" destId="{E7947513-B0B2-48D8-A32E-A97E34B1AC6F}" srcOrd="2" destOrd="0" presId="urn:microsoft.com/office/officeart/2008/layout/LinedList"/>
    <dgm:cxn modelId="{2089A729-E11C-4DA9-BBC3-EEB054AC9B95}" type="presParOf" srcId="{E7947513-B0B2-48D8-A32E-A97E34B1AC6F}" destId="{FBBFE5B1-F8DF-4958-8598-0578E643AF49}" srcOrd="0" destOrd="0" presId="urn:microsoft.com/office/officeart/2008/layout/LinedList"/>
    <dgm:cxn modelId="{ECA20783-7DC3-4632-9196-23EEEC203C8A}" type="presParOf" srcId="{FBBFE5B1-F8DF-4958-8598-0578E643AF49}" destId="{442C885A-70C0-4B16-97D0-DA45CE6B64E3}" srcOrd="0" destOrd="0" presId="urn:microsoft.com/office/officeart/2008/layout/LinedList"/>
    <dgm:cxn modelId="{518B2ED2-8767-4F52-9131-8173D2830A7B}" type="presParOf" srcId="{FBBFE5B1-F8DF-4958-8598-0578E643AF49}" destId="{ED6FACD4-0507-4886-AD69-D6F3F47EDF51}" srcOrd="1" destOrd="0" presId="urn:microsoft.com/office/officeart/2008/layout/LinedList"/>
    <dgm:cxn modelId="{4A87B6DE-05CE-4F40-9AD9-0D729D1E29EA}" type="presParOf" srcId="{FBBFE5B1-F8DF-4958-8598-0578E643AF49}" destId="{25C84B53-6E40-4C39-A392-A6D110A8D1DC}" srcOrd="2" destOrd="0" presId="urn:microsoft.com/office/officeart/2008/layout/LinedList"/>
    <dgm:cxn modelId="{D9689078-58EE-45F3-B05F-9808A9E3AC9B}" type="presParOf" srcId="{E7947513-B0B2-48D8-A32E-A97E34B1AC6F}" destId="{84C42B94-5FD9-49F9-88C6-8DB8B7C4B8D6}" srcOrd="1" destOrd="0" presId="urn:microsoft.com/office/officeart/2008/layout/LinedList"/>
    <dgm:cxn modelId="{7590565B-C512-405B-9DAC-A4AFE5B855AE}" type="presParOf" srcId="{E7947513-B0B2-48D8-A32E-A97E34B1AC6F}" destId="{C5D2E89F-738F-437F-A676-BBC37B3FF0C9}" srcOrd="2" destOrd="0" presId="urn:microsoft.com/office/officeart/2008/layout/LinedList"/>
    <dgm:cxn modelId="{5E71D292-B50C-4C94-A1CC-3B208C13221D}" type="presParOf" srcId="{C5D2E89F-738F-437F-A676-BBC37B3FF0C9}" destId="{EDA1F52E-C2DA-4632-BDAF-B5B2E140CF09}" srcOrd="0" destOrd="0" presId="urn:microsoft.com/office/officeart/2008/layout/LinedList"/>
    <dgm:cxn modelId="{375A4643-B3E7-4A76-9A0C-6FE164454D66}" type="presParOf" srcId="{C5D2E89F-738F-437F-A676-BBC37B3FF0C9}" destId="{1C3288A1-4459-4A6D-B95F-A32184C44A43}" srcOrd="1" destOrd="0" presId="urn:microsoft.com/office/officeart/2008/layout/LinedList"/>
    <dgm:cxn modelId="{628711A9-F2C4-4A0F-AB95-5DF46350FC0C}" type="presParOf" srcId="{C5D2E89F-738F-437F-A676-BBC37B3FF0C9}" destId="{1F7FE4F9-1BC1-4AC8-B005-53C83FCAF6E0}" srcOrd="2" destOrd="0" presId="urn:microsoft.com/office/officeart/2008/layout/LinedList"/>
    <dgm:cxn modelId="{BE7A5349-304B-4006-8AE3-429DB16C8106}" type="presParOf" srcId="{E7947513-B0B2-48D8-A32E-A97E34B1AC6F}" destId="{94016D78-86EA-41C9-B6FC-A2FDAF4369C5}" srcOrd="3" destOrd="0" presId="urn:microsoft.com/office/officeart/2008/layout/LinedList"/>
    <dgm:cxn modelId="{4AC6DFD6-654F-48D2-8475-965CA0A40D08}" type="presParOf" srcId="{E7947513-B0B2-48D8-A32E-A97E34B1AC6F}" destId="{CCC237AE-FC84-4662-950C-B14C914C9A05}" srcOrd="4" destOrd="0" presId="urn:microsoft.com/office/officeart/2008/layout/LinedList"/>
    <dgm:cxn modelId="{00493D0E-B8C1-4758-A5D7-11FFAF1C4BC2}" type="presParOf" srcId="{CCC237AE-FC84-4662-950C-B14C914C9A05}" destId="{7181C1BC-63AE-45CA-81EC-872D6B863265}" srcOrd="0" destOrd="0" presId="urn:microsoft.com/office/officeart/2008/layout/LinedList"/>
    <dgm:cxn modelId="{6686D044-124F-4F8E-B454-9C8F2FAF1462}" type="presParOf" srcId="{CCC237AE-FC84-4662-950C-B14C914C9A05}" destId="{3A1BB433-B8B3-4A4C-B1C2-4A1C2E8189E4}" srcOrd="1" destOrd="0" presId="urn:microsoft.com/office/officeart/2008/layout/LinedList"/>
    <dgm:cxn modelId="{C2F322FC-A3AB-427C-B5CC-A9D9AEE21D36}" type="presParOf" srcId="{CCC237AE-FC84-4662-950C-B14C914C9A05}" destId="{6370F5A1-ABEB-445A-B61E-0F4DEEFFCE22}" srcOrd="2" destOrd="0" presId="urn:microsoft.com/office/officeart/2008/layout/LinedList"/>
    <dgm:cxn modelId="{A2A796F0-850E-4BD7-A50B-D386B10AFFCA}" type="presParOf" srcId="{E7947513-B0B2-48D8-A32E-A97E34B1AC6F}" destId="{6E2A26C1-FB75-4ABD-BED8-C0A344D32DF9}" srcOrd="5" destOrd="0" presId="urn:microsoft.com/office/officeart/2008/layout/LinedList"/>
    <dgm:cxn modelId="{FC21DDDA-CE54-4B8A-8AE3-039398B335AF}" type="presParOf" srcId="{E7947513-B0B2-48D8-A32E-A97E34B1AC6F}" destId="{B908DBB9-9860-48E6-A638-49AF0834973B}" srcOrd="6" destOrd="0" presId="urn:microsoft.com/office/officeart/2008/layout/LinedList"/>
    <dgm:cxn modelId="{2501BB37-F1AB-478C-9374-DDD6EFE91DA3}" type="presParOf" srcId="{B908DBB9-9860-48E6-A638-49AF0834973B}" destId="{FD6CD1B1-8C6B-47A8-BD4B-D5D0788DA2D7}" srcOrd="0" destOrd="0" presId="urn:microsoft.com/office/officeart/2008/layout/LinedList"/>
    <dgm:cxn modelId="{E7AEEE28-DA2A-4261-85BE-52E15F0E3C22}" type="presParOf" srcId="{B908DBB9-9860-48E6-A638-49AF0834973B}" destId="{A1861071-E7F5-4F01-B90E-15D28C066DE9}" srcOrd="1" destOrd="0" presId="urn:microsoft.com/office/officeart/2008/layout/LinedList"/>
    <dgm:cxn modelId="{06FDD1AC-28E0-4CC3-83C8-9B497B9EBA66}" type="presParOf" srcId="{B908DBB9-9860-48E6-A638-49AF0834973B}" destId="{22E51C4A-DC87-4C2B-898F-4F816577145E}" srcOrd="2" destOrd="0" presId="urn:microsoft.com/office/officeart/2008/layout/LinedList"/>
    <dgm:cxn modelId="{862C3B15-1B9A-4AE8-AED9-BA8F25C5A6F3}" type="presParOf" srcId="{E7947513-B0B2-48D8-A32E-A97E34B1AC6F}" destId="{C66DB03A-6660-4C7F-A9C2-972DDC782E9E}" srcOrd="7" destOrd="0" presId="urn:microsoft.com/office/officeart/2008/layout/LinedList"/>
    <dgm:cxn modelId="{75F98E82-7119-4E6F-AA67-28AB732C500B}" type="presParOf" srcId="{E7947513-B0B2-48D8-A32E-A97E34B1AC6F}" destId="{5FFF7C39-C915-4FB2-9A8A-DD9B34699389}" srcOrd="8" destOrd="0" presId="urn:microsoft.com/office/officeart/2008/layout/LinedList"/>
    <dgm:cxn modelId="{14366911-42DC-4E81-B872-1E2F9897F3C9}" type="presParOf" srcId="{5FFF7C39-C915-4FB2-9A8A-DD9B34699389}" destId="{CB0D003D-29CF-4251-9101-4330C37AD992}" srcOrd="0" destOrd="0" presId="urn:microsoft.com/office/officeart/2008/layout/LinedList"/>
    <dgm:cxn modelId="{B87EC34F-3A3F-4286-88CA-23E1FADCE606}" type="presParOf" srcId="{5FFF7C39-C915-4FB2-9A8A-DD9B34699389}" destId="{E2879C26-3B88-41ED-8159-1E117E2826D8}" srcOrd="1" destOrd="0" presId="urn:microsoft.com/office/officeart/2008/layout/LinedList"/>
    <dgm:cxn modelId="{FF89EA50-926C-402F-B18C-6D5F8EAF6CFB}" type="presParOf" srcId="{5FFF7C39-C915-4FB2-9A8A-DD9B34699389}" destId="{978BBA35-1923-4AB8-8C90-0FB823E852CF}" srcOrd="2" destOrd="0" presId="urn:microsoft.com/office/officeart/2008/layout/LinedList"/>
    <dgm:cxn modelId="{66141230-DFDC-4447-9C1D-471DAE50D82B}" type="presParOf" srcId="{3F2F4E1A-B0E3-4360-B4BE-86BC13E1955D}" destId="{928CB3D8-67DC-4E0E-AB0A-5E8854EEE2E8}" srcOrd="5" destOrd="0" presId="urn:microsoft.com/office/officeart/2008/layout/LinedList"/>
    <dgm:cxn modelId="{B43F3D5E-F09A-4475-B27D-35B9314BB62B}" type="presParOf" srcId="{3F2F4E1A-B0E3-4360-B4BE-86BC13E1955D}" destId="{792B50B5-99DF-4E88-A7D9-2AAA5EC4FFA5}" srcOrd="6" destOrd="0" presId="urn:microsoft.com/office/officeart/2008/layout/LinedList"/>
    <dgm:cxn modelId="{19ABF42B-9245-4866-A482-9154F2C07A18}" type="presParOf" srcId="{3F2F4E1A-B0E3-4360-B4BE-86BC13E1955D}" destId="{99028723-99D8-4B57-84E2-1A44E94CBE8E}" srcOrd="7" destOrd="0" presId="urn:microsoft.com/office/officeart/2008/layout/LinedList"/>
    <dgm:cxn modelId="{49087200-A61D-4F37-9E49-8833692B8607}" type="presParOf" srcId="{99028723-99D8-4B57-84E2-1A44E94CBE8E}" destId="{DCABB92C-0E9B-445D-B90C-561E85819644}" srcOrd="0" destOrd="0" presId="urn:microsoft.com/office/officeart/2008/layout/LinedList"/>
    <dgm:cxn modelId="{92854696-BD25-4738-BB5C-BBE58598B2EB}" type="presParOf" srcId="{99028723-99D8-4B57-84E2-1A44E94CBE8E}" destId="{BE576CFA-D534-4635-A652-2960F2DCD0E8}" srcOrd="1" destOrd="0" presId="urn:microsoft.com/office/officeart/2008/layout/LinedList"/>
    <dgm:cxn modelId="{ECC2427A-58F4-4668-AC10-132940A1C0E2}" type="presParOf" srcId="{99028723-99D8-4B57-84E2-1A44E94CBE8E}" destId="{5C344B40-8798-4101-9467-DE12822951E2}" srcOrd="2" destOrd="0" presId="urn:microsoft.com/office/officeart/2008/layout/LinedList"/>
    <dgm:cxn modelId="{8FE4FAFE-8746-419E-8DF9-A1F4AC638E0F}" type="presParOf" srcId="{3F2F4E1A-B0E3-4360-B4BE-86BC13E1955D}" destId="{690FDD5A-FB11-4554-8300-A5E35651D03F}" srcOrd="8" destOrd="0" presId="urn:microsoft.com/office/officeart/2008/layout/LinedList"/>
    <dgm:cxn modelId="{EC22E49A-5652-496F-BD2B-E534CBF23BC7}" type="presParOf" srcId="{3F2F4E1A-B0E3-4360-B4BE-86BC13E1955D}" destId="{6339F325-5106-48E9-890C-DCD2A0480D65}" srcOrd="9" destOrd="0" presId="urn:microsoft.com/office/officeart/2008/layout/LinedList"/>
    <dgm:cxn modelId="{215CB1D1-6829-41CD-AB84-2E53E88384EE}" type="presParOf" srcId="{3F2F4E1A-B0E3-4360-B4BE-86BC13E1955D}" destId="{417929EE-5C9F-42AF-B6B3-ABED909DEAE5}" srcOrd="10" destOrd="0" presId="urn:microsoft.com/office/officeart/2008/layout/LinedList"/>
    <dgm:cxn modelId="{474A00CF-34AA-4FAE-A075-5D3ABC4ADABB}" type="presParOf" srcId="{417929EE-5C9F-42AF-B6B3-ABED909DEAE5}" destId="{E14AB3E6-8D69-49FB-AB60-EE61DA8F8BA1}" srcOrd="0" destOrd="0" presId="urn:microsoft.com/office/officeart/2008/layout/LinedList"/>
    <dgm:cxn modelId="{ABF71AB4-FE4A-4B4C-AE17-05380A04C963}" type="presParOf" srcId="{417929EE-5C9F-42AF-B6B3-ABED909DEAE5}" destId="{E6B47520-9E7D-4EAD-92CA-854980BBB55D}" srcOrd="1" destOrd="0" presId="urn:microsoft.com/office/officeart/2008/layout/LinedList"/>
    <dgm:cxn modelId="{E93E63DD-09F2-4779-8D12-5B0EEB0FC138}" type="presParOf" srcId="{417929EE-5C9F-42AF-B6B3-ABED909DEAE5}" destId="{A1AEAB0E-B1E3-4466-A8DD-C411587D8420}" srcOrd="2" destOrd="0" presId="urn:microsoft.com/office/officeart/2008/layout/LinedList"/>
    <dgm:cxn modelId="{B5C2228B-0FA3-4600-A585-31CD328EEEC3}" type="presParOf" srcId="{3F2F4E1A-B0E3-4360-B4BE-86BC13E1955D}" destId="{2700F6DE-F011-4CD0-B5D5-83F921B04F34}" srcOrd="11" destOrd="0" presId="urn:microsoft.com/office/officeart/2008/layout/LinedList"/>
    <dgm:cxn modelId="{343F3901-B02F-4F54-8EA6-3D35B7FA62A9}" type="presParOf" srcId="{3F2F4E1A-B0E3-4360-B4BE-86BC13E1955D}" destId="{145F2D2C-C885-4C9F-8067-E047151BA313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15C00E-E6EA-4731-BD47-6E3D57DDF223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E8197671-40D0-4E7B-A37A-A634DC78D514}">
      <dgm:prSet custT="1"/>
      <dgm:spPr/>
      <dgm:t>
        <a:bodyPr/>
        <a:lstStyle/>
        <a:p>
          <a:r>
            <a:rPr lang="en-US" sz="3200" b="0" i="1" baseline="0" dirty="0">
              <a:latin typeface="Gill Sans MT" panose="020B0502020104020203" pitchFamily="34" charset="0"/>
            </a:rPr>
            <a:t>Animaux - Travail en groupe</a:t>
          </a:r>
          <a:endParaRPr lang="en-US" sz="3200" dirty="0">
            <a:latin typeface="Gill Sans MT" panose="020B0502020104020203" pitchFamily="34" charset="0"/>
          </a:endParaRPr>
        </a:p>
      </dgm:t>
    </dgm:pt>
    <dgm:pt modelId="{68C7B46E-6B78-4820-B42F-DBFADB944835}" type="parTrans" cxnId="{0FAE9F21-AE4D-463C-9EC1-8353AEFA7195}">
      <dgm:prSet/>
      <dgm:spPr/>
      <dgm:t>
        <a:bodyPr/>
        <a:lstStyle/>
        <a:p>
          <a:endParaRPr lang="en-US"/>
        </a:p>
      </dgm:t>
    </dgm:pt>
    <dgm:pt modelId="{365E2F3D-C73F-436D-B1D9-60E87F62CD69}" type="sibTrans" cxnId="{0FAE9F21-AE4D-463C-9EC1-8353AEFA7195}">
      <dgm:prSet/>
      <dgm:spPr/>
      <dgm:t>
        <a:bodyPr/>
        <a:lstStyle/>
        <a:p>
          <a:endParaRPr lang="en-US"/>
        </a:p>
      </dgm:t>
    </dgm:pt>
    <dgm:pt modelId="{1F4C6F7A-C3AF-4CC4-8074-0DBE8B31BC4C}">
      <dgm:prSet custT="1"/>
      <dgm:spPr/>
      <dgm:t>
        <a:bodyPr/>
        <a:lstStyle/>
        <a:p>
          <a:pPr>
            <a:lnSpc>
              <a:spcPct val="100000"/>
            </a:lnSpc>
            <a:spcAft>
              <a:spcPts val="800"/>
            </a:spcAft>
          </a:pPr>
          <a:r>
            <a:rPr lang="fr-FR" sz="2800" noProof="0" dirty="0">
              <a:latin typeface="Gill Sans MT" panose="020B0502020104020203" pitchFamily="34" charset="0"/>
            </a:rPr>
            <a:t>Comment répartir les groupes selon le protocole et avant le dosage ?</a:t>
          </a:r>
        </a:p>
      </dgm:t>
    </dgm:pt>
    <dgm:pt modelId="{5AD0CD8D-A8D5-4020-A46D-E1F6910BB581}" type="parTrans" cxnId="{56CEB8E3-8A0D-47F0-AF7A-67AA437CAD93}">
      <dgm:prSet/>
      <dgm:spPr/>
      <dgm:t>
        <a:bodyPr/>
        <a:lstStyle/>
        <a:p>
          <a:endParaRPr lang="en-US"/>
        </a:p>
      </dgm:t>
    </dgm:pt>
    <dgm:pt modelId="{821A7BAC-4650-40FD-A3AE-DE1C7EE6456F}" type="sibTrans" cxnId="{56CEB8E3-8A0D-47F0-AF7A-67AA437CAD93}">
      <dgm:prSet/>
      <dgm:spPr/>
      <dgm:t>
        <a:bodyPr/>
        <a:lstStyle/>
        <a:p>
          <a:endParaRPr lang="en-US"/>
        </a:p>
      </dgm:t>
    </dgm:pt>
    <dgm:pt modelId="{0BA345BF-98CC-4A67-901B-B6C574E377E7}">
      <dgm:prSet custT="1"/>
      <dgm:spPr/>
      <dgm:t>
        <a:bodyPr/>
        <a:lstStyle/>
        <a:p>
          <a:pPr>
            <a:lnSpc>
              <a:spcPct val="100000"/>
            </a:lnSpc>
            <a:spcAft>
              <a:spcPts val="800"/>
            </a:spcAft>
          </a:pPr>
          <a:r>
            <a:rPr lang="fr-FR" sz="2800" noProof="0" dirty="0">
              <a:latin typeface="Gill Sans MT" panose="020B0502020104020203" pitchFamily="34" charset="0"/>
            </a:rPr>
            <a:t>Gérer les données utilisées pour le regroupement</a:t>
          </a:r>
        </a:p>
      </dgm:t>
    </dgm:pt>
    <dgm:pt modelId="{EECF07E5-48AC-4374-AA16-98E9F7A9CAFF}" type="parTrans" cxnId="{372B88B9-F228-453D-AFB6-06462B9A1584}">
      <dgm:prSet/>
      <dgm:spPr/>
      <dgm:t>
        <a:bodyPr/>
        <a:lstStyle/>
        <a:p>
          <a:endParaRPr lang="en-US"/>
        </a:p>
      </dgm:t>
    </dgm:pt>
    <dgm:pt modelId="{A5D9C3F1-1629-4A4D-8250-2F0B71DDCD26}" type="sibTrans" cxnId="{372B88B9-F228-453D-AFB6-06462B9A1584}">
      <dgm:prSet/>
      <dgm:spPr/>
      <dgm:t>
        <a:bodyPr/>
        <a:lstStyle/>
        <a:p>
          <a:endParaRPr lang="en-US"/>
        </a:p>
      </dgm:t>
    </dgm:pt>
    <dgm:pt modelId="{012103A4-0F37-4BD0-BFBE-1BC9FA43368A}">
      <dgm:prSet custT="1"/>
      <dgm:spPr/>
      <dgm:t>
        <a:bodyPr/>
        <a:lstStyle/>
        <a:p>
          <a:pPr>
            <a:lnSpc>
              <a:spcPct val="100000"/>
            </a:lnSpc>
            <a:spcAft>
              <a:spcPts val="800"/>
            </a:spcAft>
          </a:pPr>
          <a:r>
            <a:rPr lang="fr-FR" sz="2800" noProof="0" dirty="0">
              <a:latin typeface="Gill Sans MT" panose="020B0502020104020203" pitchFamily="34" charset="0"/>
            </a:rPr>
            <a:t>Emplacement des racks / de la cage, le cas échéant</a:t>
          </a:r>
        </a:p>
      </dgm:t>
    </dgm:pt>
    <dgm:pt modelId="{B10E8CCC-2807-45D5-BE01-A871F0D4F0CD}" type="parTrans" cxnId="{5317D6B2-4DEF-4028-B422-60391B2E2B2A}">
      <dgm:prSet/>
      <dgm:spPr/>
      <dgm:t>
        <a:bodyPr/>
        <a:lstStyle/>
        <a:p>
          <a:endParaRPr lang="en-US"/>
        </a:p>
      </dgm:t>
    </dgm:pt>
    <dgm:pt modelId="{7E35E6F6-A646-4D55-AD7A-415D7A57B615}" type="sibTrans" cxnId="{5317D6B2-4DEF-4028-B422-60391B2E2B2A}">
      <dgm:prSet/>
      <dgm:spPr/>
      <dgm:t>
        <a:bodyPr/>
        <a:lstStyle/>
        <a:p>
          <a:endParaRPr lang="en-US"/>
        </a:p>
      </dgm:t>
    </dgm:pt>
    <dgm:pt modelId="{00A237B6-AD65-401F-B709-DDCD06EDA1B3}">
      <dgm:prSet custT="1"/>
      <dgm:spPr/>
      <dgm:t>
        <a:bodyPr/>
        <a:lstStyle/>
        <a:p>
          <a:pPr>
            <a:lnSpc>
              <a:spcPct val="100000"/>
            </a:lnSpc>
            <a:spcAft>
              <a:spcPts val="800"/>
            </a:spcAft>
          </a:pPr>
          <a:r>
            <a:rPr lang="fr-FR" sz="2800" noProof="0" dirty="0">
              <a:latin typeface="Gill Sans MT" panose="020B0502020104020203" pitchFamily="34" charset="0"/>
            </a:rPr>
            <a:t>Documenter tous les cas de "disqualification"</a:t>
          </a:r>
        </a:p>
      </dgm:t>
    </dgm:pt>
    <dgm:pt modelId="{491C8BFD-FFAB-4A24-B940-DD271F95CD5C}" type="parTrans" cxnId="{4C3E7A30-8A3E-4EC5-ADDF-17D0679E0C94}">
      <dgm:prSet/>
      <dgm:spPr/>
      <dgm:t>
        <a:bodyPr/>
        <a:lstStyle/>
        <a:p>
          <a:endParaRPr lang="en-US"/>
        </a:p>
      </dgm:t>
    </dgm:pt>
    <dgm:pt modelId="{413E7A8D-A93B-46FE-9877-D327C9CF8AE0}" type="sibTrans" cxnId="{4C3E7A30-8A3E-4EC5-ADDF-17D0679E0C94}">
      <dgm:prSet/>
      <dgm:spPr/>
      <dgm:t>
        <a:bodyPr/>
        <a:lstStyle/>
        <a:p>
          <a:endParaRPr lang="en-US"/>
        </a:p>
      </dgm:t>
    </dgm:pt>
    <dgm:pt modelId="{B46D1F6D-6B4E-4F5A-9E17-9D828CE1E362}" type="pres">
      <dgm:prSet presAssocID="{EF15C00E-E6EA-4731-BD47-6E3D57DDF223}" presName="linear" presStyleCnt="0">
        <dgm:presLayoutVars>
          <dgm:dir/>
          <dgm:animLvl val="lvl"/>
          <dgm:resizeHandles val="exact"/>
        </dgm:presLayoutVars>
      </dgm:prSet>
      <dgm:spPr/>
    </dgm:pt>
    <dgm:pt modelId="{798EE5E0-8FC2-4609-BAB5-C8D06A52F883}" type="pres">
      <dgm:prSet presAssocID="{E8197671-40D0-4E7B-A37A-A634DC78D514}" presName="parentLin" presStyleCnt="0"/>
      <dgm:spPr/>
    </dgm:pt>
    <dgm:pt modelId="{3D39188E-C75A-477F-A5F1-037453BC61F8}" type="pres">
      <dgm:prSet presAssocID="{E8197671-40D0-4E7B-A37A-A634DC78D514}" presName="parentLeftMargin" presStyleLbl="node1" presStyleIdx="0" presStyleCnt="1"/>
      <dgm:spPr/>
    </dgm:pt>
    <dgm:pt modelId="{CF3301E4-A927-4599-856F-4D543F25888F}" type="pres">
      <dgm:prSet presAssocID="{E8197671-40D0-4E7B-A37A-A634DC78D514}" presName="parentText" presStyleLbl="node1" presStyleIdx="0" presStyleCnt="1" custScaleX="75217" custScaleY="56422">
        <dgm:presLayoutVars>
          <dgm:chMax val="0"/>
          <dgm:bulletEnabled val="1"/>
        </dgm:presLayoutVars>
      </dgm:prSet>
      <dgm:spPr/>
    </dgm:pt>
    <dgm:pt modelId="{F4946461-015A-4C82-BBA6-2DF07C141054}" type="pres">
      <dgm:prSet presAssocID="{E8197671-40D0-4E7B-A37A-A634DC78D514}" presName="negativeSpace" presStyleCnt="0"/>
      <dgm:spPr/>
    </dgm:pt>
    <dgm:pt modelId="{85FFD839-7C00-4CCC-BF87-FC3F94C54D82}" type="pres">
      <dgm:prSet presAssocID="{E8197671-40D0-4E7B-A37A-A634DC78D514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0FAE9F21-AE4D-463C-9EC1-8353AEFA7195}" srcId="{EF15C00E-E6EA-4731-BD47-6E3D57DDF223}" destId="{E8197671-40D0-4E7B-A37A-A634DC78D514}" srcOrd="0" destOrd="0" parTransId="{68C7B46E-6B78-4820-B42F-DBFADB944835}" sibTransId="{365E2F3D-C73F-436D-B1D9-60E87F62CD69}"/>
    <dgm:cxn modelId="{CC4E3730-240E-4CC3-8F4D-34D0C963F00E}" type="presOf" srcId="{1F4C6F7A-C3AF-4CC4-8074-0DBE8B31BC4C}" destId="{85FFD839-7C00-4CCC-BF87-FC3F94C54D82}" srcOrd="0" destOrd="0" presId="urn:microsoft.com/office/officeart/2005/8/layout/list1"/>
    <dgm:cxn modelId="{4C3E7A30-8A3E-4EC5-ADDF-17D0679E0C94}" srcId="{E8197671-40D0-4E7B-A37A-A634DC78D514}" destId="{00A237B6-AD65-401F-B709-DDCD06EDA1B3}" srcOrd="3" destOrd="0" parTransId="{491C8BFD-FFAB-4A24-B940-DD271F95CD5C}" sibTransId="{413E7A8D-A93B-46FE-9877-D327C9CF8AE0}"/>
    <dgm:cxn modelId="{E966F133-6EF2-435A-8BE6-41B632069560}" type="presOf" srcId="{EF15C00E-E6EA-4731-BD47-6E3D57DDF223}" destId="{B46D1F6D-6B4E-4F5A-9E17-9D828CE1E362}" srcOrd="0" destOrd="0" presId="urn:microsoft.com/office/officeart/2005/8/layout/list1"/>
    <dgm:cxn modelId="{2AF4E45F-9B09-45BB-8695-8F8B4D537918}" type="presOf" srcId="{E8197671-40D0-4E7B-A37A-A634DC78D514}" destId="{CF3301E4-A927-4599-856F-4D543F25888F}" srcOrd="1" destOrd="0" presId="urn:microsoft.com/office/officeart/2005/8/layout/list1"/>
    <dgm:cxn modelId="{5317D6B2-4DEF-4028-B422-60391B2E2B2A}" srcId="{E8197671-40D0-4E7B-A37A-A634DC78D514}" destId="{012103A4-0F37-4BD0-BFBE-1BC9FA43368A}" srcOrd="2" destOrd="0" parTransId="{B10E8CCC-2807-45D5-BE01-A871F0D4F0CD}" sibTransId="{7E35E6F6-A646-4D55-AD7A-415D7A57B615}"/>
    <dgm:cxn modelId="{372B88B9-F228-453D-AFB6-06462B9A1584}" srcId="{E8197671-40D0-4E7B-A37A-A634DC78D514}" destId="{0BA345BF-98CC-4A67-901B-B6C574E377E7}" srcOrd="1" destOrd="0" parTransId="{EECF07E5-48AC-4374-AA16-98E9F7A9CAFF}" sibTransId="{A5D9C3F1-1629-4A4D-8250-2F0B71DDCD26}"/>
    <dgm:cxn modelId="{2FC976BA-2EDC-4453-A06A-0E7FB8E0ABC1}" type="presOf" srcId="{00A237B6-AD65-401F-B709-DDCD06EDA1B3}" destId="{85FFD839-7C00-4CCC-BF87-FC3F94C54D82}" srcOrd="0" destOrd="3" presId="urn:microsoft.com/office/officeart/2005/8/layout/list1"/>
    <dgm:cxn modelId="{1CBABBC2-9831-4954-9880-DBFACAFDD05F}" type="presOf" srcId="{012103A4-0F37-4BD0-BFBE-1BC9FA43368A}" destId="{85FFD839-7C00-4CCC-BF87-FC3F94C54D82}" srcOrd="0" destOrd="2" presId="urn:microsoft.com/office/officeart/2005/8/layout/list1"/>
    <dgm:cxn modelId="{E424B3D3-5534-4864-B89C-C83B6A4C8FC0}" type="presOf" srcId="{E8197671-40D0-4E7B-A37A-A634DC78D514}" destId="{3D39188E-C75A-477F-A5F1-037453BC61F8}" srcOrd="0" destOrd="0" presId="urn:microsoft.com/office/officeart/2005/8/layout/list1"/>
    <dgm:cxn modelId="{56CEB8E3-8A0D-47F0-AF7A-67AA437CAD93}" srcId="{E8197671-40D0-4E7B-A37A-A634DC78D514}" destId="{1F4C6F7A-C3AF-4CC4-8074-0DBE8B31BC4C}" srcOrd="0" destOrd="0" parTransId="{5AD0CD8D-A8D5-4020-A46D-E1F6910BB581}" sibTransId="{821A7BAC-4650-40FD-A3AE-DE1C7EE6456F}"/>
    <dgm:cxn modelId="{C99DE7FB-1125-4AE8-ADC8-0A80E6FE8E2F}" type="presOf" srcId="{0BA345BF-98CC-4A67-901B-B6C574E377E7}" destId="{85FFD839-7C00-4CCC-BF87-FC3F94C54D82}" srcOrd="0" destOrd="1" presId="urn:microsoft.com/office/officeart/2005/8/layout/list1"/>
    <dgm:cxn modelId="{AE4BB3CD-1681-42A1-98C4-9A9A26F88C21}" type="presParOf" srcId="{B46D1F6D-6B4E-4F5A-9E17-9D828CE1E362}" destId="{798EE5E0-8FC2-4609-BAB5-C8D06A52F883}" srcOrd="0" destOrd="0" presId="urn:microsoft.com/office/officeart/2005/8/layout/list1"/>
    <dgm:cxn modelId="{80E9A842-F8CF-4EDB-994C-CF47C20EB942}" type="presParOf" srcId="{798EE5E0-8FC2-4609-BAB5-C8D06A52F883}" destId="{3D39188E-C75A-477F-A5F1-037453BC61F8}" srcOrd="0" destOrd="0" presId="urn:microsoft.com/office/officeart/2005/8/layout/list1"/>
    <dgm:cxn modelId="{44846029-E040-4A64-9B84-B6FC8A0BB440}" type="presParOf" srcId="{798EE5E0-8FC2-4609-BAB5-C8D06A52F883}" destId="{CF3301E4-A927-4599-856F-4D543F25888F}" srcOrd="1" destOrd="0" presId="urn:microsoft.com/office/officeart/2005/8/layout/list1"/>
    <dgm:cxn modelId="{A431C4B8-DEFE-43C3-8CEE-D94632253433}" type="presParOf" srcId="{B46D1F6D-6B4E-4F5A-9E17-9D828CE1E362}" destId="{F4946461-015A-4C82-BBA6-2DF07C141054}" srcOrd="1" destOrd="0" presId="urn:microsoft.com/office/officeart/2005/8/layout/list1"/>
    <dgm:cxn modelId="{3F44A003-DF16-4BAA-996D-D612D51EC6C4}" type="presParOf" srcId="{B46D1F6D-6B4E-4F5A-9E17-9D828CE1E362}" destId="{85FFD839-7C00-4CCC-BF87-FC3F94C54D8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535ED2-3EC4-42A5-9F7D-55EC77D7E46A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859B8D-72D7-43A2-A02F-54B40EC81393}">
      <dgm:prSet custT="1"/>
      <dgm:spPr/>
      <dgm:t>
        <a:bodyPr/>
        <a:lstStyle/>
        <a:p>
          <a:r>
            <a:rPr lang="en-US" sz="3600" b="0" i="1" baseline="0" dirty="0"/>
            <a:t>Animaux - Identification</a:t>
          </a:r>
          <a:endParaRPr lang="en-US" sz="3600" dirty="0"/>
        </a:p>
      </dgm:t>
    </dgm:pt>
    <dgm:pt modelId="{F190AD63-A34C-471B-8C2D-7137CEC55E21}" type="parTrans" cxnId="{66C2F5F0-11CE-4310-9B75-227383C75EDE}">
      <dgm:prSet/>
      <dgm:spPr/>
      <dgm:t>
        <a:bodyPr/>
        <a:lstStyle/>
        <a:p>
          <a:endParaRPr lang="en-US"/>
        </a:p>
      </dgm:t>
    </dgm:pt>
    <dgm:pt modelId="{7EE8309C-3CE8-415B-934C-62586F9FE562}" type="sibTrans" cxnId="{66C2F5F0-11CE-4310-9B75-227383C75EDE}">
      <dgm:prSet/>
      <dgm:spPr/>
      <dgm:t>
        <a:bodyPr/>
        <a:lstStyle/>
        <a:p>
          <a:endParaRPr lang="en-US"/>
        </a:p>
      </dgm:t>
    </dgm:pt>
    <dgm:pt modelId="{19D21FE2-B844-4E7A-9C5C-22066D50775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2200" noProof="0" dirty="0">
              <a:latin typeface="Gill Sans MT" panose="020B0502020104020203" pitchFamily="34" charset="0"/>
            </a:rPr>
            <a:t>Doit être identifié</a:t>
          </a:r>
        </a:p>
      </dgm:t>
    </dgm:pt>
    <dgm:pt modelId="{C8FD3327-60A0-47D9-AB7A-49C96FC4C810}" type="parTrans" cxnId="{02EDF2A5-4F53-4684-A794-42F6C5813A48}">
      <dgm:prSet/>
      <dgm:spPr/>
      <dgm:t>
        <a:bodyPr/>
        <a:lstStyle/>
        <a:p>
          <a:endParaRPr lang="en-US"/>
        </a:p>
      </dgm:t>
    </dgm:pt>
    <dgm:pt modelId="{7E003DFA-2643-4DAD-B4AA-4FEF57A30EA7}" type="sibTrans" cxnId="{02EDF2A5-4F53-4684-A794-42F6C5813A48}">
      <dgm:prSet/>
      <dgm:spPr/>
      <dgm:t>
        <a:bodyPr/>
        <a:lstStyle/>
        <a:p>
          <a:endParaRPr lang="en-US"/>
        </a:p>
      </dgm:t>
    </dgm:pt>
    <dgm:pt modelId="{9B8638ED-38C4-4EBE-BB6A-F5183F9153F1}">
      <dgm:prSet custT="1"/>
      <dgm:spPr/>
      <dgm:t>
        <a:bodyPr/>
        <a:lstStyle/>
        <a:p>
          <a:pPr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Pendant l'acclimatation</a:t>
          </a:r>
        </a:p>
      </dgm:t>
    </dgm:pt>
    <dgm:pt modelId="{BD4BB3D6-5E00-4B88-9EAD-204FDBE6D12A}" type="parTrans" cxnId="{40C18168-4883-449E-810E-5A05B0C69ECC}">
      <dgm:prSet/>
      <dgm:spPr/>
      <dgm:t>
        <a:bodyPr/>
        <a:lstStyle/>
        <a:p>
          <a:endParaRPr lang="en-US"/>
        </a:p>
      </dgm:t>
    </dgm:pt>
    <dgm:pt modelId="{76191630-3DFC-4879-BED2-D34ADBB2C41D}" type="sibTrans" cxnId="{40C18168-4883-449E-810E-5A05B0C69ECC}">
      <dgm:prSet/>
      <dgm:spPr/>
      <dgm:t>
        <a:bodyPr/>
        <a:lstStyle/>
        <a:p>
          <a:endParaRPr lang="en-US"/>
        </a:p>
      </dgm:t>
    </dgm:pt>
    <dgm:pt modelId="{8235F095-1F9C-4FF1-BC4E-C0294FBBBEBB}">
      <dgm:prSet custT="1"/>
      <dgm:spPr/>
      <dgm:t>
        <a:bodyPr/>
        <a:lstStyle/>
        <a:p>
          <a:pPr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Pendant l'étude</a:t>
          </a:r>
        </a:p>
      </dgm:t>
    </dgm:pt>
    <dgm:pt modelId="{98F244D1-F77B-4EAB-B4A4-0ABF8A3FC9F1}" type="parTrans" cxnId="{BC2A2FB3-AD68-44C9-B04E-A67CEEB83837}">
      <dgm:prSet/>
      <dgm:spPr/>
      <dgm:t>
        <a:bodyPr/>
        <a:lstStyle/>
        <a:p>
          <a:endParaRPr lang="en-US"/>
        </a:p>
      </dgm:t>
    </dgm:pt>
    <dgm:pt modelId="{C4023499-389A-4DB8-B30F-B4DC2B957B9F}" type="sibTrans" cxnId="{BC2A2FB3-AD68-44C9-B04E-A67CEEB83837}">
      <dgm:prSet/>
      <dgm:spPr/>
      <dgm:t>
        <a:bodyPr/>
        <a:lstStyle/>
        <a:p>
          <a:endParaRPr lang="en-US"/>
        </a:p>
      </dgm:t>
    </dgm:pt>
    <dgm:pt modelId="{52DAF377-DB64-4B92-BEDA-657B979D0ABE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2200" noProof="0" dirty="0">
              <a:latin typeface="Gill Sans MT" panose="020B0502020104020203" pitchFamily="34" charset="0"/>
            </a:rPr>
            <a:t>Grands animaux - marques d'identification individuelles sur l'ensemble de l'animal</a:t>
          </a:r>
        </a:p>
      </dgm:t>
    </dgm:pt>
    <dgm:pt modelId="{02E84B99-CA42-487D-A130-034F63D3C8AC}" type="parTrans" cxnId="{A6CACD9F-B6EF-4495-9F08-29BF6ED6835D}">
      <dgm:prSet/>
      <dgm:spPr/>
      <dgm:t>
        <a:bodyPr/>
        <a:lstStyle/>
        <a:p>
          <a:endParaRPr lang="en-US"/>
        </a:p>
      </dgm:t>
    </dgm:pt>
    <dgm:pt modelId="{AA9C9491-8F6C-47D1-BF5E-8AD3F1614493}" type="sibTrans" cxnId="{A6CACD9F-B6EF-4495-9F08-29BF6ED6835D}">
      <dgm:prSet/>
      <dgm:spPr/>
      <dgm:t>
        <a:bodyPr/>
        <a:lstStyle/>
        <a:p>
          <a:endParaRPr lang="en-US"/>
        </a:p>
      </dgm:t>
    </dgm:pt>
    <dgm:pt modelId="{9007B4AD-9A3F-48D3-A1C9-649ED5A6D2E2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2200" noProof="0" dirty="0">
              <a:latin typeface="Gill Sans MT" panose="020B0502020104020203" pitchFamily="34" charset="0"/>
            </a:rPr>
            <a:t>Petits animaux</a:t>
          </a:r>
        </a:p>
      </dgm:t>
    </dgm:pt>
    <dgm:pt modelId="{018B8717-5A27-43FD-9037-DB6CF1A71337}" type="parTrans" cxnId="{DDC62B58-8567-48F8-AE03-0FBB2296AE60}">
      <dgm:prSet/>
      <dgm:spPr/>
      <dgm:t>
        <a:bodyPr/>
        <a:lstStyle/>
        <a:p>
          <a:endParaRPr lang="en-US"/>
        </a:p>
      </dgm:t>
    </dgm:pt>
    <dgm:pt modelId="{5A7EAA49-D449-48DC-90B7-0BD3F43E2063}" type="sibTrans" cxnId="{DDC62B58-8567-48F8-AE03-0FBB2296AE60}">
      <dgm:prSet/>
      <dgm:spPr/>
      <dgm:t>
        <a:bodyPr/>
        <a:lstStyle/>
        <a:p>
          <a:endParaRPr lang="en-US"/>
        </a:p>
      </dgm:t>
    </dgm:pt>
    <dgm:pt modelId="{595A6EE6-6451-4356-96C0-01E6F2737AF3}">
      <dgm:prSet custT="1"/>
      <dgm:spPr/>
      <dgm:t>
        <a:bodyPr/>
        <a:lstStyle/>
        <a:p>
          <a:pPr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Étiqueter les cages pendant l'acclimatation</a:t>
          </a:r>
        </a:p>
      </dgm:t>
    </dgm:pt>
    <dgm:pt modelId="{A8C8E803-2FC2-4010-BF94-0390E969FC63}" type="parTrans" cxnId="{0E2D610F-DE20-41FB-A18B-CDA9D8F8A69B}">
      <dgm:prSet/>
      <dgm:spPr/>
      <dgm:t>
        <a:bodyPr/>
        <a:lstStyle/>
        <a:p>
          <a:endParaRPr lang="en-US"/>
        </a:p>
      </dgm:t>
    </dgm:pt>
    <dgm:pt modelId="{6EAB1704-1CDB-4A23-B4D0-1AFD10397464}" type="sibTrans" cxnId="{0E2D610F-DE20-41FB-A18B-CDA9D8F8A69B}">
      <dgm:prSet/>
      <dgm:spPr/>
      <dgm:t>
        <a:bodyPr/>
        <a:lstStyle/>
        <a:p>
          <a:endParaRPr lang="en-US"/>
        </a:p>
      </dgm:t>
    </dgm:pt>
    <dgm:pt modelId="{A64FEF50-8D16-44E8-8A19-F4D457871A1C}">
      <dgm:prSet custT="1"/>
      <dgm:spPr/>
      <dgm:t>
        <a:bodyPr/>
        <a:lstStyle/>
        <a:p>
          <a:pPr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Identification individuelles sur toutes les données</a:t>
          </a:r>
        </a:p>
      </dgm:t>
    </dgm:pt>
    <dgm:pt modelId="{9B452281-193D-4B84-9FE4-20E354490ED6}" type="parTrans" cxnId="{DED30E7D-1318-402F-AB4D-089E44BB46F0}">
      <dgm:prSet/>
      <dgm:spPr/>
      <dgm:t>
        <a:bodyPr/>
        <a:lstStyle/>
        <a:p>
          <a:endParaRPr lang="en-US"/>
        </a:p>
      </dgm:t>
    </dgm:pt>
    <dgm:pt modelId="{3AB36E9B-C3CE-456F-8FC1-B9ECC29447D9}" type="sibTrans" cxnId="{DED30E7D-1318-402F-AB4D-089E44BB46F0}">
      <dgm:prSet/>
      <dgm:spPr/>
      <dgm:t>
        <a:bodyPr/>
        <a:lstStyle/>
        <a:p>
          <a:endParaRPr lang="en-US"/>
        </a:p>
      </dgm:t>
    </dgm:pt>
    <dgm:pt modelId="{950BC2AA-1B4C-418C-AB68-D63331CA08B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2200" noProof="0" dirty="0">
              <a:latin typeface="Gill Sans MT" panose="020B0502020104020203" pitchFamily="34" charset="0"/>
            </a:rPr>
            <a:t>Vérifier régulièrement de l'identité</a:t>
          </a:r>
        </a:p>
      </dgm:t>
    </dgm:pt>
    <dgm:pt modelId="{E6D227E7-C7E5-401D-A162-55735447979A}" type="parTrans" cxnId="{07063C61-5120-4A4E-9499-0E10F3674DF8}">
      <dgm:prSet/>
      <dgm:spPr/>
      <dgm:t>
        <a:bodyPr/>
        <a:lstStyle/>
        <a:p>
          <a:endParaRPr lang="en-US"/>
        </a:p>
      </dgm:t>
    </dgm:pt>
    <dgm:pt modelId="{1989B634-4320-45F9-B3DE-DE19520D8631}" type="sibTrans" cxnId="{07063C61-5120-4A4E-9499-0E10F3674DF8}">
      <dgm:prSet/>
      <dgm:spPr/>
      <dgm:t>
        <a:bodyPr/>
        <a:lstStyle/>
        <a:p>
          <a:endParaRPr lang="en-US"/>
        </a:p>
      </dgm:t>
    </dgm:pt>
    <dgm:pt modelId="{D76B2BC3-B0C0-4718-941F-90A291E41471}" type="pres">
      <dgm:prSet presAssocID="{5B535ED2-3EC4-42A5-9F7D-55EC77D7E46A}" presName="linear" presStyleCnt="0">
        <dgm:presLayoutVars>
          <dgm:animLvl val="lvl"/>
          <dgm:resizeHandles val="exact"/>
        </dgm:presLayoutVars>
      </dgm:prSet>
      <dgm:spPr/>
    </dgm:pt>
    <dgm:pt modelId="{54934BC0-E25B-4CD2-9356-9BA052AEC85A}" type="pres">
      <dgm:prSet presAssocID="{C1859B8D-72D7-43A2-A02F-54B40EC81393}" presName="parentText" presStyleLbl="node1" presStyleIdx="0" presStyleCnt="1" custScaleX="73443" custScaleY="84413" custLinFactNeighborX="-12103" custLinFactNeighborY="-1869">
        <dgm:presLayoutVars>
          <dgm:chMax val="0"/>
          <dgm:bulletEnabled val="1"/>
        </dgm:presLayoutVars>
      </dgm:prSet>
      <dgm:spPr/>
    </dgm:pt>
    <dgm:pt modelId="{3A895AC5-6447-4681-8293-87766D57F086}" type="pres">
      <dgm:prSet presAssocID="{C1859B8D-72D7-43A2-A02F-54B40EC81393}" presName="childText" presStyleLbl="revTx" presStyleIdx="0" presStyleCnt="1" custLinFactNeighborY="8080">
        <dgm:presLayoutVars>
          <dgm:bulletEnabled val="1"/>
        </dgm:presLayoutVars>
      </dgm:prSet>
      <dgm:spPr/>
    </dgm:pt>
  </dgm:ptLst>
  <dgm:cxnLst>
    <dgm:cxn modelId="{0E2D610F-DE20-41FB-A18B-CDA9D8F8A69B}" srcId="{9007B4AD-9A3F-48D3-A1C9-649ED5A6D2E2}" destId="{595A6EE6-6451-4356-96C0-01E6F2737AF3}" srcOrd="0" destOrd="0" parTransId="{A8C8E803-2FC2-4010-BF94-0390E969FC63}" sibTransId="{6EAB1704-1CDB-4A23-B4D0-1AFD10397464}"/>
    <dgm:cxn modelId="{9FB37911-19F4-491A-8B2C-26679B698067}" type="presOf" srcId="{595A6EE6-6451-4356-96C0-01E6F2737AF3}" destId="{3A895AC5-6447-4681-8293-87766D57F086}" srcOrd="0" destOrd="5" presId="urn:microsoft.com/office/officeart/2005/8/layout/vList2"/>
    <dgm:cxn modelId="{7C531617-90B6-403E-926E-74499A74126A}" type="presOf" srcId="{19D21FE2-B844-4E7A-9C5C-22066D50775C}" destId="{3A895AC5-6447-4681-8293-87766D57F086}" srcOrd="0" destOrd="0" presId="urn:microsoft.com/office/officeart/2005/8/layout/vList2"/>
    <dgm:cxn modelId="{07063C61-5120-4A4E-9499-0E10F3674DF8}" srcId="{C1859B8D-72D7-43A2-A02F-54B40EC81393}" destId="{950BC2AA-1B4C-418C-AB68-D63331CA08B3}" srcOrd="3" destOrd="0" parTransId="{E6D227E7-C7E5-401D-A162-55735447979A}" sibTransId="{1989B634-4320-45F9-B3DE-DE19520D8631}"/>
    <dgm:cxn modelId="{40C18168-4883-449E-810E-5A05B0C69ECC}" srcId="{19D21FE2-B844-4E7A-9C5C-22066D50775C}" destId="{9B8638ED-38C4-4EBE-BB6A-F5183F9153F1}" srcOrd="0" destOrd="0" parTransId="{BD4BB3D6-5E00-4B88-9EAD-204FDBE6D12A}" sibTransId="{76191630-3DFC-4879-BED2-D34ADBB2C41D}"/>
    <dgm:cxn modelId="{F40A9C6A-19DC-4DC5-AE7A-CBF55AFDEC66}" type="presOf" srcId="{5B535ED2-3EC4-42A5-9F7D-55EC77D7E46A}" destId="{D76B2BC3-B0C0-4718-941F-90A291E41471}" srcOrd="0" destOrd="0" presId="urn:microsoft.com/office/officeart/2005/8/layout/vList2"/>
    <dgm:cxn modelId="{DDC62B58-8567-48F8-AE03-0FBB2296AE60}" srcId="{C1859B8D-72D7-43A2-A02F-54B40EC81393}" destId="{9007B4AD-9A3F-48D3-A1C9-649ED5A6D2E2}" srcOrd="2" destOrd="0" parTransId="{018B8717-5A27-43FD-9037-DB6CF1A71337}" sibTransId="{5A7EAA49-D449-48DC-90B7-0BD3F43E2063}"/>
    <dgm:cxn modelId="{0BE5BC59-11C9-4AB5-8FB7-22AECB20ECD7}" type="presOf" srcId="{9007B4AD-9A3F-48D3-A1C9-649ED5A6D2E2}" destId="{3A895AC5-6447-4681-8293-87766D57F086}" srcOrd="0" destOrd="4" presId="urn:microsoft.com/office/officeart/2005/8/layout/vList2"/>
    <dgm:cxn modelId="{DED30E7D-1318-402F-AB4D-089E44BB46F0}" srcId="{9007B4AD-9A3F-48D3-A1C9-649ED5A6D2E2}" destId="{A64FEF50-8D16-44E8-8A19-F4D457871A1C}" srcOrd="1" destOrd="0" parTransId="{9B452281-193D-4B84-9FE4-20E354490ED6}" sibTransId="{3AB36E9B-C3CE-456F-8FC1-B9ECC29447D9}"/>
    <dgm:cxn modelId="{608BD17F-A006-4F92-99B8-78D95026253E}" type="presOf" srcId="{9B8638ED-38C4-4EBE-BB6A-F5183F9153F1}" destId="{3A895AC5-6447-4681-8293-87766D57F086}" srcOrd="0" destOrd="1" presId="urn:microsoft.com/office/officeart/2005/8/layout/vList2"/>
    <dgm:cxn modelId="{D716FA8C-E42D-4853-82AB-B2AE612E572A}" type="presOf" srcId="{950BC2AA-1B4C-418C-AB68-D63331CA08B3}" destId="{3A895AC5-6447-4681-8293-87766D57F086}" srcOrd="0" destOrd="7" presId="urn:microsoft.com/office/officeart/2005/8/layout/vList2"/>
    <dgm:cxn modelId="{F1CD7392-E87E-4E29-9C6B-4C8EB23CBEF9}" type="presOf" srcId="{52DAF377-DB64-4B92-BEDA-657B979D0ABE}" destId="{3A895AC5-6447-4681-8293-87766D57F086}" srcOrd="0" destOrd="3" presId="urn:microsoft.com/office/officeart/2005/8/layout/vList2"/>
    <dgm:cxn modelId="{A6CACD9F-B6EF-4495-9F08-29BF6ED6835D}" srcId="{C1859B8D-72D7-43A2-A02F-54B40EC81393}" destId="{52DAF377-DB64-4B92-BEDA-657B979D0ABE}" srcOrd="1" destOrd="0" parTransId="{02E84B99-CA42-487D-A130-034F63D3C8AC}" sibTransId="{AA9C9491-8F6C-47D1-BF5E-8AD3F1614493}"/>
    <dgm:cxn modelId="{02EDF2A5-4F53-4684-A794-42F6C5813A48}" srcId="{C1859B8D-72D7-43A2-A02F-54B40EC81393}" destId="{19D21FE2-B844-4E7A-9C5C-22066D50775C}" srcOrd="0" destOrd="0" parTransId="{C8FD3327-60A0-47D9-AB7A-49C96FC4C810}" sibTransId="{7E003DFA-2643-4DAD-B4AA-4FEF57A30EA7}"/>
    <dgm:cxn modelId="{BC2A2FB3-AD68-44C9-B04E-A67CEEB83837}" srcId="{19D21FE2-B844-4E7A-9C5C-22066D50775C}" destId="{8235F095-1F9C-4FF1-BC4E-C0294FBBBEBB}" srcOrd="1" destOrd="0" parTransId="{98F244D1-F77B-4EAB-B4A4-0ABF8A3FC9F1}" sibTransId="{C4023499-389A-4DB8-B30F-B4DC2B957B9F}"/>
    <dgm:cxn modelId="{779358C2-C597-4775-821B-A174208F13E5}" type="presOf" srcId="{A64FEF50-8D16-44E8-8A19-F4D457871A1C}" destId="{3A895AC5-6447-4681-8293-87766D57F086}" srcOrd="0" destOrd="6" presId="urn:microsoft.com/office/officeart/2005/8/layout/vList2"/>
    <dgm:cxn modelId="{B2C98FDA-5508-4FE9-BADB-0E4FB40F850B}" type="presOf" srcId="{C1859B8D-72D7-43A2-A02F-54B40EC81393}" destId="{54934BC0-E25B-4CD2-9356-9BA052AEC85A}" srcOrd="0" destOrd="0" presId="urn:microsoft.com/office/officeart/2005/8/layout/vList2"/>
    <dgm:cxn modelId="{B97C88EE-3100-4AAB-8738-0D087602848C}" type="presOf" srcId="{8235F095-1F9C-4FF1-BC4E-C0294FBBBEBB}" destId="{3A895AC5-6447-4681-8293-87766D57F086}" srcOrd="0" destOrd="2" presId="urn:microsoft.com/office/officeart/2005/8/layout/vList2"/>
    <dgm:cxn modelId="{66C2F5F0-11CE-4310-9B75-227383C75EDE}" srcId="{5B535ED2-3EC4-42A5-9F7D-55EC77D7E46A}" destId="{C1859B8D-72D7-43A2-A02F-54B40EC81393}" srcOrd="0" destOrd="0" parTransId="{F190AD63-A34C-471B-8C2D-7137CEC55E21}" sibTransId="{7EE8309C-3CE8-415B-934C-62586F9FE562}"/>
    <dgm:cxn modelId="{8F94C9A2-93CE-4198-B70B-79EBAF038ED9}" type="presParOf" srcId="{D76B2BC3-B0C0-4718-941F-90A291E41471}" destId="{54934BC0-E25B-4CD2-9356-9BA052AEC85A}" srcOrd="0" destOrd="0" presId="urn:microsoft.com/office/officeart/2005/8/layout/vList2"/>
    <dgm:cxn modelId="{6EFAE1FC-12FE-4DB5-BC4A-A19870696EB9}" type="presParOf" srcId="{D76B2BC3-B0C0-4718-941F-90A291E41471}" destId="{3A895AC5-6447-4681-8293-87766D57F08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C7C69B5-2098-4BBB-854C-324041F0AA2C}" type="doc">
      <dgm:prSet loTypeId="urn:microsoft.com/office/officeart/2005/8/layout/h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8CB3A5DE-F224-4681-8EAC-1509B19428FE}">
      <dgm:prSet custT="1"/>
      <dgm:spPr/>
      <dgm:t>
        <a:bodyPr/>
        <a:lstStyle/>
        <a:p>
          <a:r>
            <a:rPr lang="en-US" sz="4000" b="0" i="1" baseline="0" dirty="0">
              <a:latin typeface="Gill Sans MT" panose="020B0502020104020203" pitchFamily="34" charset="0"/>
            </a:rPr>
            <a:t>Animaux - Acclimatation</a:t>
          </a:r>
          <a:endParaRPr lang="en-US" sz="4000" dirty="0">
            <a:latin typeface="Gill Sans MT" panose="020B0502020104020203" pitchFamily="34" charset="0"/>
          </a:endParaRPr>
        </a:p>
      </dgm:t>
    </dgm:pt>
    <dgm:pt modelId="{4452102A-0CF0-404F-AEFE-1C9517988683}" type="parTrans" cxnId="{B3236AF6-D613-40FD-8BB5-C8CA0EDFE4E2}">
      <dgm:prSet/>
      <dgm:spPr/>
      <dgm:t>
        <a:bodyPr/>
        <a:lstStyle/>
        <a:p>
          <a:endParaRPr lang="en-US"/>
        </a:p>
      </dgm:t>
    </dgm:pt>
    <dgm:pt modelId="{5FCEB3C3-6FE2-46F9-923A-D3E08CBF8E04}" type="sibTrans" cxnId="{B3236AF6-D613-40FD-8BB5-C8CA0EDFE4E2}">
      <dgm:prSet/>
      <dgm:spPr/>
      <dgm:t>
        <a:bodyPr/>
        <a:lstStyle/>
        <a:p>
          <a:endParaRPr lang="en-US"/>
        </a:p>
      </dgm:t>
    </dgm:pt>
    <dgm:pt modelId="{4EE1C7B8-8067-477A-9096-A958C4B668E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800" dirty="0">
              <a:latin typeface="Gill Sans MT" panose="020B0502020104020203" pitchFamily="34" charset="0"/>
            </a:rPr>
            <a:t>La durée dépend de l'espèce / du protocole</a:t>
          </a:r>
        </a:p>
      </dgm:t>
    </dgm:pt>
    <dgm:pt modelId="{92BD7330-32E8-4316-B379-A2E9B8C01FAC}" type="parTrans" cxnId="{F2E53F52-E1B0-4827-82AF-B529BF5A8B7C}">
      <dgm:prSet/>
      <dgm:spPr/>
      <dgm:t>
        <a:bodyPr/>
        <a:lstStyle/>
        <a:p>
          <a:endParaRPr lang="en-US"/>
        </a:p>
      </dgm:t>
    </dgm:pt>
    <dgm:pt modelId="{D0F57181-E9A8-4539-83E9-4723691E60C7}" type="sibTrans" cxnId="{F2E53F52-E1B0-4827-82AF-B529BF5A8B7C}">
      <dgm:prSet/>
      <dgm:spPr/>
      <dgm:t>
        <a:bodyPr/>
        <a:lstStyle/>
        <a:p>
          <a:endParaRPr lang="en-US"/>
        </a:p>
      </dgm:t>
    </dgm:pt>
    <dgm:pt modelId="{10E67480-6085-41CD-8CD9-B0A75B40DDC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800" dirty="0">
              <a:latin typeface="Gill Sans MT" panose="020B0502020104020203" pitchFamily="34" charset="0"/>
            </a:rPr>
            <a:t>Bilan de santé à des moments précis</a:t>
          </a:r>
        </a:p>
      </dgm:t>
    </dgm:pt>
    <dgm:pt modelId="{204AF7A2-FB62-42B9-83BD-BECD0FFD4569}" type="parTrans" cxnId="{C93C59E8-58F4-4DF3-B18D-4DCD57FC6FE7}">
      <dgm:prSet/>
      <dgm:spPr/>
      <dgm:t>
        <a:bodyPr/>
        <a:lstStyle/>
        <a:p>
          <a:endParaRPr lang="en-US"/>
        </a:p>
      </dgm:t>
    </dgm:pt>
    <dgm:pt modelId="{54A88FC0-3913-43C2-ACCC-AB50CBFCAFDD}" type="sibTrans" cxnId="{C93C59E8-58F4-4DF3-B18D-4DCD57FC6FE7}">
      <dgm:prSet/>
      <dgm:spPr/>
      <dgm:t>
        <a:bodyPr/>
        <a:lstStyle/>
        <a:p>
          <a:endParaRPr lang="en-US"/>
        </a:p>
      </dgm:t>
    </dgm:pt>
    <dgm:pt modelId="{49A6ACE2-B200-4D11-919C-3BBE298E65D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800" dirty="0">
              <a:latin typeface="Gill Sans MT" panose="020B0502020104020203" pitchFamily="34" charset="0"/>
            </a:rPr>
            <a:t>Préparation des documents / approbation de la salle d'étude</a:t>
          </a:r>
        </a:p>
      </dgm:t>
    </dgm:pt>
    <dgm:pt modelId="{5EE09BF5-6E5F-45B3-90D7-295D8C4AC3D0}" type="parTrans" cxnId="{BC851B78-34CD-4C1E-A181-DC2F2786F079}">
      <dgm:prSet/>
      <dgm:spPr/>
      <dgm:t>
        <a:bodyPr/>
        <a:lstStyle/>
        <a:p>
          <a:endParaRPr lang="en-US"/>
        </a:p>
      </dgm:t>
    </dgm:pt>
    <dgm:pt modelId="{511B4288-875A-46A1-8510-A0BA4079F0D5}" type="sibTrans" cxnId="{BC851B78-34CD-4C1E-A181-DC2F2786F079}">
      <dgm:prSet/>
      <dgm:spPr/>
      <dgm:t>
        <a:bodyPr/>
        <a:lstStyle/>
        <a:p>
          <a:endParaRPr lang="en-US"/>
        </a:p>
      </dgm:t>
    </dgm:pt>
    <dgm:pt modelId="{DF200A9A-B993-4254-8FE5-BA58AD1D93ED}" type="pres">
      <dgm:prSet presAssocID="{7C7C69B5-2098-4BBB-854C-324041F0AA2C}" presName="Name0" presStyleCnt="0">
        <dgm:presLayoutVars>
          <dgm:dir/>
          <dgm:animLvl val="lvl"/>
          <dgm:resizeHandles val="exact"/>
        </dgm:presLayoutVars>
      </dgm:prSet>
      <dgm:spPr/>
    </dgm:pt>
    <dgm:pt modelId="{A5AFFBFA-7519-4FDC-A41D-9F4ABC9A407A}" type="pres">
      <dgm:prSet presAssocID="{8CB3A5DE-F224-4681-8EAC-1509B19428FE}" presName="composite" presStyleCnt="0"/>
      <dgm:spPr/>
    </dgm:pt>
    <dgm:pt modelId="{2C6D3EF4-E410-406B-87C0-94D8D0F3EB62}" type="pres">
      <dgm:prSet presAssocID="{8CB3A5DE-F224-4681-8EAC-1509B19428FE}" presName="parTx" presStyleLbl="alignNode1" presStyleIdx="0" presStyleCnt="1" custScaleX="91561" custScaleY="98339">
        <dgm:presLayoutVars>
          <dgm:chMax val="0"/>
          <dgm:chPref val="0"/>
          <dgm:bulletEnabled val="1"/>
        </dgm:presLayoutVars>
      </dgm:prSet>
      <dgm:spPr/>
    </dgm:pt>
    <dgm:pt modelId="{331EC659-3FDA-46A5-A400-170AEC9E2DBD}" type="pres">
      <dgm:prSet presAssocID="{8CB3A5DE-F224-4681-8EAC-1509B19428FE}" presName="desTx" presStyleLbl="alignAccFollowNode1" presStyleIdx="0" presStyleCnt="1" custScaleX="91561" custScaleY="98339">
        <dgm:presLayoutVars>
          <dgm:bulletEnabled val="1"/>
        </dgm:presLayoutVars>
      </dgm:prSet>
      <dgm:spPr/>
    </dgm:pt>
  </dgm:ptLst>
  <dgm:cxnLst>
    <dgm:cxn modelId="{5CEE1C3F-04C7-4853-9B77-06006947A97E}" type="presOf" srcId="{10E67480-6085-41CD-8CD9-B0A75B40DDCF}" destId="{331EC659-3FDA-46A5-A400-170AEC9E2DBD}" srcOrd="0" destOrd="1" presId="urn:microsoft.com/office/officeart/2005/8/layout/hList1"/>
    <dgm:cxn modelId="{F2E53F52-E1B0-4827-82AF-B529BF5A8B7C}" srcId="{8CB3A5DE-F224-4681-8EAC-1509B19428FE}" destId="{4EE1C7B8-8067-477A-9096-A958C4B668ED}" srcOrd="0" destOrd="0" parTransId="{92BD7330-32E8-4316-B379-A2E9B8C01FAC}" sibTransId="{D0F57181-E9A8-4539-83E9-4723691E60C7}"/>
    <dgm:cxn modelId="{36230458-8B69-4341-94BD-897BB7EF33DE}" type="presOf" srcId="{8CB3A5DE-F224-4681-8EAC-1509B19428FE}" destId="{2C6D3EF4-E410-406B-87C0-94D8D0F3EB62}" srcOrd="0" destOrd="0" presId="urn:microsoft.com/office/officeart/2005/8/layout/hList1"/>
    <dgm:cxn modelId="{BC851B78-34CD-4C1E-A181-DC2F2786F079}" srcId="{8CB3A5DE-F224-4681-8EAC-1509B19428FE}" destId="{49A6ACE2-B200-4D11-919C-3BBE298E65DE}" srcOrd="2" destOrd="0" parTransId="{5EE09BF5-6E5F-45B3-90D7-295D8C4AC3D0}" sibTransId="{511B4288-875A-46A1-8510-A0BA4079F0D5}"/>
    <dgm:cxn modelId="{8656ABB5-83C9-4934-A8E2-54DF04891F0E}" type="presOf" srcId="{4EE1C7B8-8067-477A-9096-A958C4B668ED}" destId="{331EC659-3FDA-46A5-A400-170AEC9E2DBD}" srcOrd="0" destOrd="0" presId="urn:microsoft.com/office/officeart/2005/8/layout/hList1"/>
    <dgm:cxn modelId="{32C001C4-BEB2-425F-AFB5-DA5853F162CB}" type="presOf" srcId="{49A6ACE2-B200-4D11-919C-3BBE298E65DE}" destId="{331EC659-3FDA-46A5-A400-170AEC9E2DBD}" srcOrd="0" destOrd="2" presId="urn:microsoft.com/office/officeart/2005/8/layout/hList1"/>
    <dgm:cxn modelId="{C93C59E8-58F4-4DF3-B18D-4DCD57FC6FE7}" srcId="{8CB3A5DE-F224-4681-8EAC-1509B19428FE}" destId="{10E67480-6085-41CD-8CD9-B0A75B40DDCF}" srcOrd="1" destOrd="0" parTransId="{204AF7A2-FB62-42B9-83BD-BECD0FFD4569}" sibTransId="{54A88FC0-3913-43C2-ACCC-AB50CBFCAFDD}"/>
    <dgm:cxn modelId="{B3236AF6-D613-40FD-8BB5-C8CA0EDFE4E2}" srcId="{7C7C69B5-2098-4BBB-854C-324041F0AA2C}" destId="{8CB3A5DE-F224-4681-8EAC-1509B19428FE}" srcOrd="0" destOrd="0" parTransId="{4452102A-0CF0-404F-AEFE-1C9517988683}" sibTransId="{5FCEB3C3-6FE2-46F9-923A-D3E08CBF8E04}"/>
    <dgm:cxn modelId="{53C971F9-AE68-4C3A-8DEB-21DD6A99921D}" type="presOf" srcId="{7C7C69B5-2098-4BBB-854C-324041F0AA2C}" destId="{DF200A9A-B993-4254-8FE5-BA58AD1D93ED}" srcOrd="0" destOrd="0" presId="urn:microsoft.com/office/officeart/2005/8/layout/hList1"/>
    <dgm:cxn modelId="{BFCC2504-A25E-44E3-A8F7-0AA3CEE736C2}" type="presParOf" srcId="{DF200A9A-B993-4254-8FE5-BA58AD1D93ED}" destId="{A5AFFBFA-7519-4FDC-A41D-9F4ABC9A407A}" srcOrd="0" destOrd="0" presId="urn:microsoft.com/office/officeart/2005/8/layout/hList1"/>
    <dgm:cxn modelId="{8285EA4D-328B-4580-9A24-2B05F3DAEF10}" type="presParOf" srcId="{A5AFFBFA-7519-4FDC-A41D-9F4ABC9A407A}" destId="{2C6D3EF4-E410-406B-87C0-94D8D0F3EB62}" srcOrd="0" destOrd="0" presId="urn:microsoft.com/office/officeart/2005/8/layout/hList1"/>
    <dgm:cxn modelId="{40664038-84D3-4E53-BCAE-8A7DA891875B}" type="presParOf" srcId="{A5AFFBFA-7519-4FDC-A41D-9F4ABC9A407A}" destId="{331EC659-3FDA-46A5-A400-170AEC9E2D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4C5675-1C17-4A05-B21E-EEBD91929A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EEF722-1225-4E2A-99E1-3AFAC8122895}">
      <dgm:prSet custT="1"/>
      <dgm:spPr/>
      <dgm:t>
        <a:bodyPr/>
        <a:lstStyle/>
        <a:p>
          <a:r>
            <a:rPr lang="en-US" sz="4000" b="0" i="1" baseline="0" dirty="0">
              <a:latin typeface="Gill Sans MT" panose="020B0502020104020203" pitchFamily="34" charset="0"/>
            </a:rPr>
            <a:t>Animaux - Réception</a:t>
          </a:r>
          <a:endParaRPr lang="en-US" sz="4000" dirty="0">
            <a:latin typeface="Gill Sans MT" panose="020B0502020104020203" pitchFamily="34" charset="0"/>
          </a:endParaRPr>
        </a:p>
      </dgm:t>
    </dgm:pt>
    <dgm:pt modelId="{1A2FBC27-CC30-4480-AC29-7BC04E32AB66}" type="parTrans" cxnId="{E0FDB961-4DD0-4014-B21C-C6AEF0B7DE43}">
      <dgm:prSet/>
      <dgm:spPr/>
      <dgm:t>
        <a:bodyPr/>
        <a:lstStyle/>
        <a:p>
          <a:endParaRPr lang="en-US"/>
        </a:p>
      </dgm:t>
    </dgm:pt>
    <dgm:pt modelId="{D4B19F42-DA74-496B-AA3E-108EC12F11F2}" type="sibTrans" cxnId="{E0FDB961-4DD0-4014-B21C-C6AEF0B7DE43}">
      <dgm:prSet/>
      <dgm:spPr/>
      <dgm:t>
        <a:bodyPr/>
        <a:lstStyle/>
        <a:p>
          <a:endParaRPr lang="en-US"/>
        </a:p>
      </dgm:t>
    </dgm:pt>
    <dgm:pt modelId="{AC2AF3D7-09C0-403A-B2E2-B3CD3937B242}">
      <dgm:prSet custT="1"/>
      <dgm:spPr/>
      <dgm:t>
        <a:bodyPr/>
        <a:lstStyle/>
        <a:p>
          <a:pPr>
            <a:spcAft>
              <a:spcPts val="800"/>
            </a:spcAft>
          </a:pPr>
          <a:r>
            <a:rPr lang="en-US" sz="2200" dirty="0" err="1">
              <a:latin typeface="Gill Sans MT" panose="020B0502020104020203" pitchFamily="34" charset="0"/>
            </a:rPr>
            <a:t>Inspe</a:t>
          </a:r>
          <a:r>
            <a:rPr lang="fr-FR" sz="2200" noProof="0" dirty="0" err="1">
              <a:latin typeface="Gill Sans MT" panose="020B0502020104020203" pitchFamily="34" charset="0"/>
            </a:rPr>
            <a:t>ction</a:t>
          </a:r>
          <a:r>
            <a:rPr lang="fr-FR" sz="2200" noProof="0" dirty="0">
              <a:latin typeface="Gill Sans MT" panose="020B0502020104020203" pitchFamily="34" charset="0"/>
            </a:rPr>
            <a:t> à l'arrivée</a:t>
          </a:r>
        </a:p>
      </dgm:t>
    </dgm:pt>
    <dgm:pt modelId="{CC2A8DC5-7DC6-47DA-86A5-D7928556D311}" type="parTrans" cxnId="{A1E7DE36-CAE8-4426-B5EF-9EE6632D3EE1}">
      <dgm:prSet/>
      <dgm:spPr/>
      <dgm:t>
        <a:bodyPr/>
        <a:lstStyle/>
        <a:p>
          <a:endParaRPr lang="en-US"/>
        </a:p>
      </dgm:t>
    </dgm:pt>
    <dgm:pt modelId="{EE7AC69F-1EF4-4FFB-B484-2CA37EB2E11E}" type="sibTrans" cxnId="{A1E7DE36-CAE8-4426-B5EF-9EE6632D3EE1}">
      <dgm:prSet/>
      <dgm:spPr/>
      <dgm:t>
        <a:bodyPr/>
        <a:lstStyle/>
        <a:p>
          <a:endParaRPr lang="en-US"/>
        </a:p>
      </dgm:t>
    </dgm:pt>
    <dgm:pt modelId="{70CC95E9-7AF0-43FE-A1B5-B089E9344F5B}">
      <dgm:prSet custT="1"/>
      <dgm:spPr/>
      <dgm:t>
        <a:bodyPr/>
        <a:lstStyle/>
        <a:p>
          <a:pPr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Santé/sexe</a:t>
          </a:r>
        </a:p>
      </dgm:t>
    </dgm:pt>
    <dgm:pt modelId="{1C85C940-5D4F-48AC-95C9-DBAC84A1AF62}" type="parTrans" cxnId="{C0873D6A-9922-4550-B445-61287F5A6703}">
      <dgm:prSet/>
      <dgm:spPr/>
      <dgm:t>
        <a:bodyPr/>
        <a:lstStyle/>
        <a:p>
          <a:endParaRPr lang="en-US"/>
        </a:p>
      </dgm:t>
    </dgm:pt>
    <dgm:pt modelId="{1A6C2AD9-AA15-4325-9D5E-BA46B643B17C}" type="sibTrans" cxnId="{C0873D6A-9922-4550-B445-61287F5A6703}">
      <dgm:prSet/>
      <dgm:spPr/>
      <dgm:t>
        <a:bodyPr/>
        <a:lstStyle/>
        <a:p>
          <a:endParaRPr lang="en-US"/>
        </a:p>
      </dgm:t>
    </dgm:pt>
    <dgm:pt modelId="{ACF3211C-F6BC-4F42-9DA0-001285FE73E2}">
      <dgm:prSet custT="1"/>
      <dgm:spPr/>
      <dgm:t>
        <a:bodyPr/>
        <a:lstStyle/>
        <a:p>
          <a:pPr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Nombre/livré/commandé</a:t>
          </a:r>
        </a:p>
      </dgm:t>
    </dgm:pt>
    <dgm:pt modelId="{6BE2C432-07D7-4B79-9BB0-21984E3058AD}" type="parTrans" cxnId="{5C2999CB-06B5-4F0E-AD96-CBB6FC7E4F92}">
      <dgm:prSet/>
      <dgm:spPr/>
      <dgm:t>
        <a:bodyPr/>
        <a:lstStyle/>
        <a:p>
          <a:endParaRPr lang="en-US"/>
        </a:p>
      </dgm:t>
    </dgm:pt>
    <dgm:pt modelId="{FA38B7B3-9E6F-401D-8C34-D550315A7699}" type="sibTrans" cxnId="{5C2999CB-06B5-4F0E-AD96-CBB6FC7E4F92}">
      <dgm:prSet/>
      <dgm:spPr/>
      <dgm:t>
        <a:bodyPr/>
        <a:lstStyle/>
        <a:p>
          <a:endParaRPr lang="en-US"/>
        </a:p>
      </dgm:t>
    </dgm:pt>
    <dgm:pt modelId="{2569A56E-614B-47B2-B19D-69F6F55E12E3}">
      <dgm:prSet custT="1"/>
      <dgm:spPr/>
      <dgm:t>
        <a:bodyPr/>
        <a:lstStyle/>
        <a:p>
          <a:pPr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noProof="0" dirty="0">
              <a:latin typeface="Gill Sans MT" panose="020B0502020104020203" pitchFamily="34" charset="0"/>
            </a:rPr>
            <a:t>Poids/âge</a:t>
          </a:r>
        </a:p>
      </dgm:t>
    </dgm:pt>
    <dgm:pt modelId="{0BE7D050-B3ED-46B9-A231-E38D1D010BF9}" type="parTrans" cxnId="{37E4B20C-68EC-4DA2-9943-D738D9908E8B}">
      <dgm:prSet/>
      <dgm:spPr/>
      <dgm:t>
        <a:bodyPr/>
        <a:lstStyle/>
        <a:p>
          <a:endParaRPr lang="en-US"/>
        </a:p>
      </dgm:t>
    </dgm:pt>
    <dgm:pt modelId="{4EE57260-9A73-4187-8962-03D50812922E}" type="sibTrans" cxnId="{37E4B20C-68EC-4DA2-9943-D738D9908E8B}">
      <dgm:prSet/>
      <dgm:spPr/>
      <dgm:t>
        <a:bodyPr/>
        <a:lstStyle/>
        <a:p>
          <a:endParaRPr lang="en-US"/>
        </a:p>
      </dgm:t>
    </dgm:pt>
    <dgm:pt modelId="{AA985963-F97D-4C36-9DF6-825175ACD75B}">
      <dgm:prSet custT="1"/>
      <dgm:spPr/>
      <dgm:t>
        <a:bodyPr/>
        <a:lstStyle/>
        <a:p>
          <a:pPr>
            <a:spcAft>
              <a:spcPts val="800"/>
            </a:spcAft>
          </a:pPr>
          <a:r>
            <a:rPr lang="fr-FR" sz="2200" noProof="0" dirty="0">
              <a:latin typeface="Gill Sans MT" panose="020B0502020104020203" pitchFamily="34" charset="0"/>
            </a:rPr>
            <a:t>Enregistrement de la réception et de tout écart par rapport aux spécifications</a:t>
          </a:r>
        </a:p>
      </dgm:t>
    </dgm:pt>
    <dgm:pt modelId="{2033AED8-6EAB-4A55-92E4-8866648E1B41}" type="parTrans" cxnId="{0B50F635-AFE0-4BAA-8823-1A5B1D3A749B}">
      <dgm:prSet/>
      <dgm:spPr/>
      <dgm:t>
        <a:bodyPr/>
        <a:lstStyle/>
        <a:p>
          <a:endParaRPr lang="en-US"/>
        </a:p>
      </dgm:t>
    </dgm:pt>
    <dgm:pt modelId="{288215EF-ADE0-4AA3-9C18-F22ECF4E9203}" type="sibTrans" cxnId="{0B50F635-AFE0-4BAA-8823-1A5B1D3A749B}">
      <dgm:prSet/>
      <dgm:spPr/>
      <dgm:t>
        <a:bodyPr/>
        <a:lstStyle/>
        <a:p>
          <a:endParaRPr lang="en-US"/>
        </a:p>
      </dgm:t>
    </dgm:pt>
    <dgm:pt modelId="{E742D628-A99D-4BE2-A2A1-023480034411}">
      <dgm:prSet custT="1"/>
      <dgm:spPr/>
      <dgm:t>
        <a:bodyPr/>
        <a:lstStyle/>
        <a:p>
          <a:pPr>
            <a:spcAft>
              <a:spcPts val="800"/>
            </a:spcAft>
          </a:pPr>
          <a:r>
            <a:rPr lang="fr-FR" sz="2200" noProof="0" dirty="0">
              <a:latin typeface="Gill Sans MT" panose="020B0502020104020203" pitchFamily="34" charset="0"/>
            </a:rPr>
            <a:t>Vérification par rapport aux exigences du protocole</a:t>
          </a:r>
        </a:p>
      </dgm:t>
    </dgm:pt>
    <dgm:pt modelId="{4484C9BC-C4E0-4F17-97AB-E7CB15606E0D}" type="parTrans" cxnId="{0196D1FC-D116-4001-839D-651AE40380CF}">
      <dgm:prSet/>
      <dgm:spPr/>
      <dgm:t>
        <a:bodyPr/>
        <a:lstStyle/>
        <a:p>
          <a:endParaRPr lang="en-US"/>
        </a:p>
      </dgm:t>
    </dgm:pt>
    <dgm:pt modelId="{C666A3F4-E19D-43A7-B7EC-3BC4186F7070}" type="sibTrans" cxnId="{0196D1FC-D116-4001-839D-651AE40380CF}">
      <dgm:prSet/>
      <dgm:spPr/>
      <dgm:t>
        <a:bodyPr/>
        <a:lstStyle/>
        <a:p>
          <a:endParaRPr lang="en-US"/>
        </a:p>
      </dgm:t>
    </dgm:pt>
    <dgm:pt modelId="{22ADB2B9-EB82-4962-A1E2-B31C5444D721}">
      <dgm:prSet custT="1"/>
      <dgm:spPr/>
      <dgm:t>
        <a:bodyPr/>
        <a:lstStyle/>
        <a:p>
          <a:pPr>
            <a:spcAft>
              <a:spcPts val="800"/>
            </a:spcAft>
          </a:pPr>
          <a:r>
            <a:rPr lang="fr-FR" sz="2200" noProof="0" dirty="0">
              <a:latin typeface="Gill Sans MT" panose="020B0502020104020203" pitchFamily="34" charset="0"/>
            </a:rPr>
            <a:t>Parquer dans une pièce propre</a:t>
          </a:r>
        </a:p>
      </dgm:t>
    </dgm:pt>
    <dgm:pt modelId="{0F80C432-4B45-40C8-9C5E-C74617ED221E}" type="parTrans" cxnId="{525DF3A4-B9B0-4130-88B6-4508435DBDBF}">
      <dgm:prSet/>
      <dgm:spPr/>
      <dgm:t>
        <a:bodyPr/>
        <a:lstStyle/>
        <a:p>
          <a:endParaRPr lang="en-US"/>
        </a:p>
      </dgm:t>
    </dgm:pt>
    <dgm:pt modelId="{50A7684E-FB03-4788-985D-0F0B4D7298EE}" type="sibTrans" cxnId="{525DF3A4-B9B0-4130-88B6-4508435DBDBF}">
      <dgm:prSet/>
      <dgm:spPr/>
      <dgm:t>
        <a:bodyPr/>
        <a:lstStyle/>
        <a:p>
          <a:endParaRPr lang="en-US"/>
        </a:p>
      </dgm:t>
    </dgm:pt>
    <dgm:pt modelId="{14D42973-FE3C-43B3-9A2B-1F8F68960226}" type="pres">
      <dgm:prSet presAssocID="{EB4C5675-1C17-4A05-B21E-EEBD91929A91}" presName="linear" presStyleCnt="0">
        <dgm:presLayoutVars>
          <dgm:animLvl val="lvl"/>
          <dgm:resizeHandles val="exact"/>
        </dgm:presLayoutVars>
      </dgm:prSet>
      <dgm:spPr/>
    </dgm:pt>
    <dgm:pt modelId="{D48B6B16-D26D-408D-87BD-E293FC7AA2D8}" type="pres">
      <dgm:prSet presAssocID="{A8EEF722-1225-4E2A-99E1-3AFAC8122895}" presName="parentText" presStyleLbl="node1" presStyleIdx="0" presStyleCnt="1" custScaleX="77324" custScaleY="94291" custLinFactNeighborX="-7937">
        <dgm:presLayoutVars>
          <dgm:chMax val="0"/>
          <dgm:bulletEnabled val="1"/>
        </dgm:presLayoutVars>
      </dgm:prSet>
      <dgm:spPr/>
    </dgm:pt>
    <dgm:pt modelId="{9132517E-72DC-4430-A53A-C1E27F901384}" type="pres">
      <dgm:prSet presAssocID="{A8EEF722-1225-4E2A-99E1-3AFAC8122895}" presName="childText" presStyleLbl="revTx" presStyleIdx="0" presStyleCnt="1" custLinFactNeighborY="14970">
        <dgm:presLayoutVars>
          <dgm:bulletEnabled val="1"/>
        </dgm:presLayoutVars>
      </dgm:prSet>
      <dgm:spPr/>
    </dgm:pt>
  </dgm:ptLst>
  <dgm:cxnLst>
    <dgm:cxn modelId="{37E4B20C-68EC-4DA2-9943-D738D9908E8B}" srcId="{AC2AF3D7-09C0-403A-B2E2-B3CD3937B242}" destId="{2569A56E-614B-47B2-B19D-69F6F55E12E3}" srcOrd="2" destOrd="0" parTransId="{0BE7D050-B3ED-46B9-A231-E38D1D010BF9}" sibTransId="{4EE57260-9A73-4187-8962-03D50812922E}"/>
    <dgm:cxn modelId="{56A51233-CEF0-4803-9C13-7F6852D7B1BC}" type="presOf" srcId="{EB4C5675-1C17-4A05-B21E-EEBD91929A91}" destId="{14D42973-FE3C-43B3-9A2B-1F8F68960226}" srcOrd="0" destOrd="0" presId="urn:microsoft.com/office/officeart/2005/8/layout/vList2"/>
    <dgm:cxn modelId="{462E7935-D8C8-4C5C-9347-814FB513788A}" type="presOf" srcId="{E742D628-A99D-4BE2-A2A1-023480034411}" destId="{9132517E-72DC-4430-A53A-C1E27F901384}" srcOrd="0" destOrd="5" presId="urn:microsoft.com/office/officeart/2005/8/layout/vList2"/>
    <dgm:cxn modelId="{0B50F635-AFE0-4BAA-8823-1A5B1D3A749B}" srcId="{A8EEF722-1225-4E2A-99E1-3AFAC8122895}" destId="{AA985963-F97D-4C36-9DF6-825175ACD75B}" srcOrd="1" destOrd="0" parTransId="{2033AED8-6EAB-4A55-92E4-8866648E1B41}" sibTransId="{288215EF-ADE0-4AA3-9C18-F22ECF4E9203}"/>
    <dgm:cxn modelId="{A1E7DE36-CAE8-4426-B5EF-9EE6632D3EE1}" srcId="{A8EEF722-1225-4E2A-99E1-3AFAC8122895}" destId="{AC2AF3D7-09C0-403A-B2E2-B3CD3937B242}" srcOrd="0" destOrd="0" parTransId="{CC2A8DC5-7DC6-47DA-86A5-D7928556D311}" sibTransId="{EE7AC69F-1EF4-4FFB-B484-2CA37EB2E11E}"/>
    <dgm:cxn modelId="{E0FDB961-4DD0-4014-B21C-C6AEF0B7DE43}" srcId="{EB4C5675-1C17-4A05-B21E-EEBD91929A91}" destId="{A8EEF722-1225-4E2A-99E1-3AFAC8122895}" srcOrd="0" destOrd="0" parTransId="{1A2FBC27-CC30-4480-AC29-7BC04E32AB66}" sibTransId="{D4B19F42-DA74-496B-AA3E-108EC12F11F2}"/>
    <dgm:cxn modelId="{881E0C69-63ED-4D33-9978-B1B1535F473C}" type="presOf" srcId="{AA985963-F97D-4C36-9DF6-825175ACD75B}" destId="{9132517E-72DC-4430-A53A-C1E27F901384}" srcOrd="0" destOrd="4" presId="urn:microsoft.com/office/officeart/2005/8/layout/vList2"/>
    <dgm:cxn modelId="{C0873D6A-9922-4550-B445-61287F5A6703}" srcId="{AC2AF3D7-09C0-403A-B2E2-B3CD3937B242}" destId="{70CC95E9-7AF0-43FE-A1B5-B089E9344F5B}" srcOrd="0" destOrd="0" parTransId="{1C85C940-5D4F-48AC-95C9-DBAC84A1AF62}" sibTransId="{1A6C2AD9-AA15-4325-9D5E-BA46B643B17C}"/>
    <dgm:cxn modelId="{54E0EB4D-8664-4BE5-8DB5-967E0833B3F9}" type="presOf" srcId="{70CC95E9-7AF0-43FE-A1B5-B089E9344F5B}" destId="{9132517E-72DC-4430-A53A-C1E27F901384}" srcOrd="0" destOrd="1" presId="urn:microsoft.com/office/officeart/2005/8/layout/vList2"/>
    <dgm:cxn modelId="{525DF3A4-B9B0-4130-88B6-4508435DBDBF}" srcId="{A8EEF722-1225-4E2A-99E1-3AFAC8122895}" destId="{22ADB2B9-EB82-4962-A1E2-B31C5444D721}" srcOrd="3" destOrd="0" parTransId="{0F80C432-4B45-40C8-9C5E-C74617ED221E}" sibTransId="{50A7684E-FB03-4788-985D-0F0B4D7298EE}"/>
    <dgm:cxn modelId="{6932EFCA-4E17-489F-870C-78D08D30E896}" type="presOf" srcId="{2569A56E-614B-47B2-B19D-69F6F55E12E3}" destId="{9132517E-72DC-4430-A53A-C1E27F901384}" srcOrd="0" destOrd="3" presId="urn:microsoft.com/office/officeart/2005/8/layout/vList2"/>
    <dgm:cxn modelId="{5C2999CB-06B5-4F0E-AD96-CBB6FC7E4F92}" srcId="{AC2AF3D7-09C0-403A-B2E2-B3CD3937B242}" destId="{ACF3211C-F6BC-4F42-9DA0-001285FE73E2}" srcOrd="1" destOrd="0" parTransId="{6BE2C432-07D7-4B79-9BB0-21984E3058AD}" sibTransId="{FA38B7B3-9E6F-401D-8C34-D550315A7699}"/>
    <dgm:cxn modelId="{E555D2D2-1411-4947-977F-1F1701D3B947}" type="presOf" srcId="{22ADB2B9-EB82-4962-A1E2-B31C5444D721}" destId="{9132517E-72DC-4430-A53A-C1E27F901384}" srcOrd="0" destOrd="6" presId="urn:microsoft.com/office/officeart/2005/8/layout/vList2"/>
    <dgm:cxn modelId="{D763FFD4-1731-4C2F-BAE8-245C3EDE7B9D}" type="presOf" srcId="{AC2AF3D7-09C0-403A-B2E2-B3CD3937B242}" destId="{9132517E-72DC-4430-A53A-C1E27F901384}" srcOrd="0" destOrd="0" presId="urn:microsoft.com/office/officeart/2005/8/layout/vList2"/>
    <dgm:cxn modelId="{35883AF0-1EB0-4D09-9C2C-53203837D5DE}" type="presOf" srcId="{A8EEF722-1225-4E2A-99E1-3AFAC8122895}" destId="{D48B6B16-D26D-408D-87BD-E293FC7AA2D8}" srcOrd="0" destOrd="0" presId="urn:microsoft.com/office/officeart/2005/8/layout/vList2"/>
    <dgm:cxn modelId="{72A4BBF6-1792-4EDD-8FF6-3A498D05B50D}" type="presOf" srcId="{ACF3211C-F6BC-4F42-9DA0-001285FE73E2}" destId="{9132517E-72DC-4430-A53A-C1E27F901384}" srcOrd="0" destOrd="2" presId="urn:microsoft.com/office/officeart/2005/8/layout/vList2"/>
    <dgm:cxn modelId="{0196D1FC-D116-4001-839D-651AE40380CF}" srcId="{A8EEF722-1225-4E2A-99E1-3AFAC8122895}" destId="{E742D628-A99D-4BE2-A2A1-023480034411}" srcOrd="2" destOrd="0" parTransId="{4484C9BC-C4E0-4F17-97AB-E7CB15606E0D}" sibTransId="{C666A3F4-E19D-43A7-B7EC-3BC4186F7070}"/>
    <dgm:cxn modelId="{F58D6925-7DE7-4ED3-B827-CC800D49D67E}" type="presParOf" srcId="{14D42973-FE3C-43B3-9A2B-1F8F68960226}" destId="{D48B6B16-D26D-408D-87BD-E293FC7AA2D8}" srcOrd="0" destOrd="0" presId="urn:microsoft.com/office/officeart/2005/8/layout/vList2"/>
    <dgm:cxn modelId="{2BB1F5D8-2F45-4400-B879-AB1B34501633}" type="presParOf" srcId="{14D42973-FE3C-43B3-9A2B-1F8F68960226}" destId="{9132517E-72DC-4430-A53A-C1E27F90138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722820A-02A0-436F-A538-2693CA34CA4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71DD59E-1F64-4CD0-824C-0C9DAF7F4A67}">
      <dgm:prSet custT="1"/>
      <dgm:spPr/>
      <dgm:t>
        <a:bodyPr/>
        <a:lstStyle/>
        <a:p>
          <a:r>
            <a:rPr lang="en-US" sz="4000" b="0" i="1" baseline="0" dirty="0"/>
            <a:t>Animaux - Environnement</a:t>
          </a:r>
          <a:endParaRPr lang="en-US" sz="4000" dirty="0"/>
        </a:p>
      </dgm:t>
    </dgm:pt>
    <dgm:pt modelId="{7230E3DF-F6EC-48C5-A1C5-E9B2EFB3A3F4}" type="parTrans" cxnId="{52DB49AA-2DFC-4C3E-A399-3EF329B3E49E}">
      <dgm:prSet/>
      <dgm:spPr/>
      <dgm:t>
        <a:bodyPr/>
        <a:lstStyle/>
        <a:p>
          <a:endParaRPr lang="en-US"/>
        </a:p>
      </dgm:t>
    </dgm:pt>
    <dgm:pt modelId="{2753E1D4-D8FB-40FC-BF70-2BAA95626BE3}" type="sibTrans" cxnId="{52DB49AA-2DFC-4C3E-A399-3EF329B3E49E}">
      <dgm:prSet/>
      <dgm:spPr/>
      <dgm:t>
        <a:bodyPr/>
        <a:lstStyle/>
        <a:p>
          <a:endParaRPr lang="en-US"/>
        </a:p>
      </dgm:t>
    </dgm:pt>
    <dgm:pt modelId="{E46F2E92-60F0-41AD-82CD-927E601B38AF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2400" dirty="0"/>
            <a:t>Les BPL stipulent que le rapport d'étude doit contenir une "description de toutes les circonstances susceptibles d'avoir affecté la qualité ou l'intégrité des données".</a:t>
          </a:r>
        </a:p>
      </dgm:t>
    </dgm:pt>
    <dgm:pt modelId="{27E0B784-9625-4CE9-8473-A779CB2EC5ED}" type="parTrans" cxnId="{171D2E22-EE6D-4752-90D2-8E3B72ADCC4B}">
      <dgm:prSet/>
      <dgm:spPr/>
      <dgm:t>
        <a:bodyPr/>
        <a:lstStyle/>
        <a:p>
          <a:endParaRPr lang="en-US"/>
        </a:p>
      </dgm:t>
    </dgm:pt>
    <dgm:pt modelId="{3D01317E-200F-4992-ABD0-0DF663EA7176}" type="sibTrans" cxnId="{171D2E22-EE6D-4752-90D2-8E3B72ADCC4B}">
      <dgm:prSet/>
      <dgm:spPr/>
      <dgm:t>
        <a:bodyPr/>
        <a:lstStyle/>
        <a:p>
          <a:endParaRPr lang="en-US"/>
        </a:p>
      </dgm:t>
    </dgm:pt>
    <dgm:pt modelId="{B08B5ACF-DCC6-455B-91AF-2ABF2D73E62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2400" dirty="0"/>
            <a:t>Les conditions environnementales font partie de </a:t>
          </a:r>
          <a:r>
            <a:rPr lang="en-US" sz="2400" dirty="0" err="1"/>
            <a:t>ces</a:t>
          </a:r>
          <a:r>
            <a:rPr lang="en-US" sz="2400" dirty="0"/>
            <a:t> </a:t>
          </a:r>
          <a:r>
            <a:rPr lang="en-US" sz="2400" dirty="0" err="1"/>
            <a:t>circonstances</a:t>
          </a:r>
          <a:r>
            <a:rPr lang="en-US" sz="2400" dirty="0"/>
            <a:t>.</a:t>
          </a:r>
        </a:p>
      </dgm:t>
    </dgm:pt>
    <dgm:pt modelId="{56D5B25E-3DAC-4302-97CD-90D08CF87E6E}" type="parTrans" cxnId="{2C253306-9F93-4596-967D-8186BA56044F}">
      <dgm:prSet/>
      <dgm:spPr/>
      <dgm:t>
        <a:bodyPr/>
        <a:lstStyle/>
        <a:p>
          <a:endParaRPr lang="en-US"/>
        </a:p>
      </dgm:t>
    </dgm:pt>
    <dgm:pt modelId="{F3392263-9FF9-4188-B7A5-55A19BAB7AFB}" type="sibTrans" cxnId="{2C253306-9F93-4596-967D-8186BA56044F}">
      <dgm:prSet/>
      <dgm:spPr/>
      <dgm:t>
        <a:bodyPr/>
        <a:lstStyle/>
        <a:p>
          <a:endParaRPr lang="en-US"/>
        </a:p>
      </dgm:t>
    </dgm:pt>
    <dgm:pt modelId="{B0FDCAE7-A442-45C0-B6E0-0B409A7E0B8A}" type="pres">
      <dgm:prSet presAssocID="{A722820A-02A0-436F-A538-2693CA34CA4F}" presName="linear" presStyleCnt="0">
        <dgm:presLayoutVars>
          <dgm:dir/>
          <dgm:animLvl val="lvl"/>
          <dgm:resizeHandles val="exact"/>
        </dgm:presLayoutVars>
      </dgm:prSet>
      <dgm:spPr/>
    </dgm:pt>
    <dgm:pt modelId="{B0A38D73-10D3-41D4-A963-635566F6F861}" type="pres">
      <dgm:prSet presAssocID="{D71DD59E-1F64-4CD0-824C-0C9DAF7F4A67}" presName="parentLin" presStyleCnt="0"/>
      <dgm:spPr/>
    </dgm:pt>
    <dgm:pt modelId="{1585F340-49D7-47E7-A1E0-7CC74A0E2A29}" type="pres">
      <dgm:prSet presAssocID="{D71DD59E-1F64-4CD0-824C-0C9DAF7F4A67}" presName="parentLeftMargin" presStyleLbl="node1" presStyleIdx="0" presStyleCnt="1"/>
      <dgm:spPr/>
    </dgm:pt>
    <dgm:pt modelId="{73C35916-9420-4632-9EF7-567AA3A9DE68}" type="pres">
      <dgm:prSet presAssocID="{D71DD59E-1F64-4CD0-824C-0C9DAF7F4A67}" presName="parentText" presStyleLbl="node1" presStyleIdx="0" presStyleCnt="1" custScaleX="102736" custScaleY="62451">
        <dgm:presLayoutVars>
          <dgm:chMax val="0"/>
          <dgm:bulletEnabled val="1"/>
        </dgm:presLayoutVars>
      </dgm:prSet>
      <dgm:spPr/>
    </dgm:pt>
    <dgm:pt modelId="{6FBDFC75-E155-44BD-9079-2A9FCF94BCB9}" type="pres">
      <dgm:prSet presAssocID="{D71DD59E-1F64-4CD0-824C-0C9DAF7F4A67}" presName="negativeSpace" presStyleCnt="0"/>
      <dgm:spPr/>
    </dgm:pt>
    <dgm:pt modelId="{C99A3EED-2666-40E8-A221-FE842A697BFB}" type="pres">
      <dgm:prSet presAssocID="{D71DD59E-1F64-4CD0-824C-0C9DAF7F4A6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C253306-9F93-4596-967D-8186BA56044F}" srcId="{D71DD59E-1F64-4CD0-824C-0C9DAF7F4A67}" destId="{B08B5ACF-DCC6-455B-91AF-2ABF2D73E620}" srcOrd="1" destOrd="0" parTransId="{56D5B25E-3DAC-4302-97CD-90D08CF87E6E}" sibTransId="{F3392263-9FF9-4188-B7A5-55A19BAB7AFB}"/>
    <dgm:cxn modelId="{171D2E22-EE6D-4752-90D2-8E3B72ADCC4B}" srcId="{D71DD59E-1F64-4CD0-824C-0C9DAF7F4A67}" destId="{E46F2E92-60F0-41AD-82CD-927E601B38AF}" srcOrd="0" destOrd="0" parTransId="{27E0B784-9625-4CE9-8473-A779CB2EC5ED}" sibTransId="{3D01317E-200F-4992-ABD0-0DF663EA7176}"/>
    <dgm:cxn modelId="{E6FE9460-098E-423A-B668-77CA8D5D1651}" type="presOf" srcId="{A722820A-02A0-436F-A538-2693CA34CA4F}" destId="{B0FDCAE7-A442-45C0-B6E0-0B409A7E0B8A}" srcOrd="0" destOrd="0" presId="urn:microsoft.com/office/officeart/2005/8/layout/list1"/>
    <dgm:cxn modelId="{80968E4A-5CBE-435B-BECF-D3AB5E1D3393}" type="presOf" srcId="{B08B5ACF-DCC6-455B-91AF-2ABF2D73E620}" destId="{C99A3EED-2666-40E8-A221-FE842A697BFB}" srcOrd="0" destOrd="1" presId="urn:microsoft.com/office/officeart/2005/8/layout/list1"/>
    <dgm:cxn modelId="{3F57654E-E622-4EAB-89B5-558D3F0EE42B}" type="presOf" srcId="{E46F2E92-60F0-41AD-82CD-927E601B38AF}" destId="{C99A3EED-2666-40E8-A221-FE842A697BFB}" srcOrd="0" destOrd="0" presId="urn:microsoft.com/office/officeart/2005/8/layout/list1"/>
    <dgm:cxn modelId="{572A5653-4902-4D5F-841A-92873A6F0F91}" type="presOf" srcId="{D71DD59E-1F64-4CD0-824C-0C9DAF7F4A67}" destId="{73C35916-9420-4632-9EF7-567AA3A9DE68}" srcOrd="1" destOrd="0" presId="urn:microsoft.com/office/officeart/2005/8/layout/list1"/>
    <dgm:cxn modelId="{52DB49AA-2DFC-4C3E-A399-3EF329B3E49E}" srcId="{A722820A-02A0-436F-A538-2693CA34CA4F}" destId="{D71DD59E-1F64-4CD0-824C-0C9DAF7F4A67}" srcOrd="0" destOrd="0" parTransId="{7230E3DF-F6EC-48C5-A1C5-E9B2EFB3A3F4}" sibTransId="{2753E1D4-D8FB-40FC-BF70-2BAA95626BE3}"/>
    <dgm:cxn modelId="{C961A6C7-E51B-42B3-A40B-D81C142BDC81}" type="presOf" srcId="{D71DD59E-1F64-4CD0-824C-0C9DAF7F4A67}" destId="{1585F340-49D7-47E7-A1E0-7CC74A0E2A29}" srcOrd="0" destOrd="0" presId="urn:microsoft.com/office/officeart/2005/8/layout/list1"/>
    <dgm:cxn modelId="{8939A03C-30EE-4EFE-9A5F-2E305C5771B9}" type="presParOf" srcId="{B0FDCAE7-A442-45C0-B6E0-0B409A7E0B8A}" destId="{B0A38D73-10D3-41D4-A963-635566F6F861}" srcOrd="0" destOrd="0" presId="urn:microsoft.com/office/officeart/2005/8/layout/list1"/>
    <dgm:cxn modelId="{7C85F4F0-2590-4317-A200-7270B9B11996}" type="presParOf" srcId="{B0A38D73-10D3-41D4-A963-635566F6F861}" destId="{1585F340-49D7-47E7-A1E0-7CC74A0E2A29}" srcOrd="0" destOrd="0" presId="urn:microsoft.com/office/officeart/2005/8/layout/list1"/>
    <dgm:cxn modelId="{70A66E30-1159-4AF4-99BA-75863C621A8A}" type="presParOf" srcId="{B0A38D73-10D3-41D4-A963-635566F6F861}" destId="{73C35916-9420-4632-9EF7-567AA3A9DE68}" srcOrd="1" destOrd="0" presId="urn:microsoft.com/office/officeart/2005/8/layout/list1"/>
    <dgm:cxn modelId="{29E0F57F-FFD9-41FE-BCA8-ABEDC68BFD09}" type="presParOf" srcId="{B0FDCAE7-A442-45C0-B6E0-0B409A7E0B8A}" destId="{6FBDFC75-E155-44BD-9079-2A9FCF94BCB9}" srcOrd="1" destOrd="0" presId="urn:microsoft.com/office/officeart/2005/8/layout/list1"/>
    <dgm:cxn modelId="{0CEE45F0-B9F2-4A10-BCC1-F5CB405076A3}" type="presParOf" srcId="{B0FDCAE7-A442-45C0-B6E0-0B409A7E0B8A}" destId="{C99A3EED-2666-40E8-A221-FE842A697BF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C8E0C-6F82-DF4B-99A3-F2940B7DB189}">
      <dsp:nvSpPr>
        <dsp:cNvPr id="0" name=""/>
        <dsp:cNvSpPr/>
      </dsp:nvSpPr>
      <dsp:spPr>
        <a:xfrm>
          <a:off x="0" y="543887"/>
          <a:ext cx="10707329" cy="1672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1008" tIns="749808" rIns="8310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Conformité aux BPL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Respect de la législation sur le bien-être des animaux</a:t>
          </a:r>
        </a:p>
      </dsp:txBody>
      <dsp:txXfrm>
        <a:off x="0" y="543887"/>
        <a:ext cx="10707329" cy="1672650"/>
      </dsp:txXfrm>
    </dsp:sp>
    <dsp:sp modelId="{3001F67A-F8AE-F842-AABB-1D0F5073B43A}">
      <dsp:nvSpPr>
        <dsp:cNvPr id="0" name=""/>
        <dsp:cNvSpPr/>
      </dsp:nvSpPr>
      <dsp:spPr>
        <a:xfrm>
          <a:off x="535366" y="12527"/>
          <a:ext cx="749513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3298" tIns="0" rIns="283298" bIns="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0" kern="1200" baseline="0" dirty="0">
              <a:latin typeface="Gill Sans MT" panose="020B0502020104020203" pitchFamily="34" charset="0"/>
            </a:rPr>
            <a:t>Animaux</a:t>
          </a:r>
          <a:endParaRPr lang="en-US" sz="400" kern="1200" dirty="0">
            <a:latin typeface="Gill Sans MT" panose="020B0502020104020203" pitchFamily="34" charset="0"/>
          </a:endParaRPr>
        </a:p>
      </dsp:txBody>
      <dsp:txXfrm>
        <a:off x="587244" y="64405"/>
        <a:ext cx="7391374" cy="958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5289B-533B-40C4-B443-F29331D3AD4E}">
      <dsp:nvSpPr>
        <dsp:cNvPr id="0" name=""/>
        <dsp:cNvSpPr/>
      </dsp:nvSpPr>
      <dsp:spPr>
        <a:xfrm>
          <a:off x="0" y="1800"/>
          <a:ext cx="104221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82D54-3F45-4D32-AB8C-21757477CCD9}">
      <dsp:nvSpPr>
        <dsp:cNvPr id="0" name=""/>
        <dsp:cNvSpPr/>
      </dsp:nvSpPr>
      <dsp:spPr>
        <a:xfrm>
          <a:off x="0" y="1800"/>
          <a:ext cx="2084438" cy="3683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kern="1200" baseline="0" dirty="0">
              <a:latin typeface="Gill Sans MT" panose="020B0502020104020203" pitchFamily="34" charset="0"/>
            </a:rPr>
            <a:t>Animaux</a:t>
          </a:r>
          <a:endParaRPr lang="en-US" sz="3900" kern="1200" dirty="0">
            <a:latin typeface="Gill Sans MT" panose="020B0502020104020203" pitchFamily="34" charset="0"/>
          </a:endParaRPr>
        </a:p>
      </dsp:txBody>
      <dsp:txXfrm>
        <a:off x="0" y="1800"/>
        <a:ext cx="2084438" cy="3683495"/>
      </dsp:txXfrm>
    </dsp:sp>
    <dsp:sp modelId="{9EDFB4DB-3E00-402A-AFE7-E82AC5B51330}">
      <dsp:nvSpPr>
        <dsp:cNvPr id="0" name=""/>
        <dsp:cNvSpPr/>
      </dsp:nvSpPr>
      <dsp:spPr>
        <a:xfrm>
          <a:off x="2240771" y="59354"/>
          <a:ext cx="4012544" cy="1151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Les chercheurs doivent adapter la qualité et la quantité aux exigences de l'étude.</a:t>
          </a:r>
        </a:p>
      </dsp:txBody>
      <dsp:txXfrm>
        <a:off x="2240771" y="59354"/>
        <a:ext cx="4012544" cy="1151092"/>
      </dsp:txXfrm>
    </dsp:sp>
    <dsp:sp modelId="{669F34B8-7E28-4A39-95EF-2ABDAB3AFD0F}">
      <dsp:nvSpPr>
        <dsp:cNvPr id="0" name=""/>
        <dsp:cNvSpPr/>
      </dsp:nvSpPr>
      <dsp:spPr>
        <a:xfrm>
          <a:off x="2084438" y="1210447"/>
          <a:ext cx="83377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799D85-E582-43BC-B727-EF266EE4E270}">
      <dsp:nvSpPr>
        <dsp:cNvPr id="0" name=""/>
        <dsp:cNvSpPr/>
      </dsp:nvSpPr>
      <dsp:spPr>
        <a:xfrm>
          <a:off x="2240771" y="1268001"/>
          <a:ext cx="4012544" cy="1151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Le directeur de l'étude définit :</a:t>
          </a:r>
        </a:p>
      </dsp:txBody>
      <dsp:txXfrm>
        <a:off x="2240771" y="1268001"/>
        <a:ext cx="4012544" cy="1151092"/>
      </dsp:txXfrm>
    </dsp:sp>
    <dsp:sp modelId="{2A46DD53-6493-4F67-83B0-A0CA34B9C6D6}">
      <dsp:nvSpPr>
        <dsp:cNvPr id="0" name=""/>
        <dsp:cNvSpPr/>
      </dsp:nvSpPr>
      <dsp:spPr>
        <a:xfrm>
          <a:off x="6409649" y="1268001"/>
          <a:ext cx="4012544" cy="287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ill Sans MT" panose="020B0502020104020203" pitchFamily="34" charset="0"/>
            </a:rPr>
            <a:t>Phénotype / génotype</a:t>
          </a:r>
        </a:p>
      </dsp:txBody>
      <dsp:txXfrm>
        <a:off x="6409649" y="1268001"/>
        <a:ext cx="4012544" cy="287773"/>
      </dsp:txXfrm>
    </dsp:sp>
    <dsp:sp modelId="{FDDEA1ED-B279-4F7D-902B-688E113AC977}">
      <dsp:nvSpPr>
        <dsp:cNvPr id="0" name=""/>
        <dsp:cNvSpPr/>
      </dsp:nvSpPr>
      <dsp:spPr>
        <a:xfrm>
          <a:off x="6253316" y="1555774"/>
          <a:ext cx="4012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9DE84-E098-4675-9BAE-589D5A7A4274}">
      <dsp:nvSpPr>
        <dsp:cNvPr id="0" name=""/>
        <dsp:cNvSpPr/>
      </dsp:nvSpPr>
      <dsp:spPr>
        <a:xfrm>
          <a:off x="6409649" y="1555774"/>
          <a:ext cx="4012544" cy="287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ill Sans MT" panose="020B0502020104020203" pitchFamily="34" charset="0"/>
            </a:rPr>
            <a:t>Sexe, âge</a:t>
          </a:r>
        </a:p>
      </dsp:txBody>
      <dsp:txXfrm>
        <a:off x="6409649" y="1555774"/>
        <a:ext cx="4012544" cy="287773"/>
      </dsp:txXfrm>
    </dsp:sp>
    <dsp:sp modelId="{F70B7E77-0CDE-4663-824E-4CF34CC64209}">
      <dsp:nvSpPr>
        <dsp:cNvPr id="0" name=""/>
        <dsp:cNvSpPr/>
      </dsp:nvSpPr>
      <dsp:spPr>
        <a:xfrm>
          <a:off x="6253316" y="1843547"/>
          <a:ext cx="4012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CF19D-D491-4B05-B90E-DCBE2C84E02E}">
      <dsp:nvSpPr>
        <dsp:cNvPr id="0" name=""/>
        <dsp:cNvSpPr/>
      </dsp:nvSpPr>
      <dsp:spPr>
        <a:xfrm>
          <a:off x="6409649" y="1843547"/>
          <a:ext cx="4012544" cy="287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ill Sans MT" panose="020B0502020104020203" pitchFamily="34" charset="0"/>
            </a:rPr>
            <a:t>Fournisseur</a:t>
          </a:r>
        </a:p>
      </dsp:txBody>
      <dsp:txXfrm>
        <a:off x="6409649" y="1843547"/>
        <a:ext cx="4012544" cy="287773"/>
      </dsp:txXfrm>
    </dsp:sp>
    <dsp:sp modelId="{AE206C34-532B-439E-A081-A9A9291D6255}">
      <dsp:nvSpPr>
        <dsp:cNvPr id="0" name=""/>
        <dsp:cNvSpPr/>
      </dsp:nvSpPr>
      <dsp:spPr>
        <a:xfrm>
          <a:off x="6253316" y="2131321"/>
          <a:ext cx="4012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3E09F-45FC-422F-9632-AB453E34FBCC}">
      <dsp:nvSpPr>
        <dsp:cNvPr id="0" name=""/>
        <dsp:cNvSpPr/>
      </dsp:nvSpPr>
      <dsp:spPr>
        <a:xfrm>
          <a:off x="6409649" y="2131321"/>
          <a:ext cx="4012544" cy="287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ill Sans MT" panose="020B0502020104020203" pitchFamily="34" charset="0"/>
            </a:rPr>
            <a:t>Quantité</a:t>
          </a:r>
        </a:p>
      </dsp:txBody>
      <dsp:txXfrm>
        <a:off x="6409649" y="2131321"/>
        <a:ext cx="4012544" cy="287773"/>
      </dsp:txXfrm>
    </dsp:sp>
    <dsp:sp modelId="{14564BA3-FE37-49F9-9CFC-8665037B88B1}">
      <dsp:nvSpPr>
        <dsp:cNvPr id="0" name=""/>
        <dsp:cNvSpPr/>
      </dsp:nvSpPr>
      <dsp:spPr>
        <a:xfrm>
          <a:off x="2084438" y="2419094"/>
          <a:ext cx="83377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6DE1B-1C78-4CA4-A8C2-E3A95B42FCBB}">
      <dsp:nvSpPr>
        <dsp:cNvPr id="0" name=""/>
        <dsp:cNvSpPr/>
      </dsp:nvSpPr>
      <dsp:spPr>
        <a:xfrm>
          <a:off x="2240771" y="2476648"/>
          <a:ext cx="5349002" cy="1151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Raison du choix Protocole / Plan d'étude</a:t>
          </a:r>
        </a:p>
      </dsp:txBody>
      <dsp:txXfrm>
        <a:off x="2240771" y="2476648"/>
        <a:ext cx="5349002" cy="1151092"/>
      </dsp:txXfrm>
    </dsp:sp>
    <dsp:sp modelId="{6F065FA9-60E1-4C37-B7CC-D2E255BE4D3D}">
      <dsp:nvSpPr>
        <dsp:cNvPr id="0" name=""/>
        <dsp:cNvSpPr/>
      </dsp:nvSpPr>
      <dsp:spPr>
        <a:xfrm>
          <a:off x="2084438" y="3627741"/>
          <a:ext cx="83377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A50ED-2DD7-4074-9037-8898A0E5CE57}">
      <dsp:nvSpPr>
        <dsp:cNvPr id="0" name=""/>
        <dsp:cNvSpPr/>
      </dsp:nvSpPr>
      <dsp:spPr>
        <a:xfrm>
          <a:off x="0" y="0"/>
          <a:ext cx="887852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81B3E-2538-4D0E-AC93-90CBE9D5BDD7}">
      <dsp:nvSpPr>
        <dsp:cNvPr id="0" name=""/>
        <dsp:cNvSpPr/>
      </dsp:nvSpPr>
      <dsp:spPr>
        <a:xfrm>
          <a:off x="0" y="0"/>
          <a:ext cx="2095713" cy="4202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baseline="0" dirty="0">
              <a:latin typeface="Gill Sans MT" panose="020B0502020104020203" pitchFamily="34" charset="0"/>
            </a:rPr>
            <a:t>Animal</a:t>
          </a:r>
          <a:endParaRPr lang="en-US" sz="3100" b="1" kern="1200" dirty="0">
            <a:latin typeface="Gill Sans MT" panose="020B0502020104020203" pitchFamily="34" charset="0"/>
          </a:endParaRPr>
        </a:p>
      </dsp:txBody>
      <dsp:txXfrm>
        <a:off x="0" y="0"/>
        <a:ext cx="2095713" cy="4202369"/>
      </dsp:txXfrm>
    </dsp:sp>
    <dsp:sp modelId="{DD21F466-4BB3-4135-B493-B5C928804FF8}">
      <dsp:nvSpPr>
        <dsp:cNvPr id="0" name=""/>
        <dsp:cNvSpPr/>
      </dsp:nvSpPr>
      <dsp:spPr>
        <a:xfrm>
          <a:off x="2222778" y="39602"/>
          <a:ext cx="6649749" cy="79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ill Sans MT" panose="020B0502020104020203" pitchFamily="34" charset="0"/>
            </a:rPr>
            <a:t>Espèce / Race </a:t>
          </a:r>
          <a:r>
            <a:rPr lang="en-US" sz="3200" kern="1200" dirty="0" err="1">
              <a:latin typeface="Gill Sans MT" panose="020B0502020104020203" pitchFamily="34" charset="0"/>
            </a:rPr>
            <a:t>ou</a:t>
          </a:r>
          <a:r>
            <a:rPr lang="en-US" sz="3200" kern="1200" dirty="0">
              <a:latin typeface="Gill Sans MT" panose="020B0502020104020203" pitchFamily="34" charset="0"/>
            </a:rPr>
            <a:t> </a:t>
          </a:r>
          <a:r>
            <a:rPr lang="en-US" sz="3200" kern="1200" dirty="0" err="1">
              <a:latin typeface="Gill Sans MT" panose="020B0502020104020203" pitchFamily="34" charset="0"/>
            </a:rPr>
            <a:t>écotype</a:t>
          </a:r>
          <a:endParaRPr lang="en-US" sz="3200" kern="1200" dirty="0">
            <a:latin typeface="Gill Sans MT" panose="020B0502020104020203" pitchFamily="34" charset="0"/>
          </a:endParaRPr>
        </a:p>
      </dsp:txBody>
      <dsp:txXfrm>
        <a:off x="2222778" y="39602"/>
        <a:ext cx="6649749" cy="792048"/>
      </dsp:txXfrm>
    </dsp:sp>
    <dsp:sp modelId="{5E5F1969-7534-4C7F-AC05-D731C3D24582}">
      <dsp:nvSpPr>
        <dsp:cNvPr id="0" name=""/>
        <dsp:cNvSpPr/>
      </dsp:nvSpPr>
      <dsp:spPr>
        <a:xfrm>
          <a:off x="2095713" y="831650"/>
          <a:ext cx="67768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1325DA-1DC8-4496-91A3-06568010D7CC}">
      <dsp:nvSpPr>
        <dsp:cNvPr id="0" name=""/>
        <dsp:cNvSpPr/>
      </dsp:nvSpPr>
      <dsp:spPr>
        <a:xfrm>
          <a:off x="2222778" y="871252"/>
          <a:ext cx="6649749" cy="79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Gill Sans MT" panose="020B0502020104020203" pitchFamily="34" charset="0"/>
            </a:rPr>
            <a:t>État de santé</a:t>
          </a:r>
        </a:p>
      </dsp:txBody>
      <dsp:txXfrm>
        <a:off x="2222778" y="871252"/>
        <a:ext cx="6649749" cy="792048"/>
      </dsp:txXfrm>
    </dsp:sp>
    <dsp:sp modelId="{83D0D528-9E8D-4BD0-8761-0175BB0DF257}">
      <dsp:nvSpPr>
        <dsp:cNvPr id="0" name=""/>
        <dsp:cNvSpPr/>
      </dsp:nvSpPr>
      <dsp:spPr>
        <a:xfrm>
          <a:off x="2095713" y="1663300"/>
          <a:ext cx="67768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C19A5-5005-4F24-AC0A-66983CC14615}">
      <dsp:nvSpPr>
        <dsp:cNvPr id="0" name=""/>
        <dsp:cNvSpPr/>
      </dsp:nvSpPr>
      <dsp:spPr>
        <a:xfrm>
          <a:off x="2222778" y="1702903"/>
          <a:ext cx="6649749" cy="79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ill Sans MT" panose="020B0502020104020203" pitchFamily="34" charset="0"/>
            </a:rPr>
            <a:t>Fournisseur</a:t>
          </a:r>
        </a:p>
      </dsp:txBody>
      <dsp:txXfrm>
        <a:off x="2222778" y="1702903"/>
        <a:ext cx="6649749" cy="792048"/>
      </dsp:txXfrm>
    </dsp:sp>
    <dsp:sp modelId="{188847ED-68BB-4F17-A2D6-BE649CD1C657}">
      <dsp:nvSpPr>
        <dsp:cNvPr id="0" name=""/>
        <dsp:cNvSpPr/>
      </dsp:nvSpPr>
      <dsp:spPr>
        <a:xfrm>
          <a:off x="2095713" y="2494951"/>
          <a:ext cx="67768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B571F-F267-4339-B507-F005D45DEFD0}">
      <dsp:nvSpPr>
        <dsp:cNvPr id="0" name=""/>
        <dsp:cNvSpPr/>
      </dsp:nvSpPr>
      <dsp:spPr>
        <a:xfrm>
          <a:off x="2222778" y="2534553"/>
          <a:ext cx="6649749" cy="79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Gill Sans MT" panose="020B0502020104020203" pitchFamily="34" charset="0"/>
            </a:rPr>
            <a:t>Données de base</a:t>
          </a:r>
        </a:p>
      </dsp:txBody>
      <dsp:txXfrm>
        <a:off x="2222778" y="2534553"/>
        <a:ext cx="6649749" cy="792048"/>
      </dsp:txXfrm>
    </dsp:sp>
    <dsp:sp modelId="{FFE7C5A4-5383-4A83-9155-BA0E684D74CC}">
      <dsp:nvSpPr>
        <dsp:cNvPr id="0" name=""/>
        <dsp:cNvSpPr/>
      </dsp:nvSpPr>
      <dsp:spPr>
        <a:xfrm>
          <a:off x="2095713" y="3326601"/>
          <a:ext cx="67768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61237-3AC4-4A1A-8FD2-EE6ED432FD97}">
      <dsp:nvSpPr>
        <dsp:cNvPr id="0" name=""/>
        <dsp:cNvSpPr/>
      </dsp:nvSpPr>
      <dsp:spPr>
        <a:xfrm>
          <a:off x="2222778" y="3366204"/>
          <a:ext cx="6649749" cy="79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Gill Sans MT" panose="020B0502020104020203" pitchFamily="34" charset="0"/>
            </a:rPr>
            <a:t>Séparation</a:t>
          </a:r>
        </a:p>
      </dsp:txBody>
      <dsp:txXfrm>
        <a:off x="2222778" y="3366204"/>
        <a:ext cx="6649749" cy="792048"/>
      </dsp:txXfrm>
    </dsp:sp>
    <dsp:sp modelId="{B6AFE54E-4EA8-4723-A467-511641074BF4}">
      <dsp:nvSpPr>
        <dsp:cNvPr id="0" name=""/>
        <dsp:cNvSpPr/>
      </dsp:nvSpPr>
      <dsp:spPr>
        <a:xfrm>
          <a:off x="2095713" y="4158252"/>
          <a:ext cx="67768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979DC-47AF-4A28-B270-D5C6A64320D9}">
      <dsp:nvSpPr>
        <dsp:cNvPr id="0" name=""/>
        <dsp:cNvSpPr/>
      </dsp:nvSpPr>
      <dsp:spPr>
        <a:xfrm>
          <a:off x="0" y="2288"/>
          <a:ext cx="112340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56CB8-F4D9-4BB7-9881-D4CB59252C1E}">
      <dsp:nvSpPr>
        <dsp:cNvPr id="0" name=""/>
        <dsp:cNvSpPr/>
      </dsp:nvSpPr>
      <dsp:spPr>
        <a:xfrm>
          <a:off x="0" y="2288"/>
          <a:ext cx="3156152" cy="468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baseline="0" dirty="0">
              <a:latin typeface="Gill Sans MT" panose="020B0502020104020203" pitchFamily="34" charset="0"/>
            </a:rPr>
            <a:t>Animaux - élevage</a:t>
          </a:r>
          <a:endParaRPr lang="en-US" sz="2800" b="1" kern="1200" dirty="0">
            <a:latin typeface="Gill Sans MT" panose="020B0502020104020203" pitchFamily="34" charset="0"/>
          </a:endParaRPr>
        </a:p>
      </dsp:txBody>
      <dsp:txXfrm>
        <a:off x="0" y="2288"/>
        <a:ext cx="3156152" cy="4681341"/>
      </dsp:txXfrm>
    </dsp:sp>
    <dsp:sp modelId="{9E573A0A-AF05-45E0-B1D9-1F827B004F6E}">
      <dsp:nvSpPr>
        <dsp:cNvPr id="0" name=""/>
        <dsp:cNvSpPr/>
      </dsp:nvSpPr>
      <dsp:spPr>
        <a:xfrm>
          <a:off x="3273649" y="68347"/>
          <a:ext cx="7949733" cy="383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Respecter les réglementations nationales</a:t>
          </a:r>
        </a:p>
      </dsp:txBody>
      <dsp:txXfrm>
        <a:off x="3273649" y="68347"/>
        <a:ext cx="7949733" cy="383557"/>
      </dsp:txXfrm>
    </dsp:sp>
    <dsp:sp modelId="{E818AAD3-2B0C-4D5C-B8CA-FC5CDD460D9E}">
      <dsp:nvSpPr>
        <dsp:cNvPr id="0" name=""/>
        <dsp:cNvSpPr/>
      </dsp:nvSpPr>
      <dsp:spPr>
        <a:xfrm>
          <a:off x="3156152" y="451905"/>
          <a:ext cx="62664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34430-322B-4A1F-8225-0F0F97714EB4}">
      <dsp:nvSpPr>
        <dsp:cNvPr id="0" name=""/>
        <dsp:cNvSpPr/>
      </dsp:nvSpPr>
      <dsp:spPr>
        <a:xfrm>
          <a:off x="3273649" y="517965"/>
          <a:ext cx="3015751" cy="132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Contrôles de routine :</a:t>
          </a:r>
        </a:p>
      </dsp:txBody>
      <dsp:txXfrm>
        <a:off x="3273649" y="517965"/>
        <a:ext cx="3015751" cy="1321199"/>
      </dsp:txXfrm>
    </dsp:sp>
    <dsp:sp modelId="{ED6FACD4-0507-4886-AD69-D6F3F47EDF51}">
      <dsp:nvSpPr>
        <dsp:cNvPr id="0" name=""/>
        <dsp:cNvSpPr/>
      </dsp:nvSpPr>
      <dsp:spPr>
        <a:xfrm>
          <a:off x="6406898" y="517965"/>
          <a:ext cx="3015751" cy="264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Chambres : Nettoyage</a:t>
          </a:r>
        </a:p>
      </dsp:txBody>
      <dsp:txXfrm>
        <a:off x="6406898" y="517965"/>
        <a:ext cx="3015751" cy="264175"/>
      </dsp:txXfrm>
    </dsp:sp>
    <dsp:sp modelId="{84C42B94-5FD9-49F9-88C6-8DB8B7C4B8D6}">
      <dsp:nvSpPr>
        <dsp:cNvPr id="0" name=""/>
        <dsp:cNvSpPr/>
      </dsp:nvSpPr>
      <dsp:spPr>
        <a:xfrm>
          <a:off x="6289401" y="782140"/>
          <a:ext cx="3015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288A1-4459-4A6D-B95F-A32184C44A43}">
      <dsp:nvSpPr>
        <dsp:cNvPr id="0" name=""/>
        <dsp:cNvSpPr/>
      </dsp:nvSpPr>
      <dsp:spPr>
        <a:xfrm>
          <a:off x="6406898" y="782140"/>
          <a:ext cx="3015751" cy="264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Cages / racks : Nettoyage, changements</a:t>
          </a:r>
        </a:p>
      </dsp:txBody>
      <dsp:txXfrm>
        <a:off x="6406898" y="782140"/>
        <a:ext cx="3015751" cy="264175"/>
      </dsp:txXfrm>
    </dsp:sp>
    <dsp:sp modelId="{94016D78-86EA-41C9-B6FC-A2FDAF4369C5}">
      <dsp:nvSpPr>
        <dsp:cNvPr id="0" name=""/>
        <dsp:cNvSpPr/>
      </dsp:nvSpPr>
      <dsp:spPr>
        <a:xfrm>
          <a:off x="6289401" y="1046315"/>
          <a:ext cx="3015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BB433-B8B3-4A4C-B1C2-4A1C2E8189E4}">
      <dsp:nvSpPr>
        <dsp:cNvPr id="0" name=""/>
        <dsp:cNvSpPr/>
      </dsp:nvSpPr>
      <dsp:spPr>
        <a:xfrm>
          <a:off x="6406898" y="1046315"/>
          <a:ext cx="3015751" cy="264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Nourriture / eau</a:t>
          </a:r>
        </a:p>
      </dsp:txBody>
      <dsp:txXfrm>
        <a:off x="6406898" y="1046315"/>
        <a:ext cx="3015751" cy="264175"/>
      </dsp:txXfrm>
    </dsp:sp>
    <dsp:sp modelId="{6E2A26C1-FB75-4ABD-BED8-C0A344D32DF9}">
      <dsp:nvSpPr>
        <dsp:cNvPr id="0" name=""/>
        <dsp:cNvSpPr/>
      </dsp:nvSpPr>
      <dsp:spPr>
        <a:xfrm>
          <a:off x="6289401" y="1310491"/>
          <a:ext cx="3015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61071-E7F5-4F01-B90E-15D28C066DE9}">
      <dsp:nvSpPr>
        <dsp:cNvPr id="0" name=""/>
        <dsp:cNvSpPr/>
      </dsp:nvSpPr>
      <dsp:spPr>
        <a:xfrm>
          <a:off x="6406898" y="1310491"/>
          <a:ext cx="3015751" cy="264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Paramètres environnementaux</a:t>
          </a:r>
        </a:p>
      </dsp:txBody>
      <dsp:txXfrm>
        <a:off x="6406898" y="1310491"/>
        <a:ext cx="3015751" cy="264175"/>
      </dsp:txXfrm>
    </dsp:sp>
    <dsp:sp modelId="{C66DB03A-6660-4C7F-A9C2-972DDC782E9E}">
      <dsp:nvSpPr>
        <dsp:cNvPr id="0" name=""/>
        <dsp:cNvSpPr/>
      </dsp:nvSpPr>
      <dsp:spPr>
        <a:xfrm>
          <a:off x="6289401" y="1574666"/>
          <a:ext cx="3015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79C26-3B88-41ED-8159-1E117E2826D8}">
      <dsp:nvSpPr>
        <dsp:cNvPr id="0" name=""/>
        <dsp:cNvSpPr/>
      </dsp:nvSpPr>
      <dsp:spPr>
        <a:xfrm>
          <a:off x="6406898" y="1574666"/>
          <a:ext cx="3015751" cy="264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Température</a:t>
          </a:r>
        </a:p>
      </dsp:txBody>
      <dsp:txXfrm>
        <a:off x="6406898" y="1574666"/>
        <a:ext cx="3015751" cy="264175"/>
      </dsp:txXfrm>
    </dsp:sp>
    <dsp:sp modelId="{928CB3D8-67DC-4E0E-AB0A-5E8854EEE2E8}">
      <dsp:nvSpPr>
        <dsp:cNvPr id="0" name=""/>
        <dsp:cNvSpPr/>
      </dsp:nvSpPr>
      <dsp:spPr>
        <a:xfrm>
          <a:off x="3156152" y="1839164"/>
          <a:ext cx="62664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76CFA-D534-4635-A652-2960F2DCD0E8}">
      <dsp:nvSpPr>
        <dsp:cNvPr id="0" name=""/>
        <dsp:cNvSpPr/>
      </dsp:nvSpPr>
      <dsp:spPr>
        <a:xfrm>
          <a:off x="3273649" y="1905224"/>
          <a:ext cx="3015751" cy="132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Gill Sans MT" panose="020B0502020104020203" pitchFamily="34" charset="0"/>
            </a:rPr>
            <a:t>Contrôle des documents</a:t>
          </a:r>
        </a:p>
      </dsp:txBody>
      <dsp:txXfrm>
        <a:off x="3273649" y="1905224"/>
        <a:ext cx="3015751" cy="1321199"/>
      </dsp:txXfrm>
    </dsp:sp>
    <dsp:sp modelId="{690FDD5A-FB11-4554-8300-A5E35651D03F}">
      <dsp:nvSpPr>
        <dsp:cNvPr id="0" name=""/>
        <dsp:cNvSpPr/>
      </dsp:nvSpPr>
      <dsp:spPr>
        <a:xfrm>
          <a:off x="3156152" y="3226423"/>
          <a:ext cx="62664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47520-9E7D-4EAD-92CA-854980BBB55D}">
      <dsp:nvSpPr>
        <dsp:cNvPr id="0" name=""/>
        <dsp:cNvSpPr/>
      </dsp:nvSpPr>
      <dsp:spPr>
        <a:xfrm>
          <a:off x="3273649" y="3292483"/>
          <a:ext cx="7307136" cy="132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noProof="0" dirty="0">
              <a:latin typeface="Gill Sans MT" panose="020B0502020104020203" pitchFamily="34" charset="0"/>
            </a:rPr>
            <a:t>Documenter les écarts par rapport aux procédures opérationnelles standardisées</a:t>
          </a:r>
        </a:p>
      </dsp:txBody>
      <dsp:txXfrm>
        <a:off x="3273649" y="3292483"/>
        <a:ext cx="7307136" cy="1321199"/>
      </dsp:txXfrm>
    </dsp:sp>
    <dsp:sp modelId="{2700F6DE-F011-4CD0-B5D5-83F921B04F34}">
      <dsp:nvSpPr>
        <dsp:cNvPr id="0" name=""/>
        <dsp:cNvSpPr/>
      </dsp:nvSpPr>
      <dsp:spPr>
        <a:xfrm>
          <a:off x="3156152" y="4613682"/>
          <a:ext cx="62664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FD839-7C00-4CCC-BF87-FC3F94C54D82}">
      <dsp:nvSpPr>
        <dsp:cNvPr id="0" name=""/>
        <dsp:cNvSpPr/>
      </dsp:nvSpPr>
      <dsp:spPr>
        <a:xfrm>
          <a:off x="0" y="218926"/>
          <a:ext cx="10871199" cy="3992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726" tIns="1353820" rIns="84372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800" kern="1200" noProof="0" dirty="0">
              <a:latin typeface="Gill Sans MT" panose="020B0502020104020203" pitchFamily="34" charset="0"/>
            </a:rPr>
            <a:t>Comment répartir les groupes selon le protocole et avant le dosage ?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800" kern="1200" noProof="0" dirty="0">
              <a:latin typeface="Gill Sans MT" panose="020B0502020104020203" pitchFamily="34" charset="0"/>
            </a:rPr>
            <a:t>Gérer les données utilisées pour le regroupement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800" kern="1200" noProof="0" dirty="0">
              <a:latin typeface="Gill Sans MT" panose="020B0502020104020203" pitchFamily="34" charset="0"/>
            </a:rPr>
            <a:t>Emplacement des racks / de la cage, le cas échéant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800" kern="1200" noProof="0" dirty="0">
              <a:latin typeface="Gill Sans MT" panose="020B0502020104020203" pitchFamily="34" charset="0"/>
            </a:rPr>
            <a:t>Documenter tous les cas de "disqualification"</a:t>
          </a:r>
        </a:p>
      </dsp:txBody>
      <dsp:txXfrm>
        <a:off x="0" y="218926"/>
        <a:ext cx="10871199" cy="3992625"/>
      </dsp:txXfrm>
    </dsp:sp>
    <dsp:sp modelId="{CF3301E4-A927-4599-856F-4D543F25888F}">
      <dsp:nvSpPr>
        <dsp:cNvPr id="0" name=""/>
        <dsp:cNvSpPr/>
      </dsp:nvSpPr>
      <dsp:spPr>
        <a:xfrm>
          <a:off x="543559" y="95700"/>
          <a:ext cx="5723892" cy="1082625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634" tIns="0" rIns="287634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1" kern="1200" baseline="0" dirty="0">
              <a:latin typeface="Gill Sans MT" panose="020B0502020104020203" pitchFamily="34" charset="0"/>
            </a:rPr>
            <a:t>Animaux - Travail en groupe</a:t>
          </a:r>
          <a:endParaRPr lang="en-US" sz="3200" kern="1200" dirty="0">
            <a:latin typeface="Gill Sans MT" panose="020B0502020104020203" pitchFamily="34" charset="0"/>
          </a:endParaRPr>
        </a:p>
      </dsp:txBody>
      <dsp:txXfrm>
        <a:off x="596408" y="148549"/>
        <a:ext cx="5618194" cy="9769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34BC0-E25B-4CD2-9356-9BA052AEC85A}">
      <dsp:nvSpPr>
        <dsp:cNvPr id="0" name=""/>
        <dsp:cNvSpPr/>
      </dsp:nvSpPr>
      <dsp:spPr>
        <a:xfrm>
          <a:off x="118425" y="360801"/>
          <a:ext cx="7398972" cy="10271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1" kern="1200" baseline="0" dirty="0"/>
            <a:t>Animaux - Identification</a:t>
          </a:r>
          <a:endParaRPr lang="en-US" sz="3600" kern="1200" dirty="0"/>
        </a:p>
      </dsp:txBody>
      <dsp:txXfrm>
        <a:off x="168566" y="410942"/>
        <a:ext cx="7298690" cy="926855"/>
      </dsp:txXfrm>
    </dsp:sp>
    <dsp:sp modelId="{3A895AC5-6447-4681-8293-87766D57F086}">
      <dsp:nvSpPr>
        <dsp:cNvPr id="0" name=""/>
        <dsp:cNvSpPr/>
      </dsp:nvSpPr>
      <dsp:spPr>
        <a:xfrm>
          <a:off x="0" y="1541580"/>
          <a:ext cx="10074442" cy="296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864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Doit être identifié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Pendant l'acclimatation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Pendant l'étude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Grands animaux - marques d'identification individuelles sur l'ensemble de l'animal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Petits animaux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Étiqueter les cages pendant l'acclimatation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Identification individuelles sur toutes les données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Vérifier régulièrement de l'identité</a:t>
          </a:r>
        </a:p>
      </dsp:txBody>
      <dsp:txXfrm>
        <a:off x="0" y="1541580"/>
        <a:ext cx="10074442" cy="29600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D3EF4-E410-406B-87C0-94D8D0F3EB62}">
      <dsp:nvSpPr>
        <dsp:cNvPr id="0" name=""/>
        <dsp:cNvSpPr/>
      </dsp:nvSpPr>
      <dsp:spPr>
        <a:xfrm>
          <a:off x="1083125" y="347868"/>
          <a:ext cx="7154729" cy="838472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i="1" kern="1200" baseline="0" dirty="0">
              <a:latin typeface="Gill Sans MT" panose="020B0502020104020203" pitchFamily="34" charset="0"/>
            </a:rPr>
            <a:t>Animaux - Acclimatation</a:t>
          </a:r>
          <a:endParaRPr lang="en-US" sz="4000" kern="1200" dirty="0">
            <a:latin typeface="Gill Sans MT" panose="020B0502020104020203" pitchFamily="34" charset="0"/>
          </a:endParaRPr>
        </a:p>
      </dsp:txBody>
      <dsp:txXfrm>
        <a:off x="1083125" y="347868"/>
        <a:ext cx="7154729" cy="838472"/>
      </dsp:txXfrm>
    </dsp:sp>
    <dsp:sp modelId="{331EC659-3FDA-46A5-A400-170AEC9E2DBD}">
      <dsp:nvSpPr>
        <dsp:cNvPr id="0" name=""/>
        <dsp:cNvSpPr/>
      </dsp:nvSpPr>
      <dsp:spPr>
        <a:xfrm>
          <a:off x="1083125" y="1215975"/>
          <a:ext cx="7154729" cy="2670587"/>
        </a:xfrm>
        <a:prstGeom prst="rect">
          <a:avLst/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ill Sans MT" panose="020B0502020104020203" pitchFamily="34" charset="0"/>
            </a:rPr>
            <a:t>La durée dépend de l'espèce / du protocole</a:t>
          </a:r>
        </a:p>
        <a:p>
          <a:pPr marL="285750" lvl="1" indent="-285750" algn="l" defTabSz="12446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ill Sans MT" panose="020B0502020104020203" pitchFamily="34" charset="0"/>
            </a:rPr>
            <a:t>Bilan de santé à des moments précis</a:t>
          </a:r>
        </a:p>
        <a:p>
          <a:pPr marL="285750" lvl="1" indent="-285750" algn="l" defTabSz="12446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ill Sans MT" panose="020B0502020104020203" pitchFamily="34" charset="0"/>
            </a:rPr>
            <a:t>Préparation des documents / approbation de la salle d'étude</a:t>
          </a:r>
        </a:p>
      </dsp:txBody>
      <dsp:txXfrm>
        <a:off x="1083125" y="1215975"/>
        <a:ext cx="7154729" cy="26705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B6B16-D26D-408D-87BD-E293FC7AA2D8}">
      <dsp:nvSpPr>
        <dsp:cNvPr id="0" name=""/>
        <dsp:cNvSpPr/>
      </dsp:nvSpPr>
      <dsp:spPr>
        <a:xfrm>
          <a:off x="365001" y="433815"/>
          <a:ext cx="8298541" cy="1147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i="1" kern="1200" baseline="0" dirty="0">
              <a:latin typeface="Gill Sans MT" panose="020B0502020104020203" pitchFamily="34" charset="0"/>
            </a:rPr>
            <a:t>Animaux - Réception</a:t>
          </a:r>
          <a:endParaRPr lang="en-US" sz="4000" kern="1200" dirty="0">
            <a:latin typeface="Gill Sans MT" panose="020B0502020104020203" pitchFamily="34" charset="0"/>
          </a:endParaRPr>
        </a:p>
      </dsp:txBody>
      <dsp:txXfrm>
        <a:off x="421009" y="489823"/>
        <a:ext cx="8186525" cy="1035316"/>
      </dsp:txXfrm>
    </dsp:sp>
    <dsp:sp modelId="{9132517E-72DC-4430-A53A-C1E27F901384}">
      <dsp:nvSpPr>
        <dsp:cNvPr id="0" name=""/>
        <dsp:cNvSpPr/>
      </dsp:nvSpPr>
      <dsp:spPr>
        <a:xfrm>
          <a:off x="0" y="1763303"/>
          <a:ext cx="10732168" cy="2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746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2200" kern="1200" dirty="0" err="1">
              <a:latin typeface="Gill Sans MT" panose="020B0502020104020203" pitchFamily="34" charset="0"/>
            </a:rPr>
            <a:t>Inspe</a:t>
          </a:r>
          <a:r>
            <a:rPr lang="fr-FR" sz="2200" kern="1200" noProof="0" dirty="0" err="1">
              <a:latin typeface="Gill Sans MT" panose="020B0502020104020203" pitchFamily="34" charset="0"/>
            </a:rPr>
            <a:t>ction</a:t>
          </a:r>
          <a:r>
            <a:rPr lang="fr-FR" sz="2200" kern="1200" noProof="0" dirty="0">
              <a:latin typeface="Gill Sans MT" panose="020B0502020104020203" pitchFamily="34" charset="0"/>
            </a:rPr>
            <a:t> à l'arrivée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Santé/sexe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Nombre/livré/commandé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Font typeface="Courier New" panose="02070309020205020404" pitchFamily="49" charset="0"/>
            <a:buChar char="o"/>
          </a:pPr>
          <a:r>
            <a:rPr lang="fr-FR" sz="2200" kern="1200" noProof="0" dirty="0">
              <a:latin typeface="Gill Sans MT" panose="020B0502020104020203" pitchFamily="34" charset="0"/>
            </a:rPr>
            <a:t>Poids/âge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Enregistrement de la réception et de tout écart par rapport aux spécifications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Vérification par rapport aux exigences du protocole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fr-FR" sz="2200" kern="1200" noProof="0" dirty="0">
              <a:latin typeface="Gill Sans MT" panose="020B0502020104020203" pitchFamily="34" charset="0"/>
            </a:rPr>
            <a:t>Parquer dans une pièce propre</a:t>
          </a:r>
        </a:p>
      </dsp:txBody>
      <dsp:txXfrm>
        <a:off x="0" y="1763303"/>
        <a:ext cx="10732168" cy="27582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A3EED-2666-40E8-A221-FE842A697BFB}">
      <dsp:nvSpPr>
        <dsp:cNvPr id="0" name=""/>
        <dsp:cNvSpPr/>
      </dsp:nvSpPr>
      <dsp:spPr>
        <a:xfrm>
          <a:off x="0" y="557223"/>
          <a:ext cx="10233142" cy="2968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206" tIns="1353820" rIns="7942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400" kern="1200" dirty="0"/>
            <a:t>Les BPL stipulent que le rapport d'étude doit contenir une "description de toutes les circonstances susceptibles d'avoir affecté la qualité ou l'intégrité des données".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400" kern="1200" dirty="0"/>
            <a:t>Les conditions environnementales font partie de </a:t>
          </a:r>
          <a:r>
            <a:rPr lang="en-US" sz="2400" kern="1200" dirty="0" err="1"/>
            <a:t>ces</a:t>
          </a:r>
          <a:r>
            <a:rPr lang="en-US" sz="2400" kern="1200" dirty="0"/>
            <a:t> </a:t>
          </a:r>
          <a:r>
            <a:rPr lang="en-US" sz="2400" kern="1200" dirty="0" err="1"/>
            <a:t>circonstances</a:t>
          </a:r>
          <a:r>
            <a:rPr lang="en-US" sz="2400" kern="1200" dirty="0"/>
            <a:t>.</a:t>
          </a:r>
        </a:p>
      </dsp:txBody>
      <dsp:txXfrm>
        <a:off x="0" y="557223"/>
        <a:ext cx="10233142" cy="2968875"/>
      </dsp:txXfrm>
    </dsp:sp>
    <dsp:sp modelId="{73C35916-9420-4632-9EF7-567AA3A9DE68}">
      <dsp:nvSpPr>
        <dsp:cNvPr id="0" name=""/>
        <dsp:cNvSpPr/>
      </dsp:nvSpPr>
      <dsp:spPr>
        <a:xfrm>
          <a:off x="511657" y="318314"/>
          <a:ext cx="7359184" cy="11983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52" tIns="0" rIns="270752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i="1" kern="1200" baseline="0" dirty="0"/>
            <a:t>Animaux - Environnement</a:t>
          </a:r>
          <a:endParaRPr lang="en-US" sz="4000" kern="1200" dirty="0"/>
        </a:p>
      </dsp:txBody>
      <dsp:txXfrm>
        <a:off x="570154" y="376811"/>
        <a:ext cx="7242190" cy="1081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1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2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35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31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60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9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1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8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48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89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43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6743" y="1654301"/>
            <a:ext cx="11698513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BONNES PRATIQUES DE LABORATOIRE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ÉTHIQUE ET DROITS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dirty="0"/>
          </a:p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435430" y="1999219"/>
            <a:ext cx="8905216" cy="404612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0" i="1" cap="none" dirty="0">
                <a:solidFill>
                  <a:schemeClr val="tx1"/>
                </a:solidFill>
                <a:ea typeface="+mn-ea"/>
                <a:cs typeface="Arial"/>
              </a:rPr>
              <a:t>Animaux - Fournitures / Livraison</a:t>
            </a:r>
            <a:endParaRPr lang="en-US" sz="2800" i="1" cap="none" dirty="0">
              <a:solidFill>
                <a:schemeClr val="tx1"/>
              </a:solidFill>
              <a:ea typeface="+mn-ea"/>
              <a:cs typeface="Arial"/>
            </a:endParaRPr>
          </a:p>
          <a:p>
            <a:pPr marL="800100" lvl="1" indent="-34290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cs typeface="Arial"/>
              </a:rPr>
              <a:t>Évaluer la qualité par la "qualification des fournisseurs"</a:t>
            </a:r>
          </a:p>
          <a:p>
            <a:pPr marL="1257300" lvl="2" indent="-34290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cap="none" dirty="0">
                <a:solidFill>
                  <a:schemeClr val="tx1"/>
                </a:solidFill>
                <a:ea typeface="+mn-ea"/>
                <a:cs typeface="Arial"/>
              </a:rPr>
              <a:t>Généralement par le chercheur = Assurance qualité</a:t>
            </a:r>
          </a:p>
          <a:p>
            <a:pPr marL="1257300" lvl="2" indent="-34290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cs typeface="Arial"/>
              </a:rPr>
              <a:t>Peut-être par la </a:t>
            </a:r>
            <a:r>
              <a:rPr lang="en-US" sz="2200" cap="none" dirty="0">
                <a:solidFill>
                  <a:schemeClr val="tx1"/>
                </a:solidFill>
                <a:ea typeface="+mn-ea"/>
                <a:cs typeface="Arial"/>
              </a:rPr>
              <a:t>Quality Assurance </a:t>
            </a:r>
            <a:r>
              <a:rPr lang="en-US" sz="2200" dirty="0">
                <a:cs typeface="Arial"/>
              </a:rPr>
              <a:t>Society</a:t>
            </a:r>
          </a:p>
          <a:p>
            <a:pPr marL="800100" lvl="1" indent="-34290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cap="none" dirty="0">
                <a:solidFill>
                  <a:schemeClr val="tx1"/>
                </a:solidFill>
                <a:ea typeface="+mn-ea"/>
                <a:cs typeface="Arial"/>
              </a:rPr>
              <a:t>Appliquer la même chose à la literie et aux </a:t>
            </a:r>
            <a:r>
              <a:rPr lang="en-US" sz="2200" dirty="0">
                <a:cs typeface="Arial"/>
              </a:rPr>
              <a:t>aliments pour animaux</a:t>
            </a:r>
          </a:p>
          <a:p>
            <a:pPr marL="800100" lvl="1" indent="-34290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cap="none" dirty="0">
                <a:solidFill>
                  <a:schemeClr val="tx1"/>
                </a:solidFill>
                <a:ea typeface="+mn-ea"/>
                <a:cs typeface="Arial"/>
              </a:rPr>
              <a:t>Conserver </a:t>
            </a:r>
            <a:r>
              <a:rPr lang="en-US" sz="2200" dirty="0">
                <a:cs typeface="Arial"/>
              </a:rPr>
              <a:t>comme </a:t>
            </a:r>
            <a:r>
              <a:rPr lang="en-US" sz="2200" dirty="0" err="1">
                <a:cs typeface="Arial"/>
              </a:rPr>
              <a:t>données</a:t>
            </a:r>
            <a:r>
              <a:rPr lang="en-US" sz="2200" dirty="0">
                <a:cs typeface="Arial"/>
              </a:rPr>
              <a:t> brutes, le bon de commande, la facture du fournisseur, les certificats de transport, etc.</a:t>
            </a:r>
            <a:endParaRPr lang="en-US" sz="22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B7FF45-C58D-E7D5-98AF-7A6C96D82F32}"/>
              </a:ext>
            </a:extLst>
          </p:cNvPr>
          <p:cNvSpPr/>
          <p:nvPr/>
        </p:nvSpPr>
        <p:spPr>
          <a:xfrm>
            <a:off x="8341895" y="2550695"/>
            <a:ext cx="3240505" cy="1467577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Gill Sans MT" panose="020B0502020104020203" pitchFamily="34" charset="0"/>
              </a:rPr>
              <a:t>Il est important d'établir une relation de "partenariat" avec le fournisseur de l'animal.</a:t>
            </a:r>
          </a:p>
        </p:txBody>
      </p:sp>
    </p:spTree>
    <p:extLst>
      <p:ext uri="{BB962C8B-B14F-4D97-AF65-F5344CB8AC3E}">
        <p14:creationId xmlns:p14="http://schemas.microsoft.com/office/powerpoint/2010/main" val="64360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1D5E8-3F00-1D53-39D9-44967A2E7A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1227254"/>
              </p:ext>
            </p:extLst>
          </p:nvPr>
        </p:nvGraphicFramePr>
        <p:xfrm>
          <a:off x="783201" y="1966451"/>
          <a:ext cx="10233142" cy="384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380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10D0D0-1334-BD45-30D8-4C053F87FB7F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004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918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90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8FBA7CB-C77F-2E0A-B337-CE9D56817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0545791"/>
              </p:ext>
            </p:extLst>
          </p:nvPr>
        </p:nvGraphicFramePr>
        <p:xfrm>
          <a:off x="609599" y="2342937"/>
          <a:ext cx="10707329" cy="2229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76657F4-E74B-04D3-4DA4-5B7734394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4076890"/>
              </p:ext>
            </p:extLst>
          </p:nvPr>
        </p:nvGraphicFramePr>
        <p:xfrm>
          <a:off x="924232" y="1966452"/>
          <a:ext cx="10422194" cy="3687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425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BDC7CF8-D515-DDC8-E44E-921628B032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783653"/>
              </p:ext>
            </p:extLst>
          </p:nvPr>
        </p:nvGraphicFramePr>
        <p:xfrm>
          <a:off x="1671487" y="1769805"/>
          <a:ext cx="8878529" cy="4202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530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EA10972-E547-4C62-21C8-A544057309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022477"/>
              </p:ext>
            </p:extLst>
          </p:nvPr>
        </p:nvGraphicFramePr>
        <p:xfrm>
          <a:off x="609599" y="1642312"/>
          <a:ext cx="11234057" cy="4685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361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2CB77A8-2B5A-E92B-7FB6-C3BFC7DE7B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9862732"/>
              </p:ext>
            </p:extLst>
          </p:nvPr>
        </p:nvGraphicFramePr>
        <p:xfrm>
          <a:off x="899886" y="1738097"/>
          <a:ext cx="10871199" cy="4307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129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F9C35B6-80D5-F247-D448-D6DC244875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444026"/>
              </p:ext>
            </p:extLst>
          </p:nvPr>
        </p:nvGraphicFramePr>
        <p:xfrm>
          <a:off x="1507958" y="1693607"/>
          <a:ext cx="10074442" cy="481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937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12A74C2-DA73-29FA-F5B1-D051E6838C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023272"/>
              </p:ext>
            </p:extLst>
          </p:nvPr>
        </p:nvGraphicFramePr>
        <p:xfrm>
          <a:off x="1435509" y="1694419"/>
          <a:ext cx="9320981" cy="4234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752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CARACTÉRISATION : SYSTÈMES D'ESSAI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505A7FD-13DF-9806-FC90-8A031425A8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625724"/>
              </p:ext>
            </p:extLst>
          </p:nvPr>
        </p:nvGraphicFramePr>
        <p:xfrm>
          <a:off x="850232" y="1787982"/>
          <a:ext cx="10732168" cy="4773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897019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66F785-50E2-404A-B26E-0BCA072A9E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4863</TotalTime>
  <Words>527</Words>
  <Application>Microsoft Office PowerPoint</Application>
  <PresentationFormat>Grand écran</PresentationFormat>
  <Paragraphs>91</Paragraphs>
  <Slides>14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Courier New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docId:9253CB0056DF900F5E02DD6555DD6940</cp:keywords>
  <cp:lastModifiedBy>Isidore Gnanda</cp:lastModifiedBy>
  <cp:revision>79</cp:revision>
  <dcterms:created xsi:type="dcterms:W3CDTF">2022-06-14T17:18:14Z</dcterms:created>
  <dcterms:modified xsi:type="dcterms:W3CDTF">2023-08-16T21:58:52Z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