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  <p:sldMasterId id="2147483677" r:id="rId10"/>
  </p:sldMasterIdLst>
  <p:notesMasterIdLst>
    <p:notesMasterId r:id="rId21"/>
  </p:notesMasterIdLst>
  <p:handoutMasterIdLst>
    <p:handoutMasterId r:id="rId22"/>
  </p:handoutMasterIdLst>
  <p:sldIdLst>
    <p:sldId id="534" r:id="rId11"/>
    <p:sldId id="1253" r:id="rId12"/>
    <p:sldId id="1204" r:id="rId13"/>
    <p:sldId id="1250" r:id="rId14"/>
    <p:sldId id="1226" r:id="rId15"/>
    <p:sldId id="1251" r:id="rId16"/>
    <p:sldId id="1252" r:id="rId17"/>
    <p:sldId id="1255" r:id="rId18"/>
    <p:sldId id="1205" r:id="rId19"/>
    <p:sldId id="1254" r:id="rId2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C55A11"/>
    <a:srgbClr val="4799B5"/>
    <a:srgbClr val="C25700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423" autoAdjust="0"/>
  </p:normalViewPr>
  <p:slideViewPr>
    <p:cSldViewPr snapToGrid="0">
      <p:cViewPr varScale="1">
        <p:scale>
          <a:sx n="66" d="100"/>
          <a:sy n="66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F3781-BD5B-4414-BF56-951672A8E429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707D-AEA7-4912-82FB-EBB73C727829}">
      <dgm:prSet custT="1"/>
      <dgm:spPr/>
      <dgm:t>
        <a:bodyPr/>
        <a:lstStyle/>
        <a:p>
          <a:r>
            <a:rPr lang="en-US" sz="4400" b="1" baseline="0" dirty="0"/>
            <a:t>ÉLÉMENT TESTÉ</a:t>
          </a:r>
          <a:endParaRPr lang="en-US" sz="4400" dirty="0"/>
        </a:p>
      </dgm:t>
    </dgm:pt>
    <dgm:pt modelId="{62A26ED7-F689-42FB-8B1F-F8642CE07DE5}" type="parTrans" cxnId="{1D1AA449-41E1-4107-A938-55361BF6033A}">
      <dgm:prSet/>
      <dgm:spPr/>
      <dgm:t>
        <a:bodyPr/>
        <a:lstStyle/>
        <a:p>
          <a:endParaRPr lang="en-US"/>
        </a:p>
      </dgm:t>
    </dgm:pt>
    <dgm:pt modelId="{4F2BC8DA-3E49-4F6E-B4D1-CB939133B879}" type="sibTrans" cxnId="{1D1AA449-41E1-4107-A938-55361BF6033A}">
      <dgm:prSet/>
      <dgm:spPr/>
      <dgm:t>
        <a:bodyPr/>
        <a:lstStyle/>
        <a:p>
          <a:endParaRPr lang="en-US"/>
        </a:p>
      </dgm:t>
    </dgm:pt>
    <dgm:pt modelId="{4A43D8EE-4165-4786-A264-1BE9498D7AAC}">
      <dgm:prSet custT="1"/>
      <dgm:spPr/>
      <dgm:t>
        <a:bodyPr/>
        <a:lstStyle/>
        <a:p>
          <a:r>
            <a:rPr lang="en-US" sz="2200" dirty="0"/>
            <a:t>Élément d'essai en vrac</a:t>
          </a:r>
        </a:p>
      </dgm:t>
    </dgm:pt>
    <dgm:pt modelId="{2F209EC8-129E-4640-A65B-DF852D9FA923}" type="parTrans" cxnId="{E62DA31D-1610-42C5-979E-34645F0C2ED6}">
      <dgm:prSet/>
      <dgm:spPr/>
      <dgm:t>
        <a:bodyPr/>
        <a:lstStyle/>
        <a:p>
          <a:endParaRPr lang="en-US"/>
        </a:p>
      </dgm:t>
    </dgm:pt>
    <dgm:pt modelId="{F39F1039-DB99-4084-8A16-32F14C88E94A}" type="sibTrans" cxnId="{E62DA31D-1610-42C5-979E-34645F0C2ED6}">
      <dgm:prSet/>
      <dgm:spPr/>
      <dgm:t>
        <a:bodyPr/>
        <a:lstStyle/>
        <a:p>
          <a:endParaRPr lang="en-US"/>
        </a:p>
      </dgm:t>
    </dgm:pt>
    <dgm:pt modelId="{D5981BC0-D934-4307-8C76-C7962E902A05}">
      <dgm:prSet custT="1"/>
      <dgm:spPr/>
      <dgm:t>
        <a:bodyPr/>
        <a:lstStyle/>
        <a:p>
          <a:r>
            <a:rPr lang="en-US" sz="2200" dirty="0"/>
            <a:t>Préparation de la </a:t>
          </a:r>
          <a:r>
            <a:rPr lang="en-US" sz="2200" dirty="0" err="1"/>
            <a:t>forme</a:t>
          </a:r>
          <a:r>
            <a:rPr lang="en-US" sz="2200" dirty="0"/>
            <a:t> de dosage</a:t>
          </a:r>
        </a:p>
      </dgm:t>
    </dgm:pt>
    <dgm:pt modelId="{996BF586-9BD3-465F-A066-7BE57888FC00}" type="parTrans" cxnId="{2F22DF0B-B17E-4307-B4E8-4F92AA9F9A16}">
      <dgm:prSet/>
      <dgm:spPr/>
      <dgm:t>
        <a:bodyPr/>
        <a:lstStyle/>
        <a:p>
          <a:endParaRPr lang="en-US"/>
        </a:p>
      </dgm:t>
    </dgm:pt>
    <dgm:pt modelId="{31BE4EEB-2DEC-4844-B223-AED5022F8933}" type="sibTrans" cxnId="{2F22DF0B-B17E-4307-B4E8-4F92AA9F9A16}">
      <dgm:prSet/>
      <dgm:spPr/>
      <dgm:t>
        <a:bodyPr/>
        <a:lstStyle/>
        <a:p>
          <a:endParaRPr lang="en-US"/>
        </a:p>
      </dgm:t>
    </dgm:pt>
    <dgm:pt modelId="{873A7E40-19AD-496B-96ED-57076A0F5AA6}">
      <dgm:prSet custT="1"/>
      <dgm:spPr/>
      <dgm:t>
        <a:bodyPr/>
        <a:lstStyle/>
        <a:p>
          <a:r>
            <a:rPr lang="en-US" sz="2200" dirty="0"/>
            <a:t>Analyse chimique</a:t>
          </a:r>
        </a:p>
      </dgm:t>
    </dgm:pt>
    <dgm:pt modelId="{15C38DB4-C29D-4488-9075-78BEE8F47C64}" type="parTrans" cxnId="{53632003-CB6C-4AE9-8727-188B008614DD}">
      <dgm:prSet/>
      <dgm:spPr/>
      <dgm:t>
        <a:bodyPr/>
        <a:lstStyle/>
        <a:p>
          <a:endParaRPr lang="en-US"/>
        </a:p>
      </dgm:t>
    </dgm:pt>
    <dgm:pt modelId="{7A88DE75-3949-4340-B3C6-232379B5ED63}" type="sibTrans" cxnId="{53632003-CB6C-4AE9-8727-188B008614DD}">
      <dgm:prSet/>
      <dgm:spPr/>
      <dgm:t>
        <a:bodyPr/>
        <a:lstStyle/>
        <a:p>
          <a:endParaRPr lang="en-US"/>
        </a:p>
      </dgm:t>
    </dgm:pt>
    <dgm:pt modelId="{72344EFF-41E6-4307-9E28-669B44369DC1}" type="pres">
      <dgm:prSet presAssocID="{0B8F3781-BD5B-4414-BF56-951672A8E429}" presName="linear" presStyleCnt="0">
        <dgm:presLayoutVars>
          <dgm:dir/>
          <dgm:animLvl val="lvl"/>
          <dgm:resizeHandles val="exact"/>
        </dgm:presLayoutVars>
      </dgm:prSet>
      <dgm:spPr/>
    </dgm:pt>
    <dgm:pt modelId="{A783C896-716A-4D0E-95B7-B6E008BA012A}" type="pres">
      <dgm:prSet presAssocID="{AC14707D-AEA7-4912-82FB-EBB73C727829}" presName="parentLin" presStyleCnt="0"/>
      <dgm:spPr/>
    </dgm:pt>
    <dgm:pt modelId="{356664D2-907D-4457-9CC5-9FEB0068B470}" type="pres">
      <dgm:prSet presAssocID="{AC14707D-AEA7-4912-82FB-EBB73C727829}" presName="parentLeftMargin" presStyleLbl="node1" presStyleIdx="0" presStyleCnt="1"/>
      <dgm:spPr/>
    </dgm:pt>
    <dgm:pt modelId="{6B2F7ADC-2208-4EF1-B36C-D576D23DDF9E}" type="pres">
      <dgm:prSet presAssocID="{AC14707D-AEA7-4912-82FB-EBB73C727829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EA1C0DF-DD13-412C-A72F-77885680B9E4}" type="pres">
      <dgm:prSet presAssocID="{AC14707D-AEA7-4912-82FB-EBB73C727829}" presName="negativeSpace" presStyleCnt="0"/>
      <dgm:spPr/>
    </dgm:pt>
    <dgm:pt modelId="{3BB9A304-F7AC-4007-928D-2A25E0CD1C11}" type="pres">
      <dgm:prSet presAssocID="{AC14707D-AEA7-4912-82FB-EBB73C727829}" presName="childText" presStyleLbl="conFgAcc1" presStyleIdx="0" presStyleCnt="1" custLinFactNeighborX="445">
        <dgm:presLayoutVars>
          <dgm:bulletEnabled val="1"/>
        </dgm:presLayoutVars>
      </dgm:prSet>
      <dgm:spPr/>
    </dgm:pt>
  </dgm:ptLst>
  <dgm:cxnLst>
    <dgm:cxn modelId="{53632003-CB6C-4AE9-8727-188B008614DD}" srcId="{AC14707D-AEA7-4912-82FB-EBB73C727829}" destId="{873A7E40-19AD-496B-96ED-57076A0F5AA6}" srcOrd="2" destOrd="0" parTransId="{15C38DB4-C29D-4488-9075-78BEE8F47C64}" sibTransId="{7A88DE75-3949-4340-B3C6-232379B5ED63}"/>
    <dgm:cxn modelId="{2F22DF0B-B17E-4307-B4E8-4F92AA9F9A16}" srcId="{AC14707D-AEA7-4912-82FB-EBB73C727829}" destId="{D5981BC0-D934-4307-8C76-C7962E902A05}" srcOrd="1" destOrd="0" parTransId="{996BF586-9BD3-465F-A066-7BE57888FC00}" sibTransId="{31BE4EEB-2DEC-4844-B223-AED5022F8933}"/>
    <dgm:cxn modelId="{4D32731B-2CA7-4CE0-B042-01E4A7BB9DEA}" type="presOf" srcId="{4A43D8EE-4165-4786-A264-1BE9498D7AAC}" destId="{3BB9A304-F7AC-4007-928D-2A25E0CD1C11}" srcOrd="0" destOrd="0" presId="urn:microsoft.com/office/officeart/2005/8/layout/list1"/>
    <dgm:cxn modelId="{2E5F951D-1ED7-4EE5-9AA8-D9B96B2DD3C5}" type="presOf" srcId="{873A7E40-19AD-496B-96ED-57076A0F5AA6}" destId="{3BB9A304-F7AC-4007-928D-2A25E0CD1C11}" srcOrd="0" destOrd="2" presId="urn:microsoft.com/office/officeart/2005/8/layout/list1"/>
    <dgm:cxn modelId="{E62DA31D-1610-42C5-979E-34645F0C2ED6}" srcId="{AC14707D-AEA7-4912-82FB-EBB73C727829}" destId="{4A43D8EE-4165-4786-A264-1BE9498D7AAC}" srcOrd="0" destOrd="0" parTransId="{2F209EC8-129E-4640-A65B-DF852D9FA923}" sibTransId="{F39F1039-DB99-4084-8A16-32F14C88E94A}"/>
    <dgm:cxn modelId="{1D1AA449-41E1-4107-A938-55361BF6033A}" srcId="{0B8F3781-BD5B-4414-BF56-951672A8E429}" destId="{AC14707D-AEA7-4912-82FB-EBB73C727829}" srcOrd="0" destOrd="0" parTransId="{62A26ED7-F689-42FB-8B1F-F8642CE07DE5}" sibTransId="{4F2BC8DA-3E49-4F6E-B4D1-CB939133B879}"/>
    <dgm:cxn modelId="{2C79F68E-265E-4EF8-BC93-55D237C33118}" type="presOf" srcId="{0B8F3781-BD5B-4414-BF56-951672A8E429}" destId="{72344EFF-41E6-4307-9E28-669B44369DC1}" srcOrd="0" destOrd="0" presId="urn:microsoft.com/office/officeart/2005/8/layout/list1"/>
    <dgm:cxn modelId="{2A57EBC2-50A7-486F-A4D4-AB0B521AA6A9}" type="presOf" srcId="{D5981BC0-D934-4307-8C76-C7962E902A05}" destId="{3BB9A304-F7AC-4007-928D-2A25E0CD1C11}" srcOrd="0" destOrd="1" presId="urn:microsoft.com/office/officeart/2005/8/layout/list1"/>
    <dgm:cxn modelId="{A43F98EC-66C3-44B0-8F6F-EE3FF5D0D50C}" type="presOf" srcId="{AC14707D-AEA7-4912-82FB-EBB73C727829}" destId="{6B2F7ADC-2208-4EF1-B36C-D576D23DDF9E}" srcOrd="1" destOrd="0" presId="urn:microsoft.com/office/officeart/2005/8/layout/list1"/>
    <dgm:cxn modelId="{98F97FF8-6258-478C-AAFC-B2534B6DC4AE}" type="presOf" srcId="{AC14707D-AEA7-4912-82FB-EBB73C727829}" destId="{356664D2-907D-4457-9CC5-9FEB0068B470}" srcOrd="0" destOrd="0" presId="urn:microsoft.com/office/officeart/2005/8/layout/list1"/>
    <dgm:cxn modelId="{A2A1ED39-E899-436A-AC1D-92BE8A335706}" type="presParOf" srcId="{72344EFF-41E6-4307-9E28-669B44369DC1}" destId="{A783C896-716A-4D0E-95B7-B6E008BA012A}" srcOrd="0" destOrd="0" presId="urn:microsoft.com/office/officeart/2005/8/layout/list1"/>
    <dgm:cxn modelId="{4C431812-88F4-4523-862D-AFE634ACB27E}" type="presParOf" srcId="{A783C896-716A-4D0E-95B7-B6E008BA012A}" destId="{356664D2-907D-4457-9CC5-9FEB0068B470}" srcOrd="0" destOrd="0" presId="urn:microsoft.com/office/officeart/2005/8/layout/list1"/>
    <dgm:cxn modelId="{FB8F4009-EEAB-40B2-B772-74C18E19F6DC}" type="presParOf" srcId="{A783C896-716A-4D0E-95B7-B6E008BA012A}" destId="{6B2F7ADC-2208-4EF1-B36C-D576D23DDF9E}" srcOrd="1" destOrd="0" presId="urn:microsoft.com/office/officeart/2005/8/layout/list1"/>
    <dgm:cxn modelId="{707CB43A-43BE-4118-8EE2-C898DF17147A}" type="presParOf" srcId="{72344EFF-41E6-4307-9E28-669B44369DC1}" destId="{1EA1C0DF-DD13-412C-A72F-77885680B9E4}" srcOrd="1" destOrd="0" presId="urn:microsoft.com/office/officeart/2005/8/layout/list1"/>
    <dgm:cxn modelId="{17ADD927-D738-49E0-8FD0-0793EF28BC57}" type="presParOf" srcId="{72344EFF-41E6-4307-9E28-669B44369DC1}" destId="{3BB9A304-F7AC-4007-928D-2A25E0CD1C1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BE99DF-1A7E-48DF-A100-86ED5D20FEDB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21799F3-7CDE-4ED5-A9FB-B49DBBD89F50}">
      <dgm:prSet custT="1"/>
      <dgm:spPr/>
      <dgm:t>
        <a:bodyPr/>
        <a:lstStyle/>
        <a:p>
          <a:r>
            <a:rPr lang="en-US" sz="2200" b="0" dirty="0">
              <a:latin typeface="Gill Sans MT" panose="020B0502020104020203" pitchFamily="34" charset="0"/>
            </a:rPr>
            <a:t>Si vous avez des éléments sous forme de doses :</a:t>
          </a:r>
        </a:p>
      </dgm:t>
    </dgm:pt>
    <dgm:pt modelId="{66042C1A-6862-4A87-98A0-A58026718B22}" type="parTrans" cxnId="{DA47EFCC-8EF7-4AB1-9762-78D5DB02518E}">
      <dgm:prSet/>
      <dgm:spPr/>
      <dgm:t>
        <a:bodyPr/>
        <a:lstStyle/>
        <a:p>
          <a:endParaRPr lang="en-US"/>
        </a:p>
      </dgm:t>
    </dgm:pt>
    <dgm:pt modelId="{F0B114E7-63DD-41C3-9497-F57FB55EEABC}" type="sibTrans" cxnId="{DA47EFCC-8EF7-4AB1-9762-78D5DB02518E}">
      <dgm:prSet/>
      <dgm:spPr/>
      <dgm:t>
        <a:bodyPr/>
        <a:lstStyle/>
        <a:p>
          <a:endParaRPr lang="en-US"/>
        </a:p>
      </dgm:t>
    </dgm:pt>
    <dgm:pt modelId="{280D45C2-A7A6-4A84-8347-2692EF4C39E6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S'agit-il du bon élément de test ?</a:t>
          </a:r>
        </a:p>
      </dgm:t>
    </dgm:pt>
    <dgm:pt modelId="{CFE79AAC-BA0C-4D3B-9CA3-638504E04720}" type="parTrans" cxnId="{0EBDF202-C85C-412C-91BE-55ED3EFD2873}">
      <dgm:prSet/>
      <dgm:spPr/>
      <dgm:t>
        <a:bodyPr/>
        <a:lstStyle/>
        <a:p>
          <a:endParaRPr lang="en-US"/>
        </a:p>
      </dgm:t>
    </dgm:pt>
    <dgm:pt modelId="{653148A4-1E39-4F39-A811-7B874F8A519F}" type="sibTrans" cxnId="{0EBDF202-C85C-412C-91BE-55ED3EFD2873}">
      <dgm:prSet/>
      <dgm:spPr/>
      <dgm:t>
        <a:bodyPr/>
        <a:lstStyle/>
        <a:p>
          <a:endParaRPr lang="en-US"/>
        </a:p>
      </dgm:t>
    </dgm:pt>
    <dgm:pt modelId="{8F50F887-6EF0-424F-BB5A-568FF86DE995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S'agit-il de la bonne concentration ?</a:t>
          </a:r>
        </a:p>
      </dgm:t>
    </dgm:pt>
    <dgm:pt modelId="{DE8BB08B-68B0-4151-8B58-1024ECC7C930}" type="parTrans" cxnId="{29F3B283-727E-4AF6-9D59-5732EAEF69BB}">
      <dgm:prSet/>
      <dgm:spPr/>
      <dgm:t>
        <a:bodyPr/>
        <a:lstStyle/>
        <a:p>
          <a:endParaRPr lang="en-US"/>
        </a:p>
      </dgm:t>
    </dgm:pt>
    <dgm:pt modelId="{6D8FBF62-EBF0-4DAD-97E2-9DF9C14C1350}" type="sibTrans" cxnId="{29F3B283-727E-4AF6-9D59-5732EAEF69BB}">
      <dgm:prSet/>
      <dgm:spPr/>
      <dgm:t>
        <a:bodyPr/>
        <a:lstStyle/>
        <a:p>
          <a:endParaRPr lang="en-US"/>
        </a:p>
      </dgm:t>
    </dgm:pt>
    <dgm:pt modelId="{869A3864-0FFC-4685-BD43-67F69056A6E4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A-t-il toujours été préparé de la même manière ?</a:t>
          </a:r>
        </a:p>
      </dgm:t>
    </dgm:pt>
    <dgm:pt modelId="{9CCC6052-C974-424F-9876-1B8BCF12F4B9}" type="parTrans" cxnId="{B548343C-76A9-441B-8AB5-D0BBEE890C8D}">
      <dgm:prSet/>
      <dgm:spPr/>
      <dgm:t>
        <a:bodyPr/>
        <a:lstStyle/>
        <a:p>
          <a:endParaRPr lang="en-US"/>
        </a:p>
      </dgm:t>
    </dgm:pt>
    <dgm:pt modelId="{D951A237-4EDE-4755-8886-CC388E703C2D}" type="sibTrans" cxnId="{B548343C-76A9-441B-8AB5-D0BBEE890C8D}">
      <dgm:prSet/>
      <dgm:spPr/>
      <dgm:t>
        <a:bodyPr/>
        <a:lstStyle/>
        <a:p>
          <a:endParaRPr lang="en-US"/>
        </a:p>
      </dgm:t>
    </dgm:pt>
    <dgm:pt modelId="{107F77BF-E70D-4BE8-B159-8CF89A1DF0BD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Avez-vous des procédures pour :</a:t>
          </a:r>
        </a:p>
      </dgm:t>
    </dgm:pt>
    <dgm:pt modelId="{F5042F10-2100-4586-B4BC-798B9C4103F7}" type="parTrans" cxnId="{667247DB-F016-4297-B2D9-87D660987180}">
      <dgm:prSet/>
      <dgm:spPr/>
      <dgm:t>
        <a:bodyPr/>
        <a:lstStyle/>
        <a:p>
          <a:endParaRPr lang="en-US"/>
        </a:p>
      </dgm:t>
    </dgm:pt>
    <dgm:pt modelId="{E75950EE-E21E-4C60-BEBE-301501A1079E}" type="sibTrans" cxnId="{667247DB-F016-4297-B2D9-87D660987180}">
      <dgm:prSet/>
      <dgm:spPr/>
      <dgm:t>
        <a:bodyPr/>
        <a:lstStyle/>
        <a:p>
          <a:endParaRPr lang="en-US"/>
        </a:p>
      </dgm:t>
    </dgm:pt>
    <dgm:pt modelId="{E2E7159E-52DC-41B9-AB19-CA044FCDD62B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Recevoir ?</a:t>
          </a:r>
        </a:p>
      </dgm:t>
    </dgm:pt>
    <dgm:pt modelId="{12294B03-6516-4A87-B5D9-020C65C837D3}" type="parTrans" cxnId="{3C3C84BA-3265-4561-8AD3-DB72D5EA8812}">
      <dgm:prSet/>
      <dgm:spPr/>
      <dgm:t>
        <a:bodyPr/>
        <a:lstStyle/>
        <a:p>
          <a:endParaRPr lang="en-US"/>
        </a:p>
      </dgm:t>
    </dgm:pt>
    <dgm:pt modelId="{D8CD85BB-E781-44D8-A0E6-156F95B18DC6}" type="sibTrans" cxnId="{3C3C84BA-3265-4561-8AD3-DB72D5EA8812}">
      <dgm:prSet/>
      <dgm:spPr/>
      <dgm:t>
        <a:bodyPr/>
        <a:lstStyle/>
        <a:p>
          <a:endParaRPr lang="en-US"/>
        </a:p>
      </dgm:t>
    </dgm:pt>
    <dgm:pt modelId="{92A3C297-F06B-42BC-9E79-E26E000F882E}">
      <dgm:prSet custT="1"/>
      <dgm:spPr/>
      <dgm:t>
        <a:bodyPr/>
        <a:lstStyle/>
        <a:p>
          <a:r>
            <a:rPr lang="en-US" sz="2200" b="0" i="0" baseline="0" dirty="0">
              <a:latin typeface="Gill Sans MT" panose="020B0502020104020203" pitchFamily="34" charset="0"/>
            </a:rPr>
            <a:t>Stocker </a:t>
          </a:r>
          <a:r>
            <a:rPr lang="en-US" sz="2200" dirty="0">
              <a:latin typeface="Gill Sans MT" panose="020B0502020104020203" pitchFamily="34" charset="0"/>
            </a:rPr>
            <a:t>?</a:t>
          </a:r>
        </a:p>
      </dgm:t>
    </dgm:pt>
    <dgm:pt modelId="{F1AE8514-6CA2-4CCD-B5ED-1FA53B34DEE2}" type="sibTrans" cxnId="{B09AFCF9-E1CE-48EF-8A0F-BC24017D0B3B}">
      <dgm:prSet/>
      <dgm:spPr/>
      <dgm:t>
        <a:bodyPr/>
        <a:lstStyle/>
        <a:p>
          <a:endParaRPr lang="en-US"/>
        </a:p>
      </dgm:t>
    </dgm:pt>
    <dgm:pt modelId="{3A56F14D-271F-4F8C-80FA-8B8DBC0E5216}" type="parTrans" cxnId="{B09AFCF9-E1CE-48EF-8A0F-BC24017D0B3B}">
      <dgm:prSet/>
      <dgm:spPr/>
      <dgm:t>
        <a:bodyPr/>
        <a:lstStyle/>
        <a:p>
          <a:endParaRPr lang="en-US"/>
        </a:p>
      </dgm:t>
    </dgm:pt>
    <dgm:pt modelId="{25A145EA-1243-4884-A903-3F11EC785348}">
      <dgm:prSet custT="1"/>
      <dgm:spPr/>
      <dgm:t>
        <a:bodyPr/>
        <a:lstStyle/>
        <a:p>
          <a:r>
            <a:rPr lang="en-US" sz="2200" b="0" i="0" baseline="0" dirty="0">
              <a:latin typeface="Gill Sans MT" panose="020B0502020104020203" pitchFamily="34" charset="0"/>
            </a:rPr>
            <a:t>Se préparer ?</a:t>
          </a:r>
          <a:endParaRPr lang="en-US" sz="2200" dirty="0">
            <a:latin typeface="Gill Sans MT" panose="020B0502020104020203" pitchFamily="34" charset="0"/>
          </a:endParaRPr>
        </a:p>
      </dgm:t>
    </dgm:pt>
    <dgm:pt modelId="{84C7CF7E-4682-455D-BAB3-FD8311A46868}" type="sibTrans" cxnId="{029D1CF0-017A-46CA-8191-B9A669DB9D09}">
      <dgm:prSet/>
      <dgm:spPr/>
      <dgm:t>
        <a:bodyPr/>
        <a:lstStyle/>
        <a:p>
          <a:endParaRPr lang="en-US"/>
        </a:p>
      </dgm:t>
    </dgm:pt>
    <dgm:pt modelId="{38FEE3E6-9F19-4958-A8E2-3329473E8666}" type="parTrans" cxnId="{029D1CF0-017A-46CA-8191-B9A669DB9D09}">
      <dgm:prSet/>
      <dgm:spPr/>
      <dgm:t>
        <a:bodyPr/>
        <a:lstStyle/>
        <a:p>
          <a:endParaRPr lang="en-US"/>
        </a:p>
      </dgm:t>
    </dgm:pt>
    <dgm:pt modelId="{3B8C466E-DD25-44B4-92E9-57003312C210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Livrer au point d'utilisation ?</a:t>
          </a:r>
        </a:p>
      </dgm:t>
    </dgm:pt>
    <dgm:pt modelId="{A2A7FEF6-C90C-48CD-8BED-F90235E25829}" type="sibTrans" cxnId="{C2ADC326-BC95-490D-BF2C-D06F9A1E8B0F}">
      <dgm:prSet/>
      <dgm:spPr/>
      <dgm:t>
        <a:bodyPr/>
        <a:lstStyle/>
        <a:p>
          <a:endParaRPr lang="en-US"/>
        </a:p>
      </dgm:t>
    </dgm:pt>
    <dgm:pt modelId="{80208CB8-AAAD-4CD6-8012-88164174B620}" type="parTrans" cxnId="{C2ADC326-BC95-490D-BF2C-D06F9A1E8B0F}">
      <dgm:prSet/>
      <dgm:spPr/>
      <dgm:t>
        <a:bodyPr/>
        <a:lstStyle/>
        <a:p>
          <a:endParaRPr lang="en-US"/>
        </a:p>
      </dgm:t>
    </dgm:pt>
    <dgm:pt modelId="{1F68FC8C-F034-4E3B-AF69-4586A484AD62}">
      <dgm:prSet custT="1"/>
      <dgm:spPr/>
      <dgm:t>
        <a:bodyPr/>
        <a:lstStyle/>
        <a:p>
          <a:r>
            <a:rPr lang="en-US" sz="2200" b="0" i="0" baseline="0" dirty="0">
              <a:latin typeface="Gill Sans MT" panose="020B0502020104020203" pitchFamily="34" charset="0"/>
            </a:rPr>
            <a:t>Éliminer ?</a:t>
          </a:r>
          <a:endParaRPr lang="en-US" sz="2200" dirty="0">
            <a:latin typeface="Gill Sans MT" panose="020B0502020104020203" pitchFamily="34" charset="0"/>
          </a:endParaRPr>
        </a:p>
      </dgm:t>
    </dgm:pt>
    <dgm:pt modelId="{86CC7CF7-BB5D-4ABA-A4EA-E1BAB0AAD3EF}" type="sibTrans" cxnId="{57C626C6-12B0-48E6-94B1-0EFC7F91F36D}">
      <dgm:prSet/>
      <dgm:spPr/>
      <dgm:t>
        <a:bodyPr/>
        <a:lstStyle/>
        <a:p>
          <a:endParaRPr lang="en-US"/>
        </a:p>
      </dgm:t>
    </dgm:pt>
    <dgm:pt modelId="{EDEDD4E3-CABC-4D22-9C53-6DC8979AC163}" type="parTrans" cxnId="{57C626C6-12B0-48E6-94B1-0EFC7F91F36D}">
      <dgm:prSet/>
      <dgm:spPr/>
      <dgm:t>
        <a:bodyPr/>
        <a:lstStyle/>
        <a:p>
          <a:endParaRPr lang="en-US"/>
        </a:p>
      </dgm:t>
    </dgm:pt>
    <dgm:pt modelId="{7F6F1AFC-7247-454F-A130-383EBD37631D}" type="pres">
      <dgm:prSet presAssocID="{A9BE99DF-1A7E-48DF-A100-86ED5D20FEDB}" presName="linear" presStyleCnt="0">
        <dgm:presLayoutVars>
          <dgm:animLvl val="lvl"/>
          <dgm:resizeHandles val="exact"/>
        </dgm:presLayoutVars>
      </dgm:prSet>
      <dgm:spPr/>
    </dgm:pt>
    <dgm:pt modelId="{D6AC1268-E607-4359-AC46-D9B4A19716FF}" type="pres">
      <dgm:prSet presAssocID="{821799F3-7CDE-4ED5-A9FB-B49DBBD89F5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A585F48-3C82-43B0-8A8B-19889BDE385C}" type="pres">
      <dgm:prSet presAssocID="{821799F3-7CDE-4ED5-A9FB-B49DBBD89F50}" presName="childText" presStyleLbl="revTx" presStyleIdx="0" presStyleCnt="2">
        <dgm:presLayoutVars>
          <dgm:bulletEnabled val="1"/>
        </dgm:presLayoutVars>
      </dgm:prSet>
      <dgm:spPr/>
    </dgm:pt>
    <dgm:pt modelId="{6694533F-6FEE-4C70-8EA3-78C2CD04BA55}" type="pres">
      <dgm:prSet presAssocID="{107F77BF-E70D-4BE8-B159-8CF89A1DF0B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35431EC-720C-46B6-82E5-75CB089182AD}" type="pres">
      <dgm:prSet presAssocID="{107F77BF-E70D-4BE8-B159-8CF89A1DF0B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EBDF202-C85C-412C-91BE-55ED3EFD2873}" srcId="{821799F3-7CDE-4ED5-A9FB-B49DBBD89F50}" destId="{280D45C2-A7A6-4A84-8347-2692EF4C39E6}" srcOrd="0" destOrd="0" parTransId="{CFE79AAC-BA0C-4D3B-9CA3-638504E04720}" sibTransId="{653148A4-1E39-4F39-A811-7B874F8A519F}"/>
    <dgm:cxn modelId="{617ECA06-3AE3-4278-AE4E-9FE36577D23D}" type="presOf" srcId="{92A3C297-F06B-42BC-9E79-E26E000F882E}" destId="{735431EC-720C-46B6-82E5-75CB089182AD}" srcOrd="0" destOrd="1" presId="urn:microsoft.com/office/officeart/2005/8/layout/vList2"/>
    <dgm:cxn modelId="{0518A312-A762-4405-B35B-FB1209DD0A50}" type="presOf" srcId="{107F77BF-E70D-4BE8-B159-8CF89A1DF0BD}" destId="{6694533F-6FEE-4C70-8EA3-78C2CD04BA55}" srcOrd="0" destOrd="0" presId="urn:microsoft.com/office/officeart/2005/8/layout/vList2"/>
    <dgm:cxn modelId="{A6741616-7711-4534-96DE-0CDE86777C0F}" type="presOf" srcId="{A9BE99DF-1A7E-48DF-A100-86ED5D20FEDB}" destId="{7F6F1AFC-7247-454F-A130-383EBD37631D}" srcOrd="0" destOrd="0" presId="urn:microsoft.com/office/officeart/2005/8/layout/vList2"/>
    <dgm:cxn modelId="{C2ADC326-BC95-490D-BF2C-D06F9A1E8B0F}" srcId="{107F77BF-E70D-4BE8-B159-8CF89A1DF0BD}" destId="{3B8C466E-DD25-44B4-92E9-57003312C210}" srcOrd="3" destOrd="0" parTransId="{80208CB8-AAAD-4CD6-8012-88164174B620}" sibTransId="{A2A7FEF6-C90C-48CD-8BED-F90235E25829}"/>
    <dgm:cxn modelId="{F7214028-C431-4E1B-8500-ED291BE0BBD2}" type="presOf" srcId="{E2E7159E-52DC-41B9-AB19-CA044FCDD62B}" destId="{735431EC-720C-46B6-82E5-75CB089182AD}" srcOrd="0" destOrd="0" presId="urn:microsoft.com/office/officeart/2005/8/layout/vList2"/>
    <dgm:cxn modelId="{B548343C-76A9-441B-8AB5-D0BBEE890C8D}" srcId="{821799F3-7CDE-4ED5-A9FB-B49DBBD89F50}" destId="{869A3864-0FFC-4685-BD43-67F69056A6E4}" srcOrd="2" destOrd="0" parTransId="{9CCC6052-C974-424F-9876-1B8BCF12F4B9}" sibTransId="{D951A237-4EDE-4755-8886-CC388E703C2D}"/>
    <dgm:cxn modelId="{D7AB5A63-1653-45B4-A529-5BF8E35C1E15}" type="presOf" srcId="{25A145EA-1243-4884-A903-3F11EC785348}" destId="{735431EC-720C-46B6-82E5-75CB089182AD}" srcOrd="0" destOrd="2" presId="urn:microsoft.com/office/officeart/2005/8/layout/vList2"/>
    <dgm:cxn modelId="{80FF944F-B984-4BD1-B0EB-F5DE955D3813}" type="presOf" srcId="{3B8C466E-DD25-44B4-92E9-57003312C210}" destId="{735431EC-720C-46B6-82E5-75CB089182AD}" srcOrd="0" destOrd="3" presId="urn:microsoft.com/office/officeart/2005/8/layout/vList2"/>
    <dgm:cxn modelId="{FC4E2853-C0AA-4FE1-9EB2-E194E9F48DB7}" type="presOf" srcId="{869A3864-0FFC-4685-BD43-67F69056A6E4}" destId="{FA585F48-3C82-43B0-8A8B-19889BDE385C}" srcOrd="0" destOrd="2" presId="urn:microsoft.com/office/officeart/2005/8/layout/vList2"/>
    <dgm:cxn modelId="{29F3B283-727E-4AF6-9D59-5732EAEF69BB}" srcId="{821799F3-7CDE-4ED5-A9FB-B49DBBD89F50}" destId="{8F50F887-6EF0-424F-BB5A-568FF86DE995}" srcOrd="1" destOrd="0" parTransId="{DE8BB08B-68B0-4151-8B58-1024ECC7C930}" sibTransId="{6D8FBF62-EBF0-4DAD-97E2-9DF9C14C1350}"/>
    <dgm:cxn modelId="{3C3C84BA-3265-4561-8AD3-DB72D5EA8812}" srcId="{107F77BF-E70D-4BE8-B159-8CF89A1DF0BD}" destId="{E2E7159E-52DC-41B9-AB19-CA044FCDD62B}" srcOrd="0" destOrd="0" parTransId="{12294B03-6516-4A87-B5D9-020C65C837D3}" sibTransId="{D8CD85BB-E781-44D8-A0E6-156F95B18DC6}"/>
    <dgm:cxn modelId="{3D0143BE-D197-477A-99CB-0E9AFB13FCBC}" type="presOf" srcId="{8F50F887-6EF0-424F-BB5A-568FF86DE995}" destId="{FA585F48-3C82-43B0-8A8B-19889BDE385C}" srcOrd="0" destOrd="1" presId="urn:microsoft.com/office/officeart/2005/8/layout/vList2"/>
    <dgm:cxn modelId="{57C626C6-12B0-48E6-94B1-0EFC7F91F36D}" srcId="{107F77BF-E70D-4BE8-B159-8CF89A1DF0BD}" destId="{1F68FC8C-F034-4E3B-AF69-4586A484AD62}" srcOrd="4" destOrd="0" parTransId="{EDEDD4E3-CABC-4D22-9C53-6DC8979AC163}" sibTransId="{86CC7CF7-BB5D-4ABA-A4EA-E1BAB0AAD3EF}"/>
    <dgm:cxn modelId="{DA47EFCC-8EF7-4AB1-9762-78D5DB02518E}" srcId="{A9BE99DF-1A7E-48DF-A100-86ED5D20FEDB}" destId="{821799F3-7CDE-4ED5-A9FB-B49DBBD89F50}" srcOrd="0" destOrd="0" parTransId="{66042C1A-6862-4A87-98A0-A58026718B22}" sibTransId="{F0B114E7-63DD-41C3-9497-F57FB55EEABC}"/>
    <dgm:cxn modelId="{667247DB-F016-4297-B2D9-87D660987180}" srcId="{A9BE99DF-1A7E-48DF-A100-86ED5D20FEDB}" destId="{107F77BF-E70D-4BE8-B159-8CF89A1DF0BD}" srcOrd="1" destOrd="0" parTransId="{F5042F10-2100-4586-B4BC-798B9C4103F7}" sibTransId="{E75950EE-E21E-4C60-BEBE-301501A1079E}"/>
    <dgm:cxn modelId="{A8D04CE0-9BB3-4690-9A94-3E14753BD0AB}" type="presOf" srcId="{821799F3-7CDE-4ED5-A9FB-B49DBBD89F50}" destId="{D6AC1268-E607-4359-AC46-D9B4A19716FF}" srcOrd="0" destOrd="0" presId="urn:microsoft.com/office/officeart/2005/8/layout/vList2"/>
    <dgm:cxn modelId="{9554FCEF-52C0-406B-A079-F941EBAA4EEC}" type="presOf" srcId="{1F68FC8C-F034-4E3B-AF69-4586A484AD62}" destId="{735431EC-720C-46B6-82E5-75CB089182AD}" srcOrd="0" destOrd="4" presId="urn:microsoft.com/office/officeart/2005/8/layout/vList2"/>
    <dgm:cxn modelId="{029D1CF0-017A-46CA-8191-B9A669DB9D09}" srcId="{107F77BF-E70D-4BE8-B159-8CF89A1DF0BD}" destId="{25A145EA-1243-4884-A903-3F11EC785348}" srcOrd="2" destOrd="0" parTransId="{38FEE3E6-9F19-4958-A8E2-3329473E8666}" sibTransId="{84C7CF7E-4682-455D-BAB3-FD8311A46868}"/>
    <dgm:cxn modelId="{07C0A6F9-BB25-4EC2-AF62-E9A025610C3A}" type="presOf" srcId="{280D45C2-A7A6-4A84-8347-2692EF4C39E6}" destId="{FA585F48-3C82-43B0-8A8B-19889BDE385C}" srcOrd="0" destOrd="0" presId="urn:microsoft.com/office/officeart/2005/8/layout/vList2"/>
    <dgm:cxn modelId="{B09AFCF9-E1CE-48EF-8A0F-BC24017D0B3B}" srcId="{107F77BF-E70D-4BE8-B159-8CF89A1DF0BD}" destId="{92A3C297-F06B-42BC-9E79-E26E000F882E}" srcOrd="1" destOrd="0" parTransId="{3A56F14D-271F-4F8C-80FA-8B8DBC0E5216}" sibTransId="{F1AE8514-6CA2-4CCD-B5ED-1FA53B34DEE2}"/>
    <dgm:cxn modelId="{BC7E70D8-AE95-48EE-98D8-59A85DBB6136}" type="presParOf" srcId="{7F6F1AFC-7247-454F-A130-383EBD37631D}" destId="{D6AC1268-E607-4359-AC46-D9B4A19716FF}" srcOrd="0" destOrd="0" presId="urn:microsoft.com/office/officeart/2005/8/layout/vList2"/>
    <dgm:cxn modelId="{2592B92B-D4E6-46AB-9623-5DDECDDD6E77}" type="presParOf" srcId="{7F6F1AFC-7247-454F-A130-383EBD37631D}" destId="{FA585F48-3C82-43B0-8A8B-19889BDE385C}" srcOrd="1" destOrd="0" presId="urn:microsoft.com/office/officeart/2005/8/layout/vList2"/>
    <dgm:cxn modelId="{8DBBF673-5F77-4BF5-A183-08D8CE60BFD1}" type="presParOf" srcId="{7F6F1AFC-7247-454F-A130-383EBD37631D}" destId="{6694533F-6FEE-4C70-8EA3-78C2CD04BA55}" srcOrd="2" destOrd="0" presId="urn:microsoft.com/office/officeart/2005/8/layout/vList2"/>
    <dgm:cxn modelId="{B21A51E9-1049-488C-A995-F13926705645}" type="presParOf" srcId="{7F6F1AFC-7247-454F-A130-383EBD37631D}" destId="{735431EC-720C-46B6-82E5-75CB089182A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761F6D-0C4F-4BEC-9651-D0902DB123E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FACAE56F-1034-4FC8-9415-98892D7FCF38}">
      <dgm:prSet custT="1"/>
      <dgm:spPr/>
      <dgm:t>
        <a:bodyPr/>
        <a:lstStyle/>
        <a:p>
          <a:r>
            <a:rPr lang="en-US" sz="2800" b="0" baseline="0" dirty="0">
              <a:latin typeface="Gill Sans MT" panose="020B0502020104020203" pitchFamily="34" charset="0"/>
            </a:rPr>
            <a:t>Qu'est-ce qu'un système d'essai ?</a:t>
          </a:r>
          <a:endParaRPr lang="en-US" sz="2800" dirty="0">
            <a:latin typeface="Gill Sans MT" panose="020B0502020104020203" pitchFamily="34" charset="0"/>
          </a:endParaRPr>
        </a:p>
      </dgm:t>
    </dgm:pt>
    <dgm:pt modelId="{F1119003-9E4B-4FCC-B5FE-B1360E0A5B6D}" type="parTrans" cxnId="{6D205EB9-0E03-4BD2-A607-671803BD2E92}">
      <dgm:prSet/>
      <dgm:spPr/>
      <dgm:t>
        <a:bodyPr/>
        <a:lstStyle/>
        <a:p>
          <a:endParaRPr lang="en-US"/>
        </a:p>
      </dgm:t>
    </dgm:pt>
    <dgm:pt modelId="{FEF8A858-A4FA-40B6-B932-3E19F64EA3AE}" type="sibTrans" cxnId="{6D205EB9-0E03-4BD2-A607-671803BD2E92}">
      <dgm:prSet/>
      <dgm:spPr/>
      <dgm:t>
        <a:bodyPr/>
        <a:lstStyle/>
        <a:p>
          <a:endParaRPr lang="en-US"/>
        </a:p>
      </dgm:t>
    </dgm:pt>
    <dgm:pt modelId="{9B5D747A-716B-4329-9B77-98CF6623FEAA}">
      <dgm:prSet custT="1"/>
      <dgm:spPr/>
      <dgm:t>
        <a:bodyPr/>
        <a:lstStyle/>
        <a:p>
          <a:r>
            <a:rPr lang="en-US" sz="2000" dirty="0">
              <a:latin typeface="Gill Sans MT" panose="020B0502020104020203" pitchFamily="34" charset="0"/>
            </a:rPr>
            <a:t>Animaux</a:t>
          </a:r>
        </a:p>
      </dgm:t>
    </dgm:pt>
    <dgm:pt modelId="{AD725FB4-F602-4214-A43E-22A44B9A9C81}" type="parTrans" cxnId="{A2C951FE-E4DD-4098-B855-B591F889DA88}">
      <dgm:prSet/>
      <dgm:spPr/>
      <dgm:t>
        <a:bodyPr/>
        <a:lstStyle/>
        <a:p>
          <a:endParaRPr lang="en-US"/>
        </a:p>
      </dgm:t>
    </dgm:pt>
    <dgm:pt modelId="{9731F3D5-668B-4410-BC0C-F2C1170FCC4E}" type="sibTrans" cxnId="{A2C951FE-E4DD-4098-B855-B591F889DA88}">
      <dgm:prSet/>
      <dgm:spPr/>
      <dgm:t>
        <a:bodyPr/>
        <a:lstStyle/>
        <a:p>
          <a:endParaRPr lang="en-US"/>
        </a:p>
      </dgm:t>
    </dgm:pt>
    <dgm:pt modelId="{167288E0-F46D-4A23-BCC9-6A089951175D}">
      <dgm:prSet custT="1"/>
      <dgm:spPr/>
      <dgm:t>
        <a:bodyPr/>
        <a:lstStyle/>
        <a:p>
          <a:r>
            <a:rPr lang="en-US" sz="2000" dirty="0">
              <a:latin typeface="Gill Sans MT" panose="020B0502020104020203" pitchFamily="34" charset="0"/>
            </a:rPr>
            <a:t>Bactéries</a:t>
          </a:r>
        </a:p>
      </dgm:t>
    </dgm:pt>
    <dgm:pt modelId="{B09E3249-FCE9-4117-9D58-B02CCEB2BA96}" type="parTrans" cxnId="{398BEF52-36EE-44F3-99DA-2AE7DA1A9E89}">
      <dgm:prSet/>
      <dgm:spPr/>
      <dgm:t>
        <a:bodyPr/>
        <a:lstStyle/>
        <a:p>
          <a:endParaRPr lang="en-US"/>
        </a:p>
      </dgm:t>
    </dgm:pt>
    <dgm:pt modelId="{3B8308F7-8F9B-464F-86FB-75D5B90B4F98}" type="sibTrans" cxnId="{398BEF52-36EE-44F3-99DA-2AE7DA1A9E89}">
      <dgm:prSet/>
      <dgm:spPr/>
      <dgm:t>
        <a:bodyPr/>
        <a:lstStyle/>
        <a:p>
          <a:endParaRPr lang="en-US"/>
        </a:p>
      </dgm:t>
    </dgm:pt>
    <dgm:pt modelId="{6E68C812-E35B-4336-BD77-D28923952C0C}">
      <dgm:prSet custT="1"/>
      <dgm:spPr/>
      <dgm:t>
        <a:bodyPr/>
        <a:lstStyle/>
        <a:p>
          <a:r>
            <a:rPr lang="en-US" sz="2000" dirty="0">
              <a:latin typeface="Gill Sans MT" panose="020B0502020104020203" pitchFamily="34" charset="0"/>
            </a:rPr>
            <a:t>Cellules</a:t>
          </a:r>
        </a:p>
      </dgm:t>
    </dgm:pt>
    <dgm:pt modelId="{B4D21ECB-A537-47B4-9ED2-573F174CCC74}" type="parTrans" cxnId="{E5D1A063-A778-429E-A271-DC5AEACE1BA0}">
      <dgm:prSet/>
      <dgm:spPr/>
      <dgm:t>
        <a:bodyPr/>
        <a:lstStyle/>
        <a:p>
          <a:endParaRPr lang="en-US"/>
        </a:p>
      </dgm:t>
    </dgm:pt>
    <dgm:pt modelId="{0FF75648-7FB7-4F99-8BFD-6CACBB8FD931}" type="sibTrans" cxnId="{E5D1A063-A778-429E-A271-DC5AEACE1BA0}">
      <dgm:prSet/>
      <dgm:spPr/>
      <dgm:t>
        <a:bodyPr/>
        <a:lstStyle/>
        <a:p>
          <a:endParaRPr lang="en-US"/>
        </a:p>
      </dgm:t>
    </dgm:pt>
    <dgm:pt modelId="{EEB02A88-D9F0-4D10-BA7C-FB9A6D04AA97}">
      <dgm:prSet custT="1"/>
      <dgm:spPr/>
      <dgm:t>
        <a:bodyPr/>
        <a:lstStyle/>
        <a:p>
          <a:r>
            <a:rPr lang="en-US" sz="2000" dirty="0">
              <a:latin typeface="Gill Sans MT" panose="020B0502020104020203" pitchFamily="34" charset="0"/>
            </a:rPr>
            <a:t>Organes</a:t>
          </a:r>
        </a:p>
      </dgm:t>
    </dgm:pt>
    <dgm:pt modelId="{16681085-8DA2-43C0-938A-4B7ECFDD8972}" type="parTrans" cxnId="{EDA7F307-F24E-40D8-BF81-7D6F90DF22D1}">
      <dgm:prSet/>
      <dgm:spPr/>
      <dgm:t>
        <a:bodyPr/>
        <a:lstStyle/>
        <a:p>
          <a:endParaRPr lang="en-US"/>
        </a:p>
      </dgm:t>
    </dgm:pt>
    <dgm:pt modelId="{1ADA678A-AB4B-46E5-A885-C3E61FA8C5FD}" type="sibTrans" cxnId="{EDA7F307-F24E-40D8-BF81-7D6F90DF22D1}">
      <dgm:prSet/>
      <dgm:spPr/>
      <dgm:t>
        <a:bodyPr/>
        <a:lstStyle/>
        <a:p>
          <a:endParaRPr lang="en-US"/>
        </a:p>
      </dgm:t>
    </dgm:pt>
    <dgm:pt modelId="{18E6AED9-71AC-46F3-BD11-901F0EA8686C}">
      <dgm:prSet custT="1"/>
      <dgm:spPr/>
      <dgm:t>
        <a:bodyPr/>
        <a:lstStyle/>
        <a:p>
          <a:r>
            <a:rPr lang="en-US" sz="2000" dirty="0">
              <a:latin typeface="Gill Sans MT" panose="020B0502020104020203" pitchFamily="34" charset="0"/>
            </a:rPr>
            <a:t>Plantes</a:t>
          </a:r>
        </a:p>
      </dgm:t>
    </dgm:pt>
    <dgm:pt modelId="{C934F9AC-82C8-4396-81E7-68C1A0019863}" type="parTrans" cxnId="{97677C7D-E09D-4310-AB35-588503041BF3}">
      <dgm:prSet/>
      <dgm:spPr/>
      <dgm:t>
        <a:bodyPr/>
        <a:lstStyle/>
        <a:p>
          <a:endParaRPr lang="en-US"/>
        </a:p>
      </dgm:t>
    </dgm:pt>
    <dgm:pt modelId="{A65D5E15-FB92-426F-9EC4-175021339D9C}" type="sibTrans" cxnId="{97677C7D-E09D-4310-AB35-588503041BF3}">
      <dgm:prSet/>
      <dgm:spPr/>
      <dgm:t>
        <a:bodyPr/>
        <a:lstStyle/>
        <a:p>
          <a:endParaRPr lang="en-US"/>
        </a:p>
      </dgm:t>
    </dgm:pt>
    <dgm:pt modelId="{AACD6B1E-99F3-4C10-A830-0FA1503AC652}">
      <dgm:prSet custT="1"/>
      <dgm:spPr/>
      <dgm:t>
        <a:bodyPr/>
        <a:lstStyle/>
        <a:p>
          <a:r>
            <a:rPr lang="en-US" sz="2800" dirty="0">
              <a:latin typeface="Gill Sans MT" panose="020B0502020104020203" pitchFamily="34" charset="0"/>
            </a:rPr>
            <a:t>Mais ils peuvent aussi l'être : </a:t>
          </a:r>
        </a:p>
      </dgm:t>
    </dgm:pt>
    <dgm:pt modelId="{D414D22D-6474-4A5A-9FD7-9E5F544B4F56}" type="parTrans" cxnId="{CFAE9FB2-551F-4DCF-9325-0E982BC95050}">
      <dgm:prSet/>
      <dgm:spPr/>
      <dgm:t>
        <a:bodyPr/>
        <a:lstStyle/>
        <a:p>
          <a:endParaRPr lang="en-US"/>
        </a:p>
      </dgm:t>
    </dgm:pt>
    <dgm:pt modelId="{661C4E67-521B-4D72-89CB-85868C2A3677}" type="sibTrans" cxnId="{CFAE9FB2-551F-4DCF-9325-0E982BC95050}">
      <dgm:prSet/>
      <dgm:spPr/>
      <dgm:t>
        <a:bodyPr/>
        <a:lstStyle/>
        <a:p>
          <a:endParaRPr lang="en-US"/>
        </a:p>
      </dgm:t>
    </dgm:pt>
    <dgm:pt modelId="{EDAC7D8B-BC62-457B-A29A-2F75D7A1109D}">
      <dgm:prSet custT="1"/>
      <dgm:spPr/>
      <dgm:t>
        <a:bodyPr/>
        <a:lstStyle/>
        <a:p>
          <a:r>
            <a:rPr lang="en-US" sz="2000" dirty="0"/>
            <a:t>Matériel d'analyse</a:t>
          </a:r>
        </a:p>
      </dgm:t>
    </dgm:pt>
    <dgm:pt modelId="{D932E3B4-44E8-453D-AD27-290AACC3D783}" type="parTrans" cxnId="{F26D6F53-D37A-4E2C-87A3-284E4F53D766}">
      <dgm:prSet/>
      <dgm:spPr/>
      <dgm:t>
        <a:bodyPr/>
        <a:lstStyle/>
        <a:p>
          <a:endParaRPr lang="en-US"/>
        </a:p>
      </dgm:t>
    </dgm:pt>
    <dgm:pt modelId="{144B4278-BD6D-4F67-8D3E-C853BDCEC975}" type="sibTrans" cxnId="{F26D6F53-D37A-4E2C-87A3-284E4F53D766}">
      <dgm:prSet/>
      <dgm:spPr/>
      <dgm:t>
        <a:bodyPr/>
        <a:lstStyle/>
        <a:p>
          <a:endParaRPr lang="en-US"/>
        </a:p>
      </dgm:t>
    </dgm:pt>
    <dgm:pt modelId="{474327E4-45A7-43A9-BDF7-0B5CF65ACFFB}" type="pres">
      <dgm:prSet presAssocID="{03761F6D-0C4F-4BEC-9651-D0902DB123E1}" presName="rootnode" presStyleCnt="0">
        <dgm:presLayoutVars>
          <dgm:chMax/>
          <dgm:chPref/>
          <dgm:dir/>
          <dgm:animLvl val="lvl"/>
        </dgm:presLayoutVars>
      </dgm:prSet>
      <dgm:spPr/>
    </dgm:pt>
    <dgm:pt modelId="{E5FD4073-071D-4900-9219-A579134CF274}" type="pres">
      <dgm:prSet presAssocID="{FACAE56F-1034-4FC8-9415-98892D7FCF38}" presName="composite" presStyleCnt="0"/>
      <dgm:spPr/>
    </dgm:pt>
    <dgm:pt modelId="{1F7760EC-17A0-4066-B2FC-18113A667F26}" type="pres">
      <dgm:prSet presAssocID="{FACAE56F-1034-4FC8-9415-98892D7FCF38}" presName="bentUpArrow1" presStyleLbl="alignImgPlace1" presStyleIdx="0" presStyleCnt="1" custLinFactNeighborY="5985"/>
      <dgm:spPr/>
    </dgm:pt>
    <dgm:pt modelId="{75671089-D527-46F2-B68A-B6264AC74BF3}" type="pres">
      <dgm:prSet presAssocID="{FACAE56F-1034-4FC8-9415-98892D7FCF38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96FDB48E-4BBE-48E0-95FE-78CAD96EEAE3}" type="pres">
      <dgm:prSet presAssocID="{FACAE56F-1034-4FC8-9415-98892D7FCF38}" presName="ChildText" presStyleLbl="revTx" presStyleIdx="0" presStyleCnt="2" custLinFactNeighborX="7103">
        <dgm:presLayoutVars>
          <dgm:chMax val="0"/>
          <dgm:chPref val="0"/>
          <dgm:bulletEnabled val="1"/>
        </dgm:presLayoutVars>
      </dgm:prSet>
      <dgm:spPr/>
    </dgm:pt>
    <dgm:pt modelId="{1792E76C-8565-464B-A018-ADAEBAE78AA8}" type="pres">
      <dgm:prSet presAssocID="{FEF8A858-A4FA-40B6-B932-3E19F64EA3AE}" presName="sibTrans" presStyleCnt="0"/>
      <dgm:spPr/>
    </dgm:pt>
    <dgm:pt modelId="{D3F35F80-3E1D-4CC4-9138-EA8934EE3B03}" type="pres">
      <dgm:prSet presAssocID="{AACD6B1E-99F3-4C10-A830-0FA1503AC652}" presName="composite" presStyleCnt="0"/>
      <dgm:spPr/>
    </dgm:pt>
    <dgm:pt modelId="{7A34ED66-9E81-4923-8AC4-27BA1C7BD089}" type="pres">
      <dgm:prSet presAssocID="{AACD6B1E-99F3-4C10-A830-0FA1503AC652}" presName="ParentText" presStyleLbl="node1" presStyleIdx="1" presStyleCnt="2" custLinFactNeighborX="2870">
        <dgm:presLayoutVars>
          <dgm:chMax val="1"/>
          <dgm:chPref val="1"/>
          <dgm:bulletEnabled val="1"/>
        </dgm:presLayoutVars>
      </dgm:prSet>
      <dgm:spPr/>
    </dgm:pt>
    <dgm:pt modelId="{D2872438-D16B-4730-87E0-F5058F99AACB}" type="pres">
      <dgm:prSet presAssocID="{AACD6B1E-99F3-4C10-A830-0FA1503AC652}" presName="FinalChildText" presStyleLbl="revTx" presStyleIdx="1" presStyleCnt="2" custScaleX="82706" custScaleY="91171" custLinFactNeighborX="10775">
        <dgm:presLayoutVars>
          <dgm:chMax val="0"/>
          <dgm:chPref val="0"/>
          <dgm:bulletEnabled val="1"/>
        </dgm:presLayoutVars>
      </dgm:prSet>
      <dgm:spPr/>
    </dgm:pt>
  </dgm:ptLst>
  <dgm:cxnLst>
    <dgm:cxn modelId="{EDA7F307-F24E-40D8-BF81-7D6F90DF22D1}" srcId="{FACAE56F-1034-4FC8-9415-98892D7FCF38}" destId="{EEB02A88-D9F0-4D10-BA7C-FB9A6D04AA97}" srcOrd="3" destOrd="0" parTransId="{16681085-8DA2-43C0-938A-4B7ECFDD8972}" sibTransId="{1ADA678A-AB4B-46E5-A885-C3E61FA8C5FD}"/>
    <dgm:cxn modelId="{2DB1F036-1D3D-421F-8423-C9A96B3A86C0}" type="presOf" srcId="{EEB02A88-D9F0-4D10-BA7C-FB9A6D04AA97}" destId="{96FDB48E-4BBE-48E0-95FE-78CAD96EEAE3}" srcOrd="0" destOrd="3" presId="urn:microsoft.com/office/officeart/2005/8/layout/StepDownProcess"/>
    <dgm:cxn modelId="{C0201461-884C-49CA-BB32-0504F08BA50D}" type="presOf" srcId="{18E6AED9-71AC-46F3-BD11-901F0EA8686C}" destId="{96FDB48E-4BBE-48E0-95FE-78CAD96EEAE3}" srcOrd="0" destOrd="4" presId="urn:microsoft.com/office/officeart/2005/8/layout/StepDownProcess"/>
    <dgm:cxn modelId="{E5D1A063-A778-429E-A271-DC5AEACE1BA0}" srcId="{FACAE56F-1034-4FC8-9415-98892D7FCF38}" destId="{6E68C812-E35B-4336-BD77-D28923952C0C}" srcOrd="2" destOrd="0" parTransId="{B4D21ECB-A537-47B4-9ED2-573F174CCC74}" sibTransId="{0FF75648-7FB7-4F99-8BFD-6CACBB8FD931}"/>
    <dgm:cxn modelId="{8DACBD69-C719-4A1E-BFE1-395EA17393D8}" type="presOf" srcId="{03761F6D-0C4F-4BEC-9651-D0902DB123E1}" destId="{474327E4-45A7-43A9-BDF7-0B5CF65ACFFB}" srcOrd="0" destOrd="0" presId="urn:microsoft.com/office/officeart/2005/8/layout/StepDownProcess"/>
    <dgm:cxn modelId="{398BEF52-36EE-44F3-99DA-2AE7DA1A9E89}" srcId="{FACAE56F-1034-4FC8-9415-98892D7FCF38}" destId="{167288E0-F46D-4A23-BCC9-6A089951175D}" srcOrd="1" destOrd="0" parTransId="{B09E3249-FCE9-4117-9D58-B02CCEB2BA96}" sibTransId="{3B8308F7-8F9B-464F-86FB-75D5B90B4F98}"/>
    <dgm:cxn modelId="{F26D6F53-D37A-4E2C-87A3-284E4F53D766}" srcId="{AACD6B1E-99F3-4C10-A830-0FA1503AC652}" destId="{EDAC7D8B-BC62-457B-A29A-2F75D7A1109D}" srcOrd="0" destOrd="0" parTransId="{D932E3B4-44E8-453D-AD27-290AACC3D783}" sibTransId="{144B4278-BD6D-4F67-8D3E-C853BDCEC975}"/>
    <dgm:cxn modelId="{97677C7D-E09D-4310-AB35-588503041BF3}" srcId="{FACAE56F-1034-4FC8-9415-98892D7FCF38}" destId="{18E6AED9-71AC-46F3-BD11-901F0EA8686C}" srcOrd="4" destOrd="0" parTransId="{C934F9AC-82C8-4396-81E7-68C1A0019863}" sibTransId="{A65D5E15-FB92-426F-9EC4-175021339D9C}"/>
    <dgm:cxn modelId="{C521BF92-2E22-48E4-899E-D84206A1DA88}" type="presOf" srcId="{EDAC7D8B-BC62-457B-A29A-2F75D7A1109D}" destId="{D2872438-D16B-4730-87E0-F5058F99AACB}" srcOrd="0" destOrd="0" presId="urn:microsoft.com/office/officeart/2005/8/layout/StepDownProcess"/>
    <dgm:cxn modelId="{CFAE9FB2-551F-4DCF-9325-0E982BC95050}" srcId="{03761F6D-0C4F-4BEC-9651-D0902DB123E1}" destId="{AACD6B1E-99F3-4C10-A830-0FA1503AC652}" srcOrd="1" destOrd="0" parTransId="{D414D22D-6474-4A5A-9FD7-9E5F544B4F56}" sibTransId="{661C4E67-521B-4D72-89CB-85868C2A3677}"/>
    <dgm:cxn modelId="{6D205EB9-0E03-4BD2-A607-671803BD2E92}" srcId="{03761F6D-0C4F-4BEC-9651-D0902DB123E1}" destId="{FACAE56F-1034-4FC8-9415-98892D7FCF38}" srcOrd="0" destOrd="0" parTransId="{F1119003-9E4B-4FCC-B5FE-B1360E0A5B6D}" sibTransId="{FEF8A858-A4FA-40B6-B932-3E19F64EA3AE}"/>
    <dgm:cxn modelId="{41BEDAC0-A305-4609-9890-F8EA1F124656}" type="presOf" srcId="{AACD6B1E-99F3-4C10-A830-0FA1503AC652}" destId="{7A34ED66-9E81-4923-8AC4-27BA1C7BD089}" srcOrd="0" destOrd="0" presId="urn:microsoft.com/office/officeart/2005/8/layout/StepDownProcess"/>
    <dgm:cxn modelId="{A0649EC7-C762-40AE-BE0A-BA93F10405A0}" type="presOf" srcId="{FACAE56F-1034-4FC8-9415-98892D7FCF38}" destId="{75671089-D527-46F2-B68A-B6264AC74BF3}" srcOrd="0" destOrd="0" presId="urn:microsoft.com/office/officeart/2005/8/layout/StepDownProcess"/>
    <dgm:cxn modelId="{9D176CD8-C3F2-4E38-8B42-8090E2AB56F5}" type="presOf" srcId="{6E68C812-E35B-4336-BD77-D28923952C0C}" destId="{96FDB48E-4BBE-48E0-95FE-78CAD96EEAE3}" srcOrd="0" destOrd="2" presId="urn:microsoft.com/office/officeart/2005/8/layout/StepDownProcess"/>
    <dgm:cxn modelId="{5EA73DDB-679E-4E9F-8E54-3576C07280F9}" type="presOf" srcId="{9B5D747A-716B-4329-9B77-98CF6623FEAA}" destId="{96FDB48E-4BBE-48E0-95FE-78CAD96EEAE3}" srcOrd="0" destOrd="0" presId="urn:microsoft.com/office/officeart/2005/8/layout/StepDownProcess"/>
    <dgm:cxn modelId="{A2A157EA-0E76-4423-9ED4-2AF356606693}" type="presOf" srcId="{167288E0-F46D-4A23-BCC9-6A089951175D}" destId="{96FDB48E-4BBE-48E0-95FE-78CAD96EEAE3}" srcOrd="0" destOrd="1" presId="urn:microsoft.com/office/officeart/2005/8/layout/StepDownProcess"/>
    <dgm:cxn modelId="{A2C951FE-E4DD-4098-B855-B591F889DA88}" srcId="{FACAE56F-1034-4FC8-9415-98892D7FCF38}" destId="{9B5D747A-716B-4329-9B77-98CF6623FEAA}" srcOrd="0" destOrd="0" parTransId="{AD725FB4-F602-4214-A43E-22A44B9A9C81}" sibTransId="{9731F3D5-668B-4410-BC0C-F2C1170FCC4E}"/>
    <dgm:cxn modelId="{789DDCB2-1D2E-469C-9FD3-A8C1325910CA}" type="presParOf" srcId="{474327E4-45A7-43A9-BDF7-0B5CF65ACFFB}" destId="{E5FD4073-071D-4900-9219-A579134CF274}" srcOrd="0" destOrd="0" presId="urn:microsoft.com/office/officeart/2005/8/layout/StepDownProcess"/>
    <dgm:cxn modelId="{22450FC7-5174-41E3-8A4F-0FCF07A87B61}" type="presParOf" srcId="{E5FD4073-071D-4900-9219-A579134CF274}" destId="{1F7760EC-17A0-4066-B2FC-18113A667F26}" srcOrd="0" destOrd="0" presId="urn:microsoft.com/office/officeart/2005/8/layout/StepDownProcess"/>
    <dgm:cxn modelId="{847D549D-FC97-45BA-AB1B-91CA48C1266D}" type="presParOf" srcId="{E5FD4073-071D-4900-9219-A579134CF274}" destId="{75671089-D527-46F2-B68A-B6264AC74BF3}" srcOrd="1" destOrd="0" presId="urn:microsoft.com/office/officeart/2005/8/layout/StepDownProcess"/>
    <dgm:cxn modelId="{D0D26525-7943-4451-90E7-183C147E96EF}" type="presParOf" srcId="{E5FD4073-071D-4900-9219-A579134CF274}" destId="{96FDB48E-4BBE-48E0-95FE-78CAD96EEAE3}" srcOrd="2" destOrd="0" presId="urn:microsoft.com/office/officeart/2005/8/layout/StepDownProcess"/>
    <dgm:cxn modelId="{895C4BE7-E57E-490B-8E04-064EBA38C78B}" type="presParOf" srcId="{474327E4-45A7-43A9-BDF7-0B5CF65ACFFB}" destId="{1792E76C-8565-464B-A018-ADAEBAE78AA8}" srcOrd="1" destOrd="0" presId="urn:microsoft.com/office/officeart/2005/8/layout/StepDownProcess"/>
    <dgm:cxn modelId="{22EB7891-DF9B-41CC-8750-5EFDC47E608C}" type="presParOf" srcId="{474327E4-45A7-43A9-BDF7-0B5CF65ACFFB}" destId="{D3F35F80-3E1D-4CC4-9138-EA8934EE3B03}" srcOrd="2" destOrd="0" presId="urn:microsoft.com/office/officeart/2005/8/layout/StepDownProcess"/>
    <dgm:cxn modelId="{49262AFE-771D-4031-8C8C-D1EB64D56024}" type="presParOf" srcId="{D3F35F80-3E1D-4CC4-9138-EA8934EE3B03}" destId="{7A34ED66-9E81-4923-8AC4-27BA1C7BD089}" srcOrd="0" destOrd="0" presId="urn:microsoft.com/office/officeart/2005/8/layout/StepDownProcess"/>
    <dgm:cxn modelId="{C53511F6-1864-4B56-82F8-8A3271C6BF29}" type="presParOf" srcId="{D3F35F80-3E1D-4CC4-9138-EA8934EE3B03}" destId="{D2872438-D16B-4730-87E0-F5058F99AAC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9A304-F7AC-4007-928D-2A25E0CD1C11}">
      <dsp:nvSpPr>
        <dsp:cNvPr id="0" name=""/>
        <dsp:cNvSpPr/>
      </dsp:nvSpPr>
      <dsp:spPr>
        <a:xfrm>
          <a:off x="0" y="863021"/>
          <a:ext cx="9785684" cy="23790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9478" tIns="1187196" rIns="75947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Élément d'essai en vrac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Préparation de la </a:t>
          </a:r>
          <a:r>
            <a:rPr lang="en-US" sz="2200" kern="1200" dirty="0" err="1"/>
            <a:t>forme</a:t>
          </a:r>
          <a:r>
            <a:rPr lang="en-US" sz="2200" kern="1200" dirty="0"/>
            <a:t> de dosage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Analyse chimique</a:t>
          </a:r>
        </a:p>
      </dsp:txBody>
      <dsp:txXfrm>
        <a:off x="0" y="863021"/>
        <a:ext cx="9785684" cy="2379037"/>
      </dsp:txXfrm>
    </dsp:sp>
    <dsp:sp modelId="{6B2F7ADC-2208-4EF1-B36C-D576D23DDF9E}">
      <dsp:nvSpPr>
        <dsp:cNvPr id="0" name=""/>
        <dsp:cNvSpPr/>
      </dsp:nvSpPr>
      <dsp:spPr>
        <a:xfrm>
          <a:off x="489284" y="21701"/>
          <a:ext cx="6849978" cy="16826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8913" tIns="0" rIns="258913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baseline="0" dirty="0"/>
            <a:t>ÉLÉMENT TESTÉ</a:t>
          </a:r>
          <a:endParaRPr lang="en-US" sz="4400" kern="1200" dirty="0"/>
        </a:p>
      </dsp:txBody>
      <dsp:txXfrm>
        <a:off x="571424" y="103841"/>
        <a:ext cx="6685698" cy="1518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AC1268-E607-4359-AC46-D9B4A19716FF}">
      <dsp:nvSpPr>
        <dsp:cNvPr id="0" name=""/>
        <dsp:cNvSpPr/>
      </dsp:nvSpPr>
      <dsp:spPr>
        <a:xfrm>
          <a:off x="0" y="3216"/>
          <a:ext cx="7363326" cy="8798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>
              <a:latin typeface="Gill Sans MT" panose="020B0502020104020203" pitchFamily="34" charset="0"/>
            </a:rPr>
            <a:t>Si vous avez des éléments sous forme de doses :</a:t>
          </a:r>
        </a:p>
      </dsp:txBody>
      <dsp:txXfrm>
        <a:off x="42950" y="46166"/>
        <a:ext cx="7277426" cy="793940"/>
      </dsp:txXfrm>
    </dsp:sp>
    <dsp:sp modelId="{FA585F48-3C82-43B0-8A8B-19889BDE385C}">
      <dsp:nvSpPr>
        <dsp:cNvPr id="0" name=""/>
        <dsp:cNvSpPr/>
      </dsp:nvSpPr>
      <dsp:spPr>
        <a:xfrm>
          <a:off x="0" y="883056"/>
          <a:ext cx="7363326" cy="10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786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>
              <a:latin typeface="Gill Sans MT" panose="020B0502020104020203" pitchFamily="34" charset="0"/>
            </a:rPr>
            <a:t>S'agit-il du bon élément de test ?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>
              <a:latin typeface="Gill Sans MT" panose="020B0502020104020203" pitchFamily="34" charset="0"/>
            </a:rPr>
            <a:t>S'agit-il de la bonne concentration ?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>
              <a:latin typeface="Gill Sans MT" panose="020B0502020104020203" pitchFamily="34" charset="0"/>
            </a:rPr>
            <a:t>A-t-il toujours été préparé de la même manière ?</a:t>
          </a:r>
        </a:p>
      </dsp:txBody>
      <dsp:txXfrm>
        <a:off x="0" y="883056"/>
        <a:ext cx="7363326" cy="1070190"/>
      </dsp:txXfrm>
    </dsp:sp>
    <dsp:sp modelId="{6694533F-6FEE-4C70-8EA3-78C2CD04BA55}">
      <dsp:nvSpPr>
        <dsp:cNvPr id="0" name=""/>
        <dsp:cNvSpPr/>
      </dsp:nvSpPr>
      <dsp:spPr>
        <a:xfrm>
          <a:off x="0" y="1953246"/>
          <a:ext cx="7363326" cy="8798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Gill Sans MT" panose="020B0502020104020203" pitchFamily="34" charset="0"/>
            </a:rPr>
            <a:t>Avez-vous des procédures pour :</a:t>
          </a:r>
        </a:p>
      </dsp:txBody>
      <dsp:txXfrm>
        <a:off x="42950" y="1996196"/>
        <a:ext cx="7277426" cy="793940"/>
      </dsp:txXfrm>
    </dsp:sp>
    <dsp:sp modelId="{735431EC-720C-46B6-82E5-75CB089182AD}">
      <dsp:nvSpPr>
        <dsp:cNvPr id="0" name=""/>
        <dsp:cNvSpPr/>
      </dsp:nvSpPr>
      <dsp:spPr>
        <a:xfrm>
          <a:off x="0" y="2833086"/>
          <a:ext cx="7363326" cy="1799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786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>
              <a:latin typeface="Gill Sans MT" panose="020B0502020104020203" pitchFamily="34" charset="0"/>
            </a:rPr>
            <a:t>Recevoir ?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b="0" i="0" kern="1200" baseline="0" dirty="0">
              <a:latin typeface="Gill Sans MT" panose="020B0502020104020203" pitchFamily="34" charset="0"/>
            </a:rPr>
            <a:t>Stocker </a:t>
          </a:r>
          <a:r>
            <a:rPr lang="en-US" sz="2200" kern="1200" dirty="0">
              <a:latin typeface="Gill Sans MT" panose="020B0502020104020203" pitchFamily="34" charset="0"/>
            </a:rPr>
            <a:t>?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b="0" i="0" kern="1200" baseline="0" dirty="0">
              <a:latin typeface="Gill Sans MT" panose="020B0502020104020203" pitchFamily="34" charset="0"/>
            </a:rPr>
            <a:t>Se préparer ?</a:t>
          </a:r>
          <a:endParaRPr lang="en-US" sz="2200" kern="1200" dirty="0">
            <a:latin typeface="Gill Sans MT" panose="020B0502020104020203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>
              <a:latin typeface="Gill Sans MT" panose="020B0502020104020203" pitchFamily="34" charset="0"/>
            </a:rPr>
            <a:t>Livrer au point d'utilisation ?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b="0" i="0" kern="1200" baseline="0" dirty="0">
              <a:latin typeface="Gill Sans MT" panose="020B0502020104020203" pitchFamily="34" charset="0"/>
            </a:rPr>
            <a:t>Éliminer ?</a:t>
          </a:r>
          <a:endParaRPr lang="en-US" sz="2200" kern="1200" dirty="0">
            <a:latin typeface="Gill Sans MT" panose="020B0502020104020203" pitchFamily="34" charset="0"/>
          </a:endParaRPr>
        </a:p>
      </dsp:txBody>
      <dsp:txXfrm>
        <a:off x="0" y="2833086"/>
        <a:ext cx="7363326" cy="17998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760EC-17A0-4066-B2FC-18113A667F26}">
      <dsp:nvSpPr>
        <dsp:cNvPr id="0" name=""/>
        <dsp:cNvSpPr/>
      </dsp:nvSpPr>
      <dsp:spPr>
        <a:xfrm rot="5400000">
          <a:off x="1526544" y="2054205"/>
          <a:ext cx="1743772" cy="198522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671089-D527-46F2-B68A-B6264AC74BF3}">
      <dsp:nvSpPr>
        <dsp:cNvPr id="0" name=""/>
        <dsp:cNvSpPr/>
      </dsp:nvSpPr>
      <dsp:spPr>
        <a:xfrm>
          <a:off x="1064550" y="16834"/>
          <a:ext cx="2935486" cy="2054745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kern="1200" baseline="0" dirty="0">
              <a:latin typeface="Gill Sans MT" panose="020B0502020104020203" pitchFamily="34" charset="0"/>
            </a:rPr>
            <a:t>Qu'est-ce qu'un système d'essai ?</a:t>
          </a:r>
          <a:endParaRPr lang="en-US" sz="2800" kern="1200" dirty="0">
            <a:latin typeface="Gill Sans MT" panose="020B0502020104020203" pitchFamily="34" charset="0"/>
          </a:endParaRPr>
        </a:p>
      </dsp:txBody>
      <dsp:txXfrm>
        <a:off x="1164872" y="117156"/>
        <a:ext cx="2734842" cy="1854101"/>
      </dsp:txXfrm>
    </dsp:sp>
    <dsp:sp modelId="{96FDB48E-4BBE-48E0-95FE-78CAD96EEAE3}">
      <dsp:nvSpPr>
        <dsp:cNvPr id="0" name=""/>
        <dsp:cNvSpPr/>
      </dsp:nvSpPr>
      <dsp:spPr>
        <a:xfrm>
          <a:off x="4151686" y="212800"/>
          <a:ext cx="2134993" cy="1660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Gill Sans MT" panose="020B0502020104020203" pitchFamily="34" charset="0"/>
            </a:rPr>
            <a:t>Animaux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Gill Sans MT" panose="020B0502020104020203" pitchFamily="34" charset="0"/>
            </a:rPr>
            <a:t>Bactéries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Gill Sans MT" panose="020B0502020104020203" pitchFamily="34" charset="0"/>
            </a:rPr>
            <a:t>Cellules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Gill Sans MT" panose="020B0502020104020203" pitchFamily="34" charset="0"/>
            </a:rPr>
            <a:t>Organes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Gill Sans MT" panose="020B0502020104020203" pitchFamily="34" charset="0"/>
            </a:rPr>
            <a:t>Plantes</a:t>
          </a:r>
        </a:p>
      </dsp:txBody>
      <dsp:txXfrm>
        <a:off x="4151686" y="212800"/>
        <a:ext cx="2134993" cy="1660735"/>
      </dsp:txXfrm>
    </dsp:sp>
    <dsp:sp modelId="{7A34ED66-9E81-4923-8AC4-27BA1C7BD089}">
      <dsp:nvSpPr>
        <dsp:cNvPr id="0" name=""/>
        <dsp:cNvSpPr/>
      </dsp:nvSpPr>
      <dsp:spPr>
        <a:xfrm>
          <a:off x="3582630" y="2324991"/>
          <a:ext cx="2935486" cy="2054745"/>
        </a:xfrm>
        <a:prstGeom prst="roundRect">
          <a:avLst>
            <a:gd name="adj" fmla="val 166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Gill Sans MT" panose="020B0502020104020203" pitchFamily="34" charset="0"/>
            </a:rPr>
            <a:t>Mais ils peuvent aussi l'être : </a:t>
          </a:r>
        </a:p>
      </dsp:txBody>
      <dsp:txXfrm>
        <a:off x="3682952" y="2425313"/>
        <a:ext cx="2734842" cy="1854101"/>
      </dsp:txXfrm>
    </dsp:sp>
    <dsp:sp modelId="{D2872438-D16B-4730-87E0-F5058F99AACB}">
      <dsp:nvSpPr>
        <dsp:cNvPr id="0" name=""/>
        <dsp:cNvSpPr/>
      </dsp:nvSpPr>
      <dsp:spPr>
        <a:xfrm>
          <a:off x="6848526" y="2594271"/>
          <a:ext cx="1765767" cy="1514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Matériel d'analyse</a:t>
          </a:r>
        </a:p>
      </dsp:txBody>
      <dsp:txXfrm>
        <a:off x="6848526" y="2594271"/>
        <a:ext cx="1765767" cy="1514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8/16/2023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51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88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666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22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724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72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Relationship Id="rId6" Type="http://schemas.openxmlformats.org/officeDocument/2006/relationships/image" Target="../media/image1.emf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7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5C8D4-4296-450F-8C9B-52054E2F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F347-493C-454F-B66B-43DCA66670E9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17767-3C83-42C4-B018-ADE1ED24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9C7-5797-4D01-B8A7-0534032A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5C72-D6A3-4C32-B55E-066F6D089C57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5" name="Picture 4" descr="IFAS2013.png">
            <a:extLst>
              <a:ext uri="{FF2B5EF4-FFF2-40B4-BE49-F238E27FC236}">
                <a16:creationId xmlns:a16="http://schemas.microsoft.com/office/drawing/2014/main" id="{514AF4E7-62BF-4B40-84C9-2F716DD935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47" y="6262738"/>
            <a:ext cx="1003877" cy="3388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C0A801-EFF6-4260-8083-664B85DC26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108"/>
            <a:ext cx="2380735" cy="9100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4BDF52-495A-40FA-8D76-2397F52E6A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269" y="6227589"/>
            <a:ext cx="905023" cy="374011"/>
          </a:xfrm>
          <a:prstGeom prst="rect">
            <a:avLst/>
          </a:prstGeom>
        </p:spPr>
      </p:pic>
      <p:pic>
        <p:nvPicPr>
          <p:cNvPr id="8" name="Picture 7" descr="C:\Users\scjhendrickx\Dropbox\LSIL Files (1)\Pictures\logos\BMGF logos\BMGF_logo_RED.jpg">
            <a:extLst>
              <a:ext uri="{FF2B5EF4-FFF2-40B4-BE49-F238E27FC236}">
                <a16:creationId xmlns:a16="http://schemas.microsoft.com/office/drawing/2014/main" id="{2AA80B31-02CD-4A2C-80C3-1A5A387ACAED}"/>
              </a:ext>
            </a:extLst>
          </p:cNvPr>
          <p:cNvPicPr/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0" y="6322711"/>
            <a:ext cx="1703195" cy="3168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8F3BE1E-9198-44BF-9E6D-805EC124AA00}"/>
              </a:ext>
            </a:extLst>
          </p:cNvPr>
          <p:cNvGrpSpPr/>
          <p:nvPr userDrawn="1"/>
        </p:nvGrpSpPr>
        <p:grpSpPr>
          <a:xfrm>
            <a:off x="0" y="0"/>
            <a:ext cx="12192000" cy="563008"/>
            <a:chOff x="0" y="0"/>
            <a:chExt cx="12192000" cy="5630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4106A-A63E-4962-967B-4FDDD3CF3989}"/>
                </a:ext>
              </a:extLst>
            </p:cNvPr>
            <p:cNvSpPr/>
            <p:nvPr/>
          </p:nvSpPr>
          <p:spPr>
            <a:xfrm>
              <a:off x="0" y="0"/>
              <a:ext cx="12192000" cy="563008"/>
            </a:xfrm>
            <a:prstGeom prst="rect">
              <a:avLst/>
            </a:prstGeom>
            <a:solidFill>
              <a:srgbClr val="479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/>
            </a:p>
          </p:txBody>
        </p:sp>
        <p:pic>
          <p:nvPicPr>
            <p:cNvPr id="11" name="Picture 10" descr="horizontal RGB white.eps">
              <a:extLst>
                <a:ext uri="{FF2B5EF4-FFF2-40B4-BE49-F238E27FC236}">
                  <a16:creationId xmlns:a16="http://schemas.microsoft.com/office/drawing/2014/main" id="{51EAE868-449A-4EC9-A35A-A7A1ED280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202" y="141707"/>
              <a:ext cx="2361044" cy="353748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624832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108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0381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  <p:sldLayoutId id="2147483741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CE6D4F-F86C-465E-8E9C-8EB6B14BD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456EE-D398-42A5-AE64-EE1445CD0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25224-74A8-4247-8ED7-A5AF77AD7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AF347-493C-454F-B66B-43DCA66670E9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9321F-B75C-4A8D-A3BE-DEE52EBF2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2D76B-1D44-40D6-885E-8C6E50953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75C72-D6A3-4C32-B55E-066F6D089C57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7" name="Picture 6" descr="IFAS2013.png">
            <a:extLst>
              <a:ext uri="{FF2B5EF4-FFF2-40B4-BE49-F238E27FC236}">
                <a16:creationId xmlns:a16="http://schemas.microsoft.com/office/drawing/2014/main" id="{58BF74CC-AF03-4278-B91A-2B2C0CBD823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47" y="6262738"/>
            <a:ext cx="1003877" cy="3388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96C97D-2ECE-444A-B5A1-D1469514E6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108"/>
            <a:ext cx="2380735" cy="9100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E47CAF-6130-4748-9818-7A1FFD6E39E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269" y="6227589"/>
            <a:ext cx="905023" cy="374011"/>
          </a:xfrm>
          <a:prstGeom prst="rect">
            <a:avLst/>
          </a:prstGeom>
        </p:spPr>
      </p:pic>
      <p:pic>
        <p:nvPicPr>
          <p:cNvPr id="10" name="Picture 9" descr="C:\Users\scjhendrickx\Dropbox\LSIL Files (1)\Pictures\logos\BMGF logos\BMGF_logo_RED.jpg">
            <a:extLst>
              <a:ext uri="{FF2B5EF4-FFF2-40B4-BE49-F238E27FC236}">
                <a16:creationId xmlns:a16="http://schemas.microsoft.com/office/drawing/2014/main" id="{AAB7DD22-BC50-4C54-9FE9-D970A88583EB}"/>
              </a:ext>
            </a:extLst>
          </p:cNvPr>
          <p:cNvPicPr/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0" y="6322711"/>
            <a:ext cx="1703195" cy="316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8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42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8788" y="1654301"/>
            <a:ext cx="11274424" cy="17746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</a:rPr>
              <a:t>BONNES PRATIQUES DE LABORATOIRE PROTOCOLES D'ÉTUDE (PARTIE 1II)</a:t>
            </a:r>
            <a:endParaRPr lang="en-US" sz="4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B53F2E-7859-E5A3-4409-7149418B4015}"/>
              </a:ext>
            </a:extLst>
          </p:cNvPr>
          <p:cNvSpPr txBox="1"/>
          <p:nvPr/>
        </p:nvSpPr>
        <p:spPr>
          <a:xfrm>
            <a:off x="961451" y="3642593"/>
            <a:ext cx="10320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74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6928A0A2-93AB-4C94-B43F-9358AD79956F}"/>
              </a:ext>
            </a:extLst>
          </p:cNvPr>
          <p:cNvSpPr txBox="1">
            <a:spLocks/>
          </p:cNvSpPr>
          <p:nvPr/>
        </p:nvSpPr>
        <p:spPr>
          <a:xfrm>
            <a:off x="617256" y="535214"/>
            <a:ext cx="3595513" cy="52398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>
                <a:solidFill>
                  <a:schemeClr val="tx1"/>
                </a:solidFill>
                <a:latin typeface="Gill Sans MT"/>
              </a:rPr>
              <a:t>Contexte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7422D7B-BE8D-4805-8E67-73E18D69C7C2}"/>
              </a:ext>
            </a:extLst>
          </p:cNvPr>
          <p:cNvSpPr txBox="1">
            <a:spLocks/>
          </p:cNvSpPr>
          <p:nvPr/>
        </p:nvSpPr>
        <p:spPr>
          <a:xfrm>
            <a:off x="4788329" y="648910"/>
            <a:ext cx="6913812" cy="51262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Protocoles d'étude : Le test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Protocoles d'étude : Caractérisation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58373-0413-4F4A-B0E8-F260C3CDFB95}"/>
              </a:ext>
            </a:extLst>
          </p:cNvPr>
          <p:cNvCxnSpPr>
            <a:cxnSpLocks/>
          </p:cNvCxnSpPr>
          <p:nvPr/>
        </p:nvCxnSpPr>
        <p:spPr>
          <a:xfrm>
            <a:off x="4488520" y="1572154"/>
            <a:ext cx="0" cy="3616830"/>
          </a:xfrm>
          <a:prstGeom prst="line">
            <a:avLst/>
          </a:prstGeom>
          <a:ln w="28575">
            <a:solidFill>
              <a:srgbClr val="C25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95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107812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Protocoles d'étude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85440EF-5234-C200-2FF8-16D0361F67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7653991"/>
              </p:ext>
            </p:extLst>
          </p:nvPr>
        </p:nvGraphicFramePr>
        <p:xfrm>
          <a:off x="1363579" y="2848282"/>
          <a:ext cx="9785684" cy="3263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412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391886" y="812651"/>
            <a:ext cx="11190514" cy="701824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PROTOCOLES D'ÉTUDE : ÉLÉMENT  TEST</a:t>
            </a:r>
            <a:r>
              <a:rPr lang="en-US" sz="4000" b="1" baseline="0" dirty="0"/>
              <a:t>É</a:t>
            </a:r>
            <a:endParaRPr lang="fr-FR" sz="2400" dirty="0"/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609600" y="1815372"/>
            <a:ext cx="10763250" cy="352815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cap="none" dirty="0">
                <a:solidFill>
                  <a:schemeClr val="tx1"/>
                </a:solidFill>
                <a:ea typeface="+mn-ea"/>
                <a:cs typeface="Arial"/>
              </a:rPr>
              <a:t>Élément d'essai en vrac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Les BPL ne sont pas requises pour la fabrication des lots utilisés dans les études précliniques (BPL).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Les autorités réglementaires exigent des tests pour s'assurer que l'élément testé est adapté à l'utilisation préclinique.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cs typeface="Arial"/>
              </a:rPr>
              <a:t>Utiliser si possible un seul lot pour l'ensemble de l'étude</a:t>
            </a:r>
          </a:p>
        </p:txBody>
      </p:sp>
    </p:spTree>
    <p:extLst>
      <p:ext uri="{BB962C8B-B14F-4D97-AF65-F5344CB8AC3E}">
        <p14:creationId xmlns:p14="http://schemas.microsoft.com/office/powerpoint/2010/main" val="3261823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Protocoles d'étude : caractérisation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609600" y="3205612"/>
            <a:ext cx="3265714" cy="88741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R="0" lvl="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cap="none" dirty="0">
                <a:solidFill>
                  <a:schemeClr val="tx1"/>
                </a:solidFill>
                <a:ea typeface="+mn-ea"/>
                <a:cs typeface="Arial"/>
              </a:rPr>
              <a:t>Préparation de la </a:t>
            </a:r>
            <a:r>
              <a:rPr lang="en-US" sz="2800" cap="none" dirty="0" err="1">
                <a:solidFill>
                  <a:schemeClr val="tx1"/>
                </a:solidFill>
                <a:ea typeface="+mn-ea"/>
                <a:cs typeface="Arial"/>
              </a:rPr>
              <a:t>forme</a:t>
            </a:r>
            <a:r>
              <a:rPr lang="en-US" sz="2800" cap="none" dirty="0">
                <a:solidFill>
                  <a:schemeClr val="tx1"/>
                </a:solidFill>
                <a:ea typeface="+mn-ea"/>
                <a:cs typeface="Arial"/>
              </a:rPr>
              <a:t> de dosage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6B3848B-6C98-D1F2-9D88-9E1A5949D6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5269245"/>
              </p:ext>
            </p:extLst>
          </p:nvPr>
        </p:nvGraphicFramePr>
        <p:xfrm>
          <a:off x="4604085" y="1989221"/>
          <a:ext cx="7363326" cy="4636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4965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181428" y="1118386"/>
            <a:ext cx="11829143" cy="55075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all" spc="0" normalizeH="0" baseline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Protocoles d'étude : caractérisation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8FB3FF-202C-FCEE-75C4-BF7979454E3C}"/>
              </a:ext>
            </a:extLst>
          </p:cNvPr>
          <p:cNvSpPr txBox="1">
            <a:spLocks/>
          </p:cNvSpPr>
          <p:nvPr/>
        </p:nvSpPr>
        <p:spPr bwMode="auto">
          <a:xfrm>
            <a:off x="609600" y="2051340"/>
            <a:ext cx="10763250" cy="3528153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R="0" lvl="0" algn="l" latinLnBrk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u="sng" cap="none" dirty="0">
                <a:solidFill>
                  <a:schemeClr val="tx1"/>
                </a:solidFill>
                <a:ea typeface="+mn-ea"/>
                <a:cs typeface="Arial"/>
              </a:rPr>
              <a:t>Analyse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cap="none" dirty="0">
                <a:solidFill>
                  <a:schemeClr val="tx1"/>
                </a:solidFill>
                <a:ea typeface="+mn-ea"/>
                <a:cs typeface="Arial"/>
              </a:rPr>
              <a:t>Les résultats analytiques sont utilisés pour évaluer la qualité de l'élément d'essai en vrac et de la formulation de la dose.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Le directeur de l'étude doit disposer de ces informations dès que possible</a:t>
            </a:r>
          </a:p>
          <a:p>
            <a:pPr marL="800100" lvl="1" indent="-342900" algn="l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cs typeface="Arial"/>
              </a:rPr>
              <a:t>Les données issues des analyses doivent être fiables et doivent donc être produites dans des conditions de BPL. </a:t>
            </a:r>
            <a:endParaRPr lang="en-US" sz="2400" cap="none" dirty="0">
              <a:solidFill>
                <a:schemeClr val="tx1"/>
              </a:solidFill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441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212564" y="1073908"/>
            <a:ext cx="11474246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defRPr/>
            </a:pPr>
            <a:r>
              <a:rPr lang="en-US" sz="3600" dirty="0">
                <a:solidFill>
                  <a:srgbClr val="C55A11"/>
                </a:solidFill>
              </a:rPr>
              <a:t>Protocoles d'étude : caractérisation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CFD44D0-A125-EE08-3E6B-86E72DCBDF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0561577"/>
              </p:ext>
            </p:extLst>
          </p:nvPr>
        </p:nvGraphicFramePr>
        <p:xfrm>
          <a:off x="1427747" y="2084439"/>
          <a:ext cx="9448800" cy="4396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3982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75DE4F-62AD-19A7-FFCC-CBB5F3B1736F}"/>
              </a:ext>
            </a:extLst>
          </p:cNvPr>
          <p:cNvSpPr txBox="1"/>
          <p:nvPr/>
        </p:nvSpPr>
        <p:spPr>
          <a:xfrm>
            <a:off x="1331494" y="1411705"/>
            <a:ext cx="93204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5456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96796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A16E2F-958B-4E84-9281-EC162A9743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BEC582-9393-41AE-8057-68B6D767470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75826b5d-971e-4109-a7c4-5eab32823b38"/>
    <ds:schemaRef ds:uri="http://schemas.microsoft.com/office/infopath/2007/PartnerControls"/>
    <ds:schemaRef ds:uri="http://purl.org/dc/elements/1.1/"/>
    <ds:schemaRef ds:uri="http://schemas.microsoft.com/office/2006/metadata/properties"/>
    <ds:schemaRef ds:uri="3924e43b-ab35-4ca7-9297-ce8abea5a429"/>
    <ds:schemaRef ds:uri="http://www.w3.org/XML/1998/namespace"/>
    <ds:schemaRef ds:uri="72dd9003-4c32-4172-aded-c42a49a6cc31"/>
    <ds:schemaRef ds:uri="ca92f18b-e98e-4ac2-9366-24e20b74cc85"/>
  </ds:schemaRefs>
</ds:datastoreItem>
</file>

<file path=customXml/itemProps3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4480</TotalTime>
  <Words>344</Words>
  <Application>Microsoft Office PowerPoint</Application>
  <PresentationFormat>Grand écran</PresentationFormat>
  <Paragraphs>52</Paragraphs>
  <Slides>10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7</vt:i4>
      </vt:variant>
      <vt:variant>
        <vt:lpstr>Titres des diapositives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Gill Sans MT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docId:2BF0EF41F3F47BFF16283B5B2B027D1B</cp:keywords>
  <cp:lastModifiedBy>Isidore Gnanda</cp:lastModifiedBy>
  <cp:revision>75</cp:revision>
  <dcterms:created xsi:type="dcterms:W3CDTF">2022-06-14T17:18:14Z</dcterms:created>
  <dcterms:modified xsi:type="dcterms:W3CDTF">2023-08-16T21:27:28Z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