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8" r:id="rId4"/>
    <p:sldMasterId id="2147483686" r:id="rId5"/>
    <p:sldMasterId id="2147483706" r:id="rId6"/>
    <p:sldMasterId id="2147483710" r:id="rId7"/>
    <p:sldMasterId id="2147483712" r:id="rId8"/>
    <p:sldMasterId id="2147483701" r:id="rId9"/>
  </p:sldMasterIdLst>
  <p:notesMasterIdLst>
    <p:notesMasterId r:id="rId24"/>
  </p:notesMasterIdLst>
  <p:handoutMasterIdLst>
    <p:handoutMasterId r:id="rId25"/>
  </p:handoutMasterIdLst>
  <p:sldIdLst>
    <p:sldId id="534" r:id="rId10"/>
    <p:sldId id="1226" r:id="rId11"/>
    <p:sldId id="1227" r:id="rId12"/>
    <p:sldId id="1204" r:id="rId13"/>
    <p:sldId id="1220" r:id="rId14"/>
    <p:sldId id="1221" r:id="rId15"/>
    <p:sldId id="1222" r:id="rId16"/>
    <p:sldId id="1223" r:id="rId17"/>
    <p:sldId id="1224" r:id="rId18"/>
    <p:sldId id="1225" r:id="rId19"/>
    <p:sldId id="1228" r:id="rId20"/>
    <p:sldId id="1231" r:id="rId21"/>
    <p:sldId id="1229" r:id="rId22"/>
    <p:sldId id="1230" r:id="rId23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A010B3E-C321-6AE5-C8F0-B68BD1C61438}" name="Ugalde-Brenes, Ana Y." initials="UBAY" userId="S::augaldebrenes@ufl.edu::505c0a3f-97de-431d-a885-c60a88eb4c55" providerId="AD"/>
  <p188:author id="{157E9873-3BF8-1D4A-9EC3-AC33484CD114}" name="Ana Yancy Ugalde" initials="AYU" userId="dee6a23d77e11596" providerId="Windows Live"/>
  <p188:author id="{D063B28E-2709-358B-F38A-C372CA11E254}" name="Bohn,Andrea B" initials="BB" userId="S::abohn@ufl.edu::58db57ce-5f1e-4d64-b1fa-7bf285c7878e" providerId="AD"/>
  <p188:author id="{AF0128E8-F4BA-F3D7-E7E2-61CB797FCEB6}" name="Ludgate,Nargiza" initials="L" userId="S::rnargiza@ufl.edu::000fff5d-da05-4fb9-b2a4-d90a3fcede5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ohn, Andrea B" initials="" lastIdx="2" clrIdx="0"/>
  <p:cmAuthor id="2" name="Bohn,Andrea B" initials="" lastIdx="10" clrIdx="1"/>
  <p:cmAuthor id="3" name="Adesogan,Adegbola Tolulope" initials="" lastIdx="3" clrIdx="2"/>
  <p:cmAuthor id="4" name="Hendrickx,Saskia" initials="" lastIdx="3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7C9A"/>
    <a:srgbClr val="C55A11"/>
    <a:srgbClr val="4799B5"/>
    <a:srgbClr val="C25700"/>
    <a:srgbClr val="2C558B"/>
    <a:srgbClr val="D37D28"/>
    <a:srgbClr val="558BFF"/>
    <a:srgbClr val="94A54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22" autoAdjust="0"/>
    <p:restoredTop sz="91423" autoAdjust="0"/>
  </p:normalViewPr>
  <p:slideViewPr>
    <p:cSldViewPr snapToGrid="0">
      <p:cViewPr varScale="1">
        <p:scale>
          <a:sx n="66" d="100"/>
          <a:sy n="66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viewProps" Target="view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B4A154-D532-3A40-89C7-BE6AFD120876}" type="doc">
      <dgm:prSet loTypeId="urn:microsoft.com/office/officeart/2005/8/layout/default" loCatId="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C68053F-096E-0F45-B644-08E44F7B02B8}">
      <dgm:prSet custT="1"/>
      <dgm:spPr/>
      <dgm:t>
        <a:bodyPr/>
        <a:lstStyle/>
        <a:p>
          <a:r>
            <a:rPr lang="en-US" sz="2200" dirty="0">
              <a:latin typeface="Gill Sans MT" panose="020B0502020104020203" pitchFamily="34" charset="0"/>
            </a:rPr>
            <a:t>POS</a:t>
          </a:r>
        </a:p>
      </dgm:t>
    </dgm:pt>
    <dgm:pt modelId="{AC590F55-D51B-6F4F-94CF-9A430E4078B1}" type="parTrans" cxnId="{5873E30D-B93A-9546-BDF4-87F0FA93CA0A}">
      <dgm:prSet/>
      <dgm:spPr/>
      <dgm:t>
        <a:bodyPr/>
        <a:lstStyle/>
        <a:p>
          <a:endParaRPr lang="en-US"/>
        </a:p>
      </dgm:t>
    </dgm:pt>
    <dgm:pt modelId="{D5DA9401-5E46-C34B-AE80-84E43E90F8FD}" type="sibTrans" cxnId="{5873E30D-B93A-9546-BDF4-87F0FA93CA0A}">
      <dgm:prSet/>
      <dgm:spPr/>
      <dgm:t>
        <a:bodyPr/>
        <a:lstStyle/>
        <a:p>
          <a:endParaRPr lang="en-US"/>
        </a:p>
      </dgm:t>
    </dgm:pt>
    <dgm:pt modelId="{90434745-A140-3140-A6F1-E3056F7D1AC0}">
      <dgm:prSet custT="1"/>
      <dgm:spPr/>
      <dgm:t>
        <a:bodyPr/>
        <a:lstStyle/>
        <a:p>
          <a:r>
            <a:rPr lang="en-US" sz="2200" dirty="0">
              <a:latin typeface="Gill Sans MT" panose="020B0502020104020203" pitchFamily="34" charset="0"/>
            </a:rPr>
            <a:t>Plan </a:t>
          </a:r>
          <a:r>
            <a:rPr lang="en-US" sz="2200" dirty="0" err="1">
              <a:latin typeface="Gill Sans MT" panose="020B0502020104020203" pitchFamily="34" charset="0"/>
            </a:rPr>
            <a:t>d’architectue</a:t>
          </a:r>
          <a:endParaRPr lang="en-US" sz="2200" dirty="0">
            <a:latin typeface="Gill Sans MT" panose="020B0502020104020203" pitchFamily="34" charset="0"/>
          </a:endParaRPr>
        </a:p>
      </dgm:t>
    </dgm:pt>
    <dgm:pt modelId="{2212881B-12D9-1C44-B048-45956599C793}" type="parTrans" cxnId="{D8902384-56B4-E54D-A871-FDE384744012}">
      <dgm:prSet/>
      <dgm:spPr/>
      <dgm:t>
        <a:bodyPr/>
        <a:lstStyle/>
        <a:p>
          <a:endParaRPr lang="en-US"/>
        </a:p>
      </dgm:t>
    </dgm:pt>
    <dgm:pt modelId="{9E6903E5-6FF3-2A49-8E0C-B83CCEFFE87E}" type="sibTrans" cxnId="{D8902384-56B4-E54D-A871-FDE384744012}">
      <dgm:prSet/>
      <dgm:spPr/>
      <dgm:t>
        <a:bodyPr/>
        <a:lstStyle/>
        <a:p>
          <a:endParaRPr lang="en-US"/>
        </a:p>
      </dgm:t>
    </dgm:pt>
    <dgm:pt modelId="{CC57B415-50CD-B549-97DC-D337C900CFE4}">
      <dgm:prSet custT="1"/>
      <dgm:spPr/>
      <dgm:t>
        <a:bodyPr/>
        <a:lstStyle/>
        <a:p>
          <a:r>
            <a:rPr lang="en-US" sz="2200" dirty="0">
              <a:latin typeface="Gill Sans MT" panose="020B0502020104020203" pitchFamily="34" charset="0"/>
            </a:rPr>
            <a:t>Rapport de qualification</a:t>
          </a:r>
        </a:p>
      </dgm:t>
    </dgm:pt>
    <dgm:pt modelId="{1C237A83-984B-8844-AF76-275B830A3153}" type="parTrans" cxnId="{4BD2A1E8-1516-7C4E-8BAD-B1B34F5C4371}">
      <dgm:prSet/>
      <dgm:spPr/>
      <dgm:t>
        <a:bodyPr/>
        <a:lstStyle/>
        <a:p>
          <a:endParaRPr lang="en-US"/>
        </a:p>
      </dgm:t>
    </dgm:pt>
    <dgm:pt modelId="{AFD75468-8F62-064B-9D19-2DE9321E14B4}" type="sibTrans" cxnId="{4BD2A1E8-1516-7C4E-8BAD-B1B34F5C4371}">
      <dgm:prSet/>
      <dgm:spPr/>
      <dgm:t>
        <a:bodyPr/>
        <a:lstStyle/>
        <a:p>
          <a:endParaRPr lang="en-US"/>
        </a:p>
      </dgm:t>
    </dgm:pt>
    <dgm:pt modelId="{4B33AC90-9804-F74C-82E9-ED7D0D721522}">
      <dgm:prSet custT="1"/>
      <dgm:spPr/>
      <dgm:t>
        <a:bodyPr/>
        <a:lstStyle/>
        <a:p>
          <a:r>
            <a:rPr lang="en-US" sz="2200" dirty="0">
              <a:latin typeface="Gill Sans MT" panose="020B0502020104020203" pitchFamily="34" charset="0"/>
            </a:rPr>
            <a:t>Journal de bord</a:t>
          </a:r>
        </a:p>
      </dgm:t>
    </dgm:pt>
    <dgm:pt modelId="{0D10BC9B-C1C5-ED46-9A5E-BCB7BE186E20}" type="parTrans" cxnId="{8BAE8E7D-2A6E-D549-947D-736E63C1A397}">
      <dgm:prSet/>
      <dgm:spPr/>
      <dgm:t>
        <a:bodyPr/>
        <a:lstStyle/>
        <a:p>
          <a:endParaRPr lang="en-US"/>
        </a:p>
      </dgm:t>
    </dgm:pt>
    <dgm:pt modelId="{CB2D6639-496B-1A47-832B-5F0F2D38C794}" type="sibTrans" cxnId="{8BAE8E7D-2A6E-D549-947D-736E63C1A397}">
      <dgm:prSet/>
      <dgm:spPr/>
      <dgm:t>
        <a:bodyPr/>
        <a:lstStyle/>
        <a:p>
          <a:endParaRPr lang="en-US"/>
        </a:p>
      </dgm:t>
    </dgm:pt>
    <dgm:pt modelId="{74B0321C-53B1-2742-B17F-02E271E37E5D}">
      <dgm:prSet custT="1"/>
      <dgm:spPr/>
      <dgm:t>
        <a:bodyPr/>
        <a:lstStyle/>
        <a:p>
          <a:r>
            <a:rPr lang="en-US" sz="2200" dirty="0">
              <a:latin typeface="Gill Sans MT" panose="020B0502020104020203" pitchFamily="34" charset="0"/>
            </a:rPr>
            <a:t>Service/</a:t>
          </a:r>
        </a:p>
        <a:p>
          <a:r>
            <a:rPr lang="en-US" sz="2200" dirty="0">
              <a:latin typeface="Gill Sans MT" panose="020B0502020104020203" pitchFamily="34" charset="0"/>
            </a:rPr>
            <a:t>Rapports de maintenance</a:t>
          </a:r>
        </a:p>
      </dgm:t>
    </dgm:pt>
    <dgm:pt modelId="{C35D679E-2D32-2C49-9BE5-713794E2963E}" type="parTrans" cxnId="{B7E37D83-4F04-A445-BFE7-2CDB3F3FF698}">
      <dgm:prSet/>
      <dgm:spPr/>
      <dgm:t>
        <a:bodyPr/>
        <a:lstStyle/>
        <a:p>
          <a:endParaRPr lang="en-US"/>
        </a:p>
      </dgm:t>
    </dgm:pt>
    <dgm:pt modelId="{3DEDC9D9-D950-0742-8BDF-FBEBD69F4147}" type="sibTrans" cxnId="{B7E37D83-4F04-A445-BFE7-2CDB3F3FF698}">
      <dgm:prSet/>
      <dgm:spPr/>
      <dgm:t>
        <a:bodyPr/>
        <a:lstStyle/>
        <a:p>
          <a:endParaRPr lang="en-US"/>
        </a:p>
      </dgm:t>
    </dgm:pt>
    <dgm:pt modelId="{BADCCBA5-855C-104F-AF94-340572842BDF}">
      <dgm:prSet custT="1"/>
      <dgm:spPr/>
      <dgm:t>
        <a:bodyPr/>
        <a:lstStyle/>
        <a:p>
          <a:r>
            <a:rPr lang="en-US" sz="2200" dirty="0">
              <a:latin typeface="Gill Sans MT" panose="020B0502020104020203" pitchFamily="34" charset="0"/>
            </a:rPr>
            <a:t>Rapport d'action en cas d'erreur/erreurs/</a:t>
          </a:r>
        </a:p>
        <a:p>
          <a:r>
            <a:rPr lang="en-US" sz="2200" dirty="0">
              <a:latin typeface="Gill Sans MT" panose="020B0502020104020203" pitchFamily="34" charset="0"/>
            </a:rPr>
            <a:t>modifications/corrections</a:t>
          </a:r>
        </a:p>
      </dgm:t>
    </dgm:pt>
    <dgm:pt modelId="{8782737F-94AC-AF49-8671-FCACB400A722}" type="parTrans" cxnId="{10DD0576-AB65-4F43-90A7-E6C7581F9CDC}">
      <dgm:prSet/>
      <dgm:spPr/>
      <dgm:t>
        <a:bodyPr/>
        <a:lstStyle/>
        <a:p>
          <a:endParaRPr lang="en-US"/>
        </a:p>
      </dgm:t>
    </dgm:pt>
    <dgm:pt modelId="{E2D9C23C-C8F5-0F4A-AB7F-F4380C3D7FBC}" type="sibTrans" cxnId="{10DD0576-AB65-4F43-90A7-E6C7581F9CDC}">
      <dgm:prSet/>
      <dgm:spPr/>
      <dgm:t>
        <a:bodyPr/>
        <a:lstStyle/>
        <a:p>
          <a:endParaRPr lang="en-US"/>
        </a:p>
      </dgm:t>
    </dgm:pt>
    <dgm:pt modelId="{98008785-301E-0240-A9CA-9B6474FFD920}" type="pres">
      <dgm:prSet presAssocID="{C6B4A154-D532-3A40-89C7-BE6AFD120876}" presName="diagram" presStyleCnt="0">
        <dgm:presLayoutVars>
          <dgm:dir/>
          <dgm:resizeHandles val="exact"/>
        </dgm:presLayoutVars>
      </dgm:prSet>
      <dgm:spPr/>
    </dgm:pt>
    <dgm:pt modelId="{4271E76C-9EDB-8648-A4E0-BAFD55587CA2}" type="pres">
      <dgm:prSet presAssocID="{AC68053F-096E-0F45-B644-08E44F7B02B8}" presName="node" presStyleLbl="node1" presStyleIdx="0" presStyleCnt="6">
        <dgm:presLayoutVars>
          <dgm:bulletEnabled val="1"/>
        </dgm:presLayoutVars>
      </dgm:prSet>
      <dgm:spPr/>
    </dgm:pt>
    <dgm:pt modelId="{FDE04C49-7673-AE44-89E1-E2371FC4D611}" type="pres">
      <dgm:prSet presAssocID="{D5DA9401-5E46-C34B-AE80-84E43E90F8FD}" presName="sibTrans" presStyleCnt="0"/>
      <dgm:spPr/>
    </dgm:pt>
    <dgm:pt modelId="{C7278709-0604-EF44-BD01-94EEDEB30773}" type="pres">
      <dgm:prSet presAssocID="{90434745-A140-3140-A6F1-E3056F7D1AC0}" presName="node" presStyleLbl="node1" presStyleIdx="1" presStyleCnt="6">
        <dgm:presLayoutVars>
          <dgm:bulletEnabled val="1"/>
        </dgm:presLayoutVars>
      </dgm:prSet>
      <dgm:spPr/>
    </dgm:pt>
    <dgm:pt modelId="{BA5F36B6-3982-814B-9FF5-B8F644089864}" type="pres">
      <dgm:prSet presAssocID="{9E6903E5-6FF3-2A49-8E0C-B83CCEFFE87E}" presName="sibTrans" presStyleCnt="0"/>
      <dgm:spPr/>
    </dgm:pt>
    <dgm:pt modelId="{0CD04287-AB59-604C-A335-2CF44E32A157}" type="pres">
      <dgm:prSet presAssocID="{CC57B415-50CD-B549-97DC-D337C900CFE4}" presName="node" presStyleLbl="node1" presStyleIdx="2" presStyleCnt="6">
        <dgm:presLayoutVars>
          <dgm:bulletEnabled val="1"/>
        </dgm:presLayoutVars>
      </dgm:prSet>
      <dgm:spPr/>
    </dgm:pt>
    <dgm:pt modelId="{5604C4C0-280B-F04C-8BA1-58EDC6F4F0F0}" type="pres">
      <dgm:prSet presAssocID="{AFD75468-8F62-064B-9D19-2DE9321E14B4}" presName="sibTrans" presStyleCnt="0"/>
      <dgm:spPr/>
    </dgm:pt>
    <dgm:pt modelId="{499DF2D3-12D4-8242-801A-3844CA3B822F}" type="pres">
      <dgm:prSet presAssocID="{4B33AC90-9804-F74C-82E9-ED7D0D721522}" presName="node" presStyleLbl="node1" presStyleIdx="3" presStyleCnt="6">
        <dgm:presLayoutVars>
          <dgm:bulletEnabled val="1"/>
        </dgm:presLayoutVars>
      </dgm:prSet>
      <dgm:spPr/>
    </dgm:pt>
    <dgm:pt modelId="{0898936B-BD47-3F4D-8BFA-D1EC8D3543A0}" type="pres">
      <dgm:prSet presAssocID="{CB2D6639-496B-1A47-832B-5F0F2D38C794}" presName="sibTrans" presStyleCnt="0"/>
      <dgm:spPr/>
    </dgm:pt>
    <dgm:pt modelId="{D36CB307-21AB-5146-AEA1-10761CE64C5D}" type="pres">
      <dgm:prSet presAssocID="{74B0321C-53B1-2742-B17F-02E271E37E5D}" presName="node" presStyleLbl="node1" presStyleIdx="4" presStyleCnt="6">
        <dgm:presLayoutVars>
          <dgm:bulletEnabled val="1"/>
        </dgm:presLayoutVars>
      </dgm:prSet>
      <dgm:spPr/>
    </dgm:pt>
    <dgm:pt modelId="{9F3F14D6-1583-1C46-B36A-C3C40B8551CE}" type="pres">
      <dgm:prSet presAssocID="{3DEDC9D9-D950-0742-8BDF-FBEBD69F4147}" presName="sibTrans" presStyleCnt="0"/>
      <dgm:spPr/>
    </dgm:pt>
    <dgm:pt modelId="{31E48EDD-890E-DD4B-9A5A-7E9231244FE2}" type="pres">
      <dgm:prSet presAssocID="{BADCCBA5-855C-104F-AF94-340572842BDF}" presName="node" presStyleLbl="node1" presStyleIdx="5" presStyleCnt="6">
        <dgm:presLayoutVars>
          <dgm:bulletEnabled val="1"/>
        </dgm:presLayoutVars>
      </dgm:prSet>
      <dgm:spPr/>
    </dgm:pt>
  </dgm:ptLst>
  <dgm:cxnLst>
    <dgm:cxn modelId="{5873E30D-B93A-9546-BDF4-87F0FA93CA0A}" srcId="{C6B4A154-D532-3A40-89C7-BE6AFD120876}" destId="{AC68053F-096E-0F45-B644-08E44F7B02B8}" srcOrd="0" destOrd="0" parTransId="{AC590F55-D51B-6F4F-94CF-9A430E4078B1}" sibTransId="{D5DA9401-5E46-C34B-AE80-84E43E90F8FD}"/>
    <dgm:cxn modelId="{E9C51F34-0CD5-5A4C-8085-F77504707B17}" type="presOf" srcId="{AC68053F-096E-0F45-B644-08E44F7B02B8}" destId="{4271E76C-9EDB-8648-A4E0-BAFD55587CA2}" srcOrd="0" destOrd="0" presId="urn:microsoft.com/office/officeart/2005/8/layout/default"/>
    <dgm:cxn modelId="{B236B569-12D3-1041-AA1B-D165AE107361}" type="presOf" srcId="{CC57B415-50CD-B549-97DC-D337C900CFE4}" destId="{0CD04287-AB59-604C-A335-2CF44E32A157}" srcOrd="0" destOrd="0" presId="urn:microsoft.com/office/officeart/2005/8/layout/default"/>
    <dgm:cxn modelId="{10DD0576-AB65-4F43-90A7-E6C7581F9CDC}" srcId="{C6B4A154-D532-3A40-89C7-BE6AFD120876}" destId="{BADCCBA5-855C-104F-AF94-340572842BDF}" srcOrd="5" destOrd="0" parTransId="{8782737F-94AC-AF49-8671-FCACB400A722}" sibTransId="{E2D9C23C-C8F5-0F4A-AB7F-F4380C3D7FBC}"/>
    <dgm:cxn modelId="{8BAE8E7D-2A6E-D549-947D-736E63C1A397}" srcId="{C6B4A154-D532-3A40-89C7-BE6AFD120876}" destId="{4B33AC90-9804-F74C-82E9-ED7D0D721522}" srcOrd="3" destOrd="0" parTransId="{0D10BC9B-C1C5-ED46-9A5E-BCB7BE186E20}" sibTransId="{CB2D6639-496B-1A47-832B-5F0F2D38C794}"/>
    <dgm:cxn modelId="{B7E37D83-4F04-A445-BFE7-2CDB3F3FF698}" srcId="{C6B4A154-D532-3A40-89C7-BE6AFD120876}" destId="{74B0321C-53B1-2742-B17F-02E271E37E5D}" srcOrd="4" destOrd="0" parTransId="{C35D679E-2D32-2C49-9BE5-713794E2963E}" sibTransId="{3DEDC9D9-D950-0742-8BDF-FBEBD69F4147}"/>
    <dgm:cxn modelId="{D8902384-56B4-E54D-A871-FDE384744012}" srcId="{C6B4A154-D532-3A40-89C7-BE6AFD120876}" destId="{90434745-A140-3140-A6F1-E3056F7D1AC0}" srcOrd="1" destOrd="0" parTransId="{2212881B-12D9-1C44-B048-45956599C793}" sibTransId="{9E6903E5-6FF3-2A49-8E0C-B83CCEFFE87E}"/>
    <dgm:cxn modelId="{99D295AD-6E09-F34A-84CF-9EBDE3FC308F}" type="presOf" srcId="{4B33AC90-9804-F74C-82E9-ED7D0D721522}" destId="{499DF2D3-12D4-8242-801A-3844CA3B822F}" srcOrd="0" destOrd="0" presId="urn:microsoft.com/office/officeart/2005/8/layout/default"/>
    <dgm:cxn modelId="{EE6285BC-B239-D84D-8495-453C041CE11C}" type="presOf" srcId="{90434745-A140-3140-A6F1-E3056F7D1AC0}" destId="{C7278709-0604-EF44-BD01-94EEDEB30773}" srcOrd="0" destOrd="0" presId="urn:microsoft.com/office/officeart/2005/8/layout/default"/>
    <dgm:cxn modelId="{A3826FBF-77C2-454B-B5DE-7A30C8BAC102}" type="presOf" srcId="{C6B4A154-D532-3A40-89C7-BE6AFD120876}" destId="{98008785-301E-0240-A9CA-9B6474FFD920}" srcOrd="0" destOrd="0" presId="urn:microsoft.com/office/officeart/2005/8/layout/default"/>
    <dgm:cxn modelId="{D1DA15D3-F693-CF4E-9DA1-62D4B077E43E}" type="presOf" srcId="{BADCCBA5-855C-104F-AF94-340572842BDF}" destId="{31E48EDD-890E-DD4B-9A5A-7E9231244FE2}" srcOrd="0" destOrd="0" presId="urn:microsoft.com/office/officeart/2005/8/layout/default"/>
    <dgm:cxn modelId="{1F1E23D8-3B0D-4144-89B6-ACDB56C9FD7F}" type="presOf" srcId="{74B0321C-53B1-2742-B17F-02E271E37E5D}" destId="{D36CB307-21AB-5146-AEA1-10761CE64C5D}" srcOrd="0" destOrd="0" presId="urn:microsoft.com/office/officeart/2005/8/layout/default"/>
    <dgm:cxn modelId="{4BD2A1E8-1516-7C4E-8BAD-B1B34F5C4371}" srcId="{C6B4A154-D532-3A40-89C7-BE6AFD120876}" destId="{CC57B415-50CD-B549-97DC-D337C900CFE4}" srcOrd="2" destOrd="0" parTransId="{1C237A83-984B-8844-AF76-275B830A3153}" sibTransId="{AFD75468-8F62-064B-9D19-2DE9321E14B4}"/>
    <dgm:cxn modelId="{EB45B748-BDA5-B842-B0EA-5389A2B085A4}" type="presParOf" srcId="{98008785-301E-0240-A9CA-9B6474FFD920}" destId="{4271E76C-9EDB-8648-A4E0-BAFD55587CA2}" srcOrd="0" destOrd="0" presId="urn:microsoft.com/office/officeart/2005/8/layout/default"/>
    <dgm:cxn modelId="{AC0E62A3-B063-F642-8DB5-DFEB969B14EC}" type="presParOf" srcId="{98008785-301E-0240-A9CA-9B6474FFD920}" destId="{FDE04C49-7673-AE44-89E1-E2371FC4D611}" srcOrd="1" destOrd="0" presId="urn:microsoft.com/office/officeart/2005/8/layout/default"/>
    <dgm:cxn modelId="{8CB73F95-17DD-5A40-9A85-A3D7B7EA9DB7}" type="presParOf" srcId="{98008785-301E-0240-A9CA-9B6474FFD920}" destId="{C7278709-0604-EF44-BD01-94EEDEB30773}" srcOrd="2" destOrd="0" presId="urn:microsoft.com/office/officeart/2005/8/layout/default"/>
    <dgm:cxn modelId="{D2C43CAA-37A9-AA49-A5C1-40FF79DD1C65}" type="presParOf" srcId="{98008785-301E-0240-A9CA-9B6474FFD920}" destId="{BA5F36B6-3982-814B-9FF5-B8F644089864}" srcOrd="3" destOrd="0" presId="urn:microsoft.com/office/officeart/2005/8/layout/default"/>
    <dgm:cxn modelId="{205288DA-84EB-5C48-AB3B-C239689AE72E}" type="presParOf" srcId="{98008785-301E-0240-A9CA-9B6474FFD920}" destId="{0CD04287-AB59-604C-A335-2CF44E32A157}" srcOrd="4" destOrd="0" presId="urn:microsoft.com/office/officeart/2005/8/layout/default"/>
    <dgm:cxn modelId="{C2CF9295-ABC7-4C46-9811-6EC56995242D}" type="presParOf" srcId="{98008785-301E-0240-A9CA-9B6474FFD920}" destId="{5604C4C0-280B-F04C-8BA1-58EDC6F4F0F0}" srcOrd="5" destOrd="0" presId="urn:microsoft.com/office/officeart/2005/8/layout/default"/>
    <dgm:cxn modelId="{C16D7E09-CFAD-EA44-8D1F-AA4CC0380251}" type="presParOf" srcId="{98008785-301E-0240-A9CA-9B6474FFD920}" destId="{499DF2D3-12D4-8242-801A-3844CA3B822F}" srcOrd="6" destOrd="0" presId="urn:microsoft.com/office/officeart/2005/8/layout/default"/>
    <dgm:cxn modelId="{D682ACE2-BFFC-1C48-A0A2-181F937CE656}" type="presParOf" srcId="{98008785-301E-0240-A9CA-9B6474FFD920}" destId="{0898936B-BD47-3F4D-8BFA-D1EC8D3543A0}" srcOrd="7" destOrd="0" presId="urn:microsoft.com/office/officeart/2005/8/layout/default"/>
    <dgm:cxn modelId="{846B7041-51D8-E648-836B-C51A283A0011}" type="presParOf" srcId="{98008785-301E-0240-A9CA-9B6474FFD920}" destId="{D36CB307-21AB-5146-AEA1-10761CE64C5D}" srcOrd="8" destOrd="0" presId="urn:microsoft.com/office/officeart/2005/8/layout/default"/>
    <dgm:cxn modelId="{32AA1E02-0CE6-6346-AEA6-5F171B86A72F}" type="presParOf" srcId="{98008785-301E-0240-A9CA-9B6474FFD920}" destId="{9F3F14D6-1583-1C46-B36A-C3C40B8551CE}" srcOrd="9" destOrd="0" presId="urn:microsoft.com/office/officeart/2005/8/layout/default"/>
    <dgm:cxn modelId="{6D36D17A-99D7-9446-ADB5-72C21339A700}" type="presParOf" srcId="{98008785-301E-0240-A9CA-9B6474FFD920}" destId="{31E48EDD-890E-DD4B-9A5A-7E9231244FE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71E76C-9EDB-8648-A4E0-BAFD55587CA2}">
      <dsp:nvSpPr>
        <dsp:cNvPr id="0" name=""/>
        <dsp:cNvSpPr/>
      </dsp:nvSpPr>
      <dsp:spPr>
        <a:xfrm>
          <a:off x="0" y="34451"/>
          <a:ext cx="3484144" cy="209048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Gill Sans MT" panose="020B0502020104020203" pitchFamily="34" charset="0"/>
            </a:rPr>
            <a:t>POS</a:t>
          </a:r>
        </a:p>
      </dsp:txBody>
      <dsp:txXfrm>
        <a:off x="0" y="34451"/>
        <a:ext cx="3484144" cy="2090487"/>
      </dsp:txXfrm>
    </dsp:sp>
    <dsp:sp modelId="{C7278709-0604-EF44-BD01-94EEDEB30773}">
      <dsp:nvSpPr>
        <dsp:cNvPr id="0" name=""/>
        <dsp:cNvSpPr/>
      </dsp:nvSpPr>
      <dsp:spPr>
        <a:xfrm>
          <a:off x="3832559" y="34451"/>
          <a:ext cx="3484144" cy="209048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Gill Sans MT" panose="020B0502020104020203" pitchFamily="34" charset="0"/>
            </a:rPr>
            <a:t>Plan </a:t>
          </a:r>
          <a:r>
            <a:rPr lang="en-US" sz="2200" kern="1200" dirty="0" err="1">
              <a:latin typeface="Gill Sans MT" panose="020B0502020104020203" pitchFamily="34" charset="0"/>
            </a:rPr>
            <a:t>d’architectue</a:t>
          </a:r>
          <a:endParaRPr lang="en-US" sz="2200" kern="1200" dirty="0">
            <a:latin typeface="Gill Sans MT" panose="020B0502020104020203" pitchFamily="34" charset="0"/>
          </a:endParaRPr>
        </a:p>
      </dsp:txBody>
      <dsp:txXfrm>
        <a:off x="3832559" y="34451"/>
        <a:ext cx="3484144" cy="2090487"/>
      </dsp:txXfrm>
    </dsp:sp>
    <dsp:sp modelId="{0CD04287-AB59-604C-A335-2CF44E32A157}">
      <dsp:nvSpPr>
        <dsp:cNvPr id="0" name=""/>
        <dsp:cNvSpPr/>
      </dsp:nvSpPr>
      <dsp:spPr>
        <a:xfrm>
          <a:off x="7665119" y="34451"/>
          <a:ext cx="3484144" cy="209048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Gill Sans MT" panose="020B0502020104020203" pitchFamily="34" charset="0"/>
            </a:rPr>
            <a:t>Rapport de qualification</a:t>
          </a:r>
        </a:p>
      </dsp:txBody>
      <dsp:txXfrm>
        <a:off x="7665119" y="34451"/>
        <a:ext cx="3484144" cy="2090487"/>
      </dsp:txXfrm>
    </dsp:sp>
    <dsp:sp modelId="{499DF2D3-12D4-8242-801A-3844CA3B822F}">
      <dsp:nvSpPr>
        <dsp:cNvPr id="0" name=""/>
        <dsp:cNvSpPr/>
      </dsp:nvSpPr>
      <dsp:spPr>
        <a:xfrm>
          <a:off x="0" y="2473352"/>
          <a:ext cx="3484144" cy="209048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Gill Sans MT" panose="020B0502020104020203" pitchFamily="34" charset="0"/>
            </a:rPr>
            <a:t>Journal de bord</a:t>
          </a:r>
        </a:p>
      </dsp:txBody>
      <dsp:txXfrm>
        <a:off x="0" y="2473352"/>
        <a:ext cx="3484144" cy="2090487"/>
      </dsp:txXfrm>
    </dsp:sp>
    <dsp:sp modelId="{D36CB307-21AB-5146-AEA1-10761CE64C5D}">
      <dsp:nvSpPr>
        <dsp:cNvPr id="0" name=""/>
        <dsp:cNvSpPr/>
      </dsp:nvSpPr>
      <dsp:spPr>
        <a:xfrm>
          <a:off x="3832559" y="2473352"/>
          <a:ext cx="3484144" cy="2090487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6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Gill Sans MT" panose="020B0502020104020203" pitchFamily="34" charset="0"/>
            </a:rPr>
            <a:t>Service/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Gill Sans MT" panose="020B0502020104020203" pitchFamily="34" charset="0"/>
            </a:rPr>
            <a:t>Rapports de maintenance</a:t>
          </a:r>
        </a:p>
      </dsp:txBody>
      <dsp:txXfrm>
        <a:off x="3832559" y="2473352"/>
        <a:ext cx="3484144" cy="2090487"/>
      </dsp:txXfrm>
    </dsp:sp>
    <dsp:sp modelId="{31E48EDD-890E-DD4B-9A5A-7E9231244FE2}">
      <dsp:nvSpPr>
        <dsp:cNvPr id="0" name=""/>
        <dsp:cNvSpPr/>
      </dsp:nvSpPr>
      <dsp:spPr>
        <a:xfrm>
          <a:off x="7665119" y="2473352"/>
          <a:ext cx="3484144" cy="209048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Gill Sans MT" panose="020B0502020104020203" pitchFamily="34" charset="0"/>
            </a:rPr>
            <a:t>Rapport d'action en cas d'erreur/erreurs/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Gill Sans MT" panose="020B0502020104020203" pitchFamily="34" charset="0"/>
            </a:rPr>
            <a:t>modifications/corrections</a:t>
          </a:r>
        </a:p>
      </dsp:txBody>
      <dsp:txXfrm>
        <a:off x="7665119" y="2473352"/>
        <a:ext cx="3484144" cy="20904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4CE6BD5-C939-414A-84EF-E2002A318B5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F1438A-2A1F-4CB5-961E-F70239BC190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B67749-90F4-4641-8A3D-35E08BC77FE2}" type="datetimeFigureOut">
              <a:rPr lang="en-US"/>
              <a:pPr>
                <a:defRPr/>
              </a:pPr>
              <a:t>8/16/2023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EB0E8A-A529-4C73-84D7-9499115B3A8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551AE4-5A5E-4E04-9367-3B2CBF1978C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76A2205-4EB1-41AF-9DD4-CB88003DBA6A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2084313-EFD8-4F39-963D-4EE99FA884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04CADF-CCA4-4AC4-8DC4-BE5AF4226BD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B6641CF-AC36-4A26-B9A6-CDD4DFE9F774}" type="datetimeFigureOut">
              <a:rPr lang="en-US"/>
              <a:t>8/16/2023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759DF36-9197-405B-924D-B29AC98309D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9" rIns="91438" bIns="4571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458FADC-DB8D-462B-8780-2240214909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38" tIns="45719" rIns="91438" bIns="45719" rtlCol="0">
            <a:normAutofit/>
          </a:bodyPr>
          <a:lstStyle/>
          <a:p>
            <a:pPr lvl="0"/>
            <a:r>
              <a:rPr lang="en-US" noProof="0"/>
              <a:t>Cliquez pour modifier les styles de texte du Master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  <a:p>
            <a:pPr lvl="3"/>
            <a:r>
              <a:rPr lang="en-US" noProof="0"/>
              <a:t>Quatrième niveau</a:t>
            </a:r>
          </a:p>
          <a:p>
            <a:pPr lvl="4"/>
            <a:r>
              <a:rPr lang="en-US" noProof="0"/>
              <a:t>Cinquième niveau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42095A-D675-4463-8464-67EB06D8EAF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D9636-A054-42E9-B225-0538FF601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49FA0DD-E989-4BFC-87BD-F30995389F66}" type="slidenum">
              <a:rPr lang="en-US"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40A7CB4E-39B7-4166-8A5B-E1E00EE5E4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2D9491FB-71BB-4259-9321-7111D524E6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A195356E-C670-40AC-8E15-1CADE84E5A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E4F80E4-9078-4779-8110-71C7058D38F5}" type="slidenum">
              <a:rPr lang="en-US" altLang="en-US" smtClean="0">
                <a:latin typeface="Calibri" panose="020F0502020204030204" pitchFamily="34" charset="0"/>
              </a:rPr>
              <a:t>1</a:t>
            </a:fld>
            <a:endParaRPr lang="en-US" altLang="en-US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2713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7290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642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560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4881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7008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8086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8339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9702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02AE30-706A-4542-A5D4-242CCAFE7C3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525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52130220/" TargetMode="External"/><Relationship Id="rId3" Type="http://schemas.openxmlformats.org/officeDocument/2006/relationships/hyperlink" Target="mailto:livestock-lab@ufl.edu" TargetMode="External"/><Relationship Id="rId7" Type="http://schemas.openxmlformats.org/officeDocument/2006/relationships/image" Target="../media/image9.jpeg"/><Relationship Id="rId2" Type="http://schemas.openxmlformats.org/officeDocument/2006/relationships/hyperlink" Target="https://livestocklab.ifas.ufl.edu/" TargetMode="External"/><Relationship Id="rId1" Type="http://schemas.openxmlformats.org/officeDocument/2006/relationships/slideMaster" Target="../slideMasters/slideMaster5.xml"/><Relationship Id="rId6" Type="http://schemas.openxmlformats.org/officeDocument/2006/relationships/hyperlink" Target="https://twitter.com/livestock_lab" TargetMode="External"/><Relationship Id="rId11" Type="http://schemas.openxmlformats.org/officeDocument/2006/relationships/image" Target="../media/image11.png"/><Relationship Id="rId5" Type="http://schemas.openxmlformats.org/officeDocument/2006/relationships/image" Target="../media/image8.jpeg"/><Relationship Id="rId10" Type="http://schemas.openxmlformats.org/officeDocument/2006/relationships/hyperlink" Target="https://www.youtube.com/channel/UCxaUOtFzMZ8eFysKHzQ70Pg" TargetMode="External"/><Relationship Id="rId4" Type="http://schemas.openxmlformats.org/officeDocument/2006/relationships/hyperlink" Target="https://www.facebook.com/LivestockLab" TargetMode="External"/><Relationship Id="rId9" Type="http://schemas.openxmlformats.org/officeDocument/2006/relationships/image" Target="../media/image10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1.emf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E3139F8-B272-4606-B909-1C0E20FBE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8" y="6611938"/>
            <a:ext cx="9634537" cy="23018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9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Photo Credit Goes Here</a:t>
            </a:r>
          </a:p>
        </p:txBody>
      </p:sp>
      <p:pic>
        <p:nvPicPr>
          <p:cNvPr id="6" name="Picture 9" descr="horizontal RGB white.eps">
            <a:extLst>
              <a:ext uri="{FF2B5EF4-FFF2-40B4-BE49-F238E27FC236}">
                <a16:creationId xmlns:a16="http://schemas.microsoft.com/office/drawing/2014/main" id="{C2E7430B-F192-4334-A296-C483A5B81F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222250"/>
            <a:ext cx="34004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617142" y="5723098"/>
            <a:ext cx="6697133" cy="260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00" i="1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603252" y="5175082"/>
            <a:ext cx="10915649" cy="26828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00" b="1" baseline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362457" y="3829050"/>
            <a:ext cx="9453033" cy="11953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400" baseline="0">
                <a:solidFill>
                  <a:schemeClr val="tx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5789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-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8">
            <a:extLst>
              <a:ext uri="{FF2B5EF4-FFF2-40B4-BE49-F238E27FC236}">
                <a16:creationId xmlns:a16="http://schemas.microsoft.com/office/drawing/2014/main" id="{899E6EE8-7841-4FC4-A1DD-F8B4281DD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0450" y="4787900"/>
            <a:ext cx="10344150" cy="10048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altLang="en-US" sz="1200" b="1" dirty="0">
                <a:ea typeface="Calibri" panose="020F0502020204030204" pitchFamily="34" charset="0"/>
                <a:cs typeface="Mangal" panose="02040503050203030202" pitchFamily="18" charset="0"/>
              </a:rPr>
              <a:t>Disclaimer</a:t>
            </a:r>
          </a:p>
          <a:p>
            <a:pPr eaLnBrk="1" hangingPunct="1">
              <a:lnSpc>
                <a:spcPct val="107000"/>
              </a:lnSpc>
              <a:spcAft>
                <a:spcPts val="800"/>
              </a:spcAft>
              <a:defRPr/>
            </a:pPr>
            <a:r>
              <a:rPr lang="en-US" altLang="en-US" sz="1200" dirty="0">
                <a:ea typeface="Calibri" panose="020F0502020204030204" pitchFamily="34" charset="0"/>
                <a:cs typeface="Mangal" panose="02040503050203030202" pitchFamily="18" charset="0"/>
              </a:rPr>
              <a:t>This work was funded by the United States Agency for International Development (USAID) Bureau for Food Security under Agreement #AID-OAA-L-15-00003 as part of Feed the Future Innovation Lab for Livestock Systems, and by the Bill &amp; Melinda Gates Foundation OPP#1175487.  Any opinions, findings, conclusions, or recommendations expressed here are those of the authors alone. </a:t>
            </a: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47AA20AE-D94A-4F30-B9E3-A1E88A7EA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0325" y="1849438"/>
            <a:ext cx="6099175" cy="12001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dirty="0"/>
              <a:t>Feed the Future Innovation Lab for Livestock Systems</a:t>
            </a:r>
          </a:p>
          <a:p>
            <a:pPr algn="ctr" eaLnBrk="1" hangingPunct="1">
              <a:defRPr/>
            </a:pPr>
            <a:r>
              <a:rPr lang="en-US" altLang="en-US" dirty="0">
                <a:hlinkClick r:id="rId2"/>
              </a:rPr>
              <a:t>https://livestocklab.ifas.ufl.edu/</a:t>
            </a:r>
            <a:r>
              <a:rPr lang="en-US" altLang="en-US" dirty="0"/>
              <a:t> </a:t>
            </a:r>
          </a:p>
          <a:p>
            <a:pPr algn="ctr" eaLnBrk="1" hangingPunct="1">
              <a:defRPr/>
            </a:pPr>
            <a:r>
              <a:rPr lang="en-US" altLang="en-US" dirty="0"/>
              <a:t>(Subscribe to newsletter)</a:t>
            </a:r>
          </a:p>
          <a:p>
            <a:pPr algn="ctr" eaLnBrk="1" hangingPunct="1">
              <a:defRPr/>
            </a:pPr>
            <a:r>
              <a:rPr lang="en-US" altLang="en-US" dirty="0">
                <a:hlinkClick r:id="rId3"/>
              </a:rPr>
              <a:t>livestock-lab@ufl.edu</a:t>
            </a:r>
            <a:endParaRPr lang="en-US" altLang="en-US" dirty="0"/>
          </a:p>
        </p:txBody>
      </p:sp>
      <p:sp>
        <p:nvSpPr>
          <p:cNvPr id="6" name="AutoShape 7">
            <a:hlinkClick r:id="rId4"/>
            <a:extLst>
              <a:ext uri="{FF2B5EF4-FFF2-40B4-BE49-F238E27FC236}">
                <a16:creationId xmlns:a16="http://schemas.microsoft.com/office/drawing/2014/main" id="{7BCE3AC5-EF00-4FA7-A55D-14575F2F9D6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6900" y="3509963"/>
            <a:ext cx="225425" cy="3048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/>
          </a:p>
        </p:txBody>
      </p:sp>
      <p:pic>
        <p:nvPicPr>
          <p:cNvPr id="7" name="Picture 27">
            <a:hlinkClick r:id="rId4"/>
            <a:extLst>
              <a:ext uri="{FF2B5EF4-FFF2-40B4-BE49-F238E27FC236}">
                <a16:creationId xmlns:a16="http://schemas.microsoft.com/office/drawing/2014/main" id="{8C161D96-9D5D-41CF-A1F5-A2D951EB54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275" y="3482975"/>
            <a:ext cx="3048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8">
            <a:hlinkClick r:id="rId6"/>
            <a:extLst>
              <a:ext uri="{FF2B5EF4-FFF2-40B4-BE49-F238E27FC236}">
                <a16:creationId xmlns:a16="http://schemas.microsoft.com/office/drawing/2014/main" id="{B09B90CB-07EA-4C44-B326-83BF8E605F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7588" y="3482975"/>
            <a:ext cx="30480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9">
            <a:hlinkClick r:id="rId8"/>
            <a:extLst>
              <a:ext uri="{FF2B5EF4-FFF2-40B4-BE49-F238E27FC236}">
                <a16:creationId xmlns:a16="http://schemas.microsoft.com/office/drawing/2014/main" id="{535A2C0B-2669-43FD-9ADB-1456331A3B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75" y="3482975"/>
            <a:ext cx="306388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0">
            <a:hlinkClick r:id="rId10"/>
            <a:extLst>
              <a:ext uri="{FF2B5EF4-FFF2-40B4-BE49-F238E27FC236}">
                <a16:creationId xmlns:a16="http://schemas.microsoft.com/office/drawing/2014/main" id="{CF6DD50B-8FA4-4703-928D-471D553270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513" y="3508375"/>
            <a:ext cx="944562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597388" y="1156442"/>
            <a:ext cx="10343071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47916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4278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85B550-C815-442C-AB41-7B428B3414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8487A-EBDA-472E-AF83-EA8C634C8760}" type="datetimeFigureOut">
              <a:rPr lang="en-US"/>
              <a:pPr>
                <a:defRPr/>
              </a:pPr>
              <a:t>8/16/2023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978DF1-1B88-41C9-93F4-60B9CB5BA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9BCFF0-30D1-4CEC-B95E-B6BADF7C6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76A61-BB6F-45EA-AC83-E8C6419E8C85}" type="slidenum">
              <a:rPr lang="en-US"/>
              <a:pPr>
                <a:defRPr/>
              </a:pPr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901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64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eed the Future-only 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97388" y="115644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69865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Left Justifi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567309" y="994016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087563"/>
            <a:ext cx="10801351" cy="3291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j-lt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130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609600" y="975969"/>
            <a:ext cx="10972800" cy="597049"/>
          </a:xfrm>
          <a:prstGeom prst="rect">
            <a:avLst/>
          </a:prstGeom>
          <a:noFill/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087563"/>
            <a:ext cx="10801351" cy="3291840"/>
          </a:xfrm>
          <a:prstGeom prst="rect">
            <a:avLst/>
          </a:prstGeom>
        </p:spPr>
        <p:txBody>
          <a:bodyPr/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00" kern="1200" dirty="0" smtClean="0">
                <a:solidFill>
                  <a:schemeClr val="tx1"/>
                </a:solidFill>
                <a:latin typeface="+mj-lt"/>
                <a:ea typeface="+mn-ea"/>
                <a:cs typeface="Arial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11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, subhead, and bullet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 bwMode="auto">
          <a:xfrm>
            <a:off x="587036" y="1025746"/>
            <a:ext cx="10972800" cy="597049"/>
          </a:xfrm>
          <a:prstGeom prst="rect">
            <a:avLst/>
          </a:prstGeom>
          <a:noFill/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817034" y="2388787"/>
            <a:ext cx="10801351" cy="3291840"/>
          </a:xfrm>
          <a:prstGeom prst="rect">
            <a:avLst/>
          </a:prstGeom>
        </p:spPr>
        <p:txBody>
          <a:bodyPr/>
          <a:lstStyle>
            <a:lvl1pPr marL="2857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00" kern="1200" dirty="0" smtClean="0">
                <a:solidFill>
                  <a:schemeClr val="tx1"/>
                </a:solidFill>
                <a:latin typeface="+mj-lt"/>
                <a:ea typeface="+mn-ea"/>
                <a:cs typeface="Arial"/>
              </a:defRPr>
            </a:lvl1pPr>
            <a:lvl2pPr marL="457200" indent="0">
              <a:buNone/>
              <a:defRPr sz="1800">
                <a:latin typeface="+mj-lt"/>
                <a:cs typeface="Arial" panose="020B0604020202020204" pitchFamily="34" charset="0"/>
              </a:defRPr>
            </a:lvl2pPr>
            <a:lvl3pPr marL="9144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1"/>
          </p:nvPr>
        </p:nvSpPr>
        <p:spPr>
          <a:xfrm>
            <a:off x="688636" y="1903414"/>
            <a:ext cx="10871200" cy="4524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00" b="1" baseline="0">
                <a:solidFill>
                  <a:srgbClr val="C25700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717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ed the Future-only 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97388" y="115644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>
              <a:defRPr sz="3200" b="1" cap="all" baseline="0">
                <a:solidFill>
                  <a:srgbClr val="C25700"/>
                </a:solidFill>
                <a:latin typeface="Gill Sans MT" panose="020B0502020104020203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Click to edit Master title style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0893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15C8D4-4296-450F-8C9B-52054E2F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BAF347-493C-454F-B66B-43DCA66670E9}" type="datetimeFigureOut">
              <a:rPr lang="en-US" smtClean="0"/>
              <a:t>8/16/2023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517767-3C83-42C4-B018-ADE1ED245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1209C7-5797-4D01-B8A7-0534032A3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75C72-D6A3-4C32-B55E-066F6D089C57}" type="slidenum">
              <a:rPr lang="en-US" smtClean="0"/>
              <a:t>‹N°›</a:t>
            </a:fld>
            <a:endParaRPr lang="en-US" dirty="0"/>
          </a:p>
        </p:txBody>
      </p:sp>
      <p:pic>
        <p:nvPicPr>
          <p:cNvPr id="5" name="Picture 4" descr="IFAS2013.png">
            <a:extLst>
              <a:ext uri="{FF2B5EF4-FFF2-40B4-BE49-F238E27FC236}">
                <a16:creationId xmlns:a16="http://schemas.microsoft.com/office/drawing/2014/main" id="{514AF4E7-62BF-4B40-84C9-2F716DD935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2347" y="6262738"/>
            <a:ext cx="1003877" cy="33886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AC0A801-EFF6-4260-8083-664B85DC267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9108"/>
            <a:ext cx="2380735" cy="91008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94BDF52-495A-40FA-8D76-2397F52E6A3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5269" y="6227589"/>
            <a:ext cx="905023" cy="374011"/>
          </a:xfrm>
          <a:prstGeom prst="rect">
            <a:avLst/>
          </a:prstGeom>
        </p:spPr>
      </p:pic>
      <p:pic>
        <p:nvPicPr>
          <p:cNvPr id="8" name="Picture 7" descr="C:\Users\scjhendrickx\Dropbox\LSIL Files (1)\Pictures\logos\BMGF logos\BMGF_logo_RED.jpg">
            <a:extLst>
              <a:ext uri="{FF2B5EF4-FFF2-40B4-BE49-F238E27FC236}">
                <a16:creationId xmlns:a16="http://schemas.microsoft.com/office/drawing/2014/main" id="{2AA80B31-02CD-4A2C-80C3-1A5A387ACAED}"/>
              </a:ext>
            </a:extLst>
          </p:cNvPr>
          <p:cNvPicPr/>
          <p:nvPr userDrawn="1"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140" y="6322711"/>
            <a:ext cx="1703195" cy="31689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C8F3BE1E-9198-44BF-9E6D-805EC124AA00}"/>
              </a:ext>
            </a:extLst>
          </p:cNvPr>
          <p:cNvGrpSpPr/>
          <p:nvPr userDrawn="1"/>
        </p:nvGrpSpPr>
        <p:grpSpPr>
          <a:xfrm>
            <a:off x="0" y="0"/>
            <a:ext cx="12192000" cy="563008"/>
            <a:chOff x="0" y="0"/>
            <a:chExt cx="12192000" cy="56300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0A4106A-A63E-4962-967B-4FDDD3CF3989}"/>
                </a:ext>
              </a:extLst>
            </p:cNvPr>
            <p:cNvSpPr/>
            <p:nvPr/>
          </p:nvSpPr>
          <p:spPr>
            <a:xfrm>
              <a:off x="0" y="0"/>
              <a:ext cx="12192000" cy="563008"/>
            </a:xfrm>
            <a:prstGeom prst="rect">
              <a:avLst/>
            </a:prstGeom>
            <a:solidFill>
              <a:srgbClr val="4799B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dirty="0"/>
            </a:p>
          </p:txBody>
        </p:sp>
        <p:pic>
          <p:nvPicPr>
            <p:cNvPr id="11" name="Picture 10" descr="horizontal RGB white.eps">
              <a:extLst>
                <a:ext uri="{FF2B5EF4-FFF2-40B4-BE49-F238E27FC236}">
                  <a16:creationId xmlns:a16="http://schemas.microsoft.com/office/drawing/2014/main" id="{51EAE868-449A-4EC9-A35A-A7A1ED2804F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202" y="141707"/>
              <a:ext cx="2361044" cy="353748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573936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ed the Future-only branded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2181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theme" Target="../theme/theme2.xml"/><Relationship Id="rId9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emf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9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.emf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6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8E6F46-3839-424A-96DA-69E2CAA2DAC4}"/>
              </a:ext>
            </a:extLst>
          </p:cNvPr>
          <p:cNvSpPr/>
          <p:nvPr/>
        </p:nvSpPr>
        <p:spPr>
          <a:xfrm>
            <a:off x="0" y="5102225"/>
            <a:ext cx="12192000" cy="846138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EA3B1B-6260-42D7-9C2F-0A1ED9A243EB}"/>
              </a:ext>
            </a:extLst>
          </p:cNvPr>
          <p:cNvSpPr/>
          <p:nvPr/>
        </p:nvSpPr>
        <p:spPr>
          <a:xfrm>
            <a:off x="0" y="0"/>
            <a:ext cx="12192000" cy="10588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28" name="Picture 10" descr="horizontal RGB white.eps">
            <a:extLst>
              <a:ext uri="{FF2B5EF4-FFF2-40B4-BE49-F238E27FC236}">
                <a16:creationId xmlns:a16="http://schemas.microsoft.com/office/drawing/2014/main" id="{85047EED-C9F6-4957-AD86-FEAAB46508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222250"/>
            <a:ext cx="34004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1" descr="IFAS2013.png">
            <a:extLst>
              <a:ext uri="{FF2B5EF4-FFF2-40B4-BE49-F238E27FC236}">
                <a16:creationId xmlns:a16="http://schemas.microsoft.com/office/drawing/2014/main" id="{379B6D44-5E23-418F-BD35-56F7FABDE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12">
            <a:extLst>
              <a:ext uri="{FF2B5EF4-FFF2-40B4-BE49-F238E27FC236}">
                <a16:creationId xmlns:a16="http://schemas.microsoft.com/office/drawing/2014/main" id="{EFB7DB1A-4400-410B-8CAB-5151B16ECE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13">
            <a:extLst>
              <a:ext uri="{FF2B5EF4-FFF2-40B4-BE49-F238E27FC236}">
                <a16:creationId xmlns:a16="http://schemas.microsoft.com/office/drawing/2014/main" id="{B20C7BDF-518B-4D82-9C1F-F73F8BDEF0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4">
            <a:extLst>
              <a:ext uri="{FF2B5EF4-FFF2-40B4-BE49-F238E27FC236}">
                <a16:creationId xmlns:a16="http://schemas.microsoft.com/office/drawing/2014/main" id="{CAED4EDD-E9FD-4D8E-9E2C-CF8D4DEF2A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0" r:id="rId2"/>
    <p:sldLayoutId id="2147483741" r:id="rId3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E56D163-F824-4A4E-A692-01EA2FD4C8D4}"/>
              </a:ext>
            </a:extLst>
          </p:cNvPr>
          <p:cNvSpPr/>
          <p:nvPr/>
        </p:nvSpPr>
        <p:spPr>
          <a:xfrm>
            <a:off x="0" y="0"/>
            <a:ext cx="12192000" cy="6397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051" name="Picture 9" descr="horizontal RGB white.eps">
            <a:extLst>
              <a:ext uri="{FF2B5EF4-FFF2-40B4-BE49-F238E27FC236}">
                <a16:creationId xmlns:a16="http://schemas.microsoft.com/office/drawing/2014/main" id="{1E5CC8E4-80FD-4F5B-83A6-1EA1F1FFC5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141288"/>
            <a:ext cx="21526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0" descr="IFAS2013.png">
            <a:extLst>
              <a:ext uri="{FF2B5EF4-FFF2-40B4-BE49-F238E27FC236}">
                <a16:creationId xmlns:a16="http://schemas.microsoft.com/office/drawing/2014/main" id="{3F09E0C1-9AC6-415F-9D68-95356B573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1">
            <a:extLst>
              <a:ext uri="{FF2B5EF4-FFF2-40B4-BE49-F238E27FC236}">
                <a16:creationId xmlns:a16="http://schemas.microsoft.com/office/drawing/2014/main" id="{39C7C098-D6F8-4F31-81FD-625C1ED42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2">
            <a:extLst>
              <a:ext uri="{FF2B5EF4-FFF2-40B4-BE49-F238E27FC236}">
                <a16:creationId xmlns:a16="http://schemas.microsoft.com/office/drawing/2014/main" id="{A1903CD8-F486-4680-B9F4-36172F132A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13">
            <a:extLst>
              <a:ext uri="{FF2B5EF4-FFF2-40B4-BE49-F238E27FC236}">
                <a16:creationId xmlns:a16="http://schemas.microsoft.com/office/drawing/2014/main" id="{A322305C-8CBB-4021-BC9B-8FB6A8CDEE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03EA7CC-45D1-47B9-8334-B9837F9EEC9C}"/>
              </a:ext>
            </a:extLst>
          </p:cNvPr>
          <p:cNvSpPr/>
          <p:nvPr/>
        </p:nvSpPr>
        <p:spPr>
          <a:xfrm>
            <a:off x="0" y="0"/>
            <a:ext cx="12192000" cy="6397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" name="Picture 9" descr="horizontal RGB white.eps">
            <a:extLst>
              <a:ext uri="{FF2B5EF4-FFF2-40B4-BE49-F238E27FC236}">
                <a16:creationId xmlns:a16="http://schemas.microsoft.com/office/drawing/2014/main" id="{E12C7F51-2804-BD0D-7930-ED1202D834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30" y="95722"/>
            <a:ext cx="2638174" cy="448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42" r:id="rId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1E1209B-423A-46D5-B95B-D377E0282F7E}"/>
              </a:ext>
            </a:extLst>
          </p:cNvPr>
          <p:cNvSpPr/>
          <p:nvPr/>
        </p:nvSpPr>
        <p:spPr>
          <a:xfrm>
            <a:off x="0" y="0"/>
            <a:ext cx="12192000" cy="639763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4099" name="Picture 10" descr="IFAS2013.png">
            <a:extLst>
              <a:ext uri="{FF2B5EF4-FFF2-40B4-BE49-F238E27FC236}">
                <a16:creationId xmlns:a16="http://schemas.microsoft.com/office/drawing/2014/main" id="{FC0BDECE-BA58-49FA-8CBD-91709FE917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1">
            <a:extLst>
              <a:ext uri="{FF2B5EF4-FFF2-40B4-BE49-F238E27FC236}">
                <a16:creationId xmlns:a16="http://schemas.microsoft.com/office/drawing/2014/main" id="{F8D26DBF-AEA2-48B2-A64A-541B424DB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2">
            <a:extLst>
              <a:ext uri="{FF2B5EF4-FFF2-40B4-BE49-F238E27FC236}">
                <a16:creationId xmlns:a16="http://schemas.microsoft.com/office/drawing/2014/main" id="{90B1B9FA-C96E-4023-908A-668D89BF5F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3">
            <a:extLst>
              <a:ext uri="{FF2B5EF4-FFF2-40B4-BE49-F238E27FC236}">
                <a16:creationId xmlns:a16="http://schemas.microsoft.com/office/drawing/2014/main" id="{B71EF118-8039-4C7A-A6E9-4B7AD7B95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 descr="horizontal RGB white.eps">
            <a:extLst>
              <a:ext uri="{FF2B5EF4-FFF2-40B4-BE49-F238E27FC236}">
                <a16:creationId xmlns:a16="http://schemas.microsoft.com/office/drawing/2014/main" id="{CF703472-B694-4FEE-B835-599B883BB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141288"/>
            <a:ext cx="21526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6D9BAD1-2393-4CD5-9A1F-AD8B2B816966}"/>
              </a:ext>
            </a:extLst>
          </p:cNvPr>
          <p:cNvSpPr/>
          <p:nvPr/>
        </p:nvSpPr>
        <p:spPr>
          <a:xfrm>
            <a:off x="0" y="0"/>
            <a:ext cx="12192000" cy="5807075"/>
          </a:xfrm>
          <a:prstGeom prst="rect">
            <a:avLst/>
          </a:prstGeom>
          <a:solidFill>
            <a:srgbClr val="237C9A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123" name="Subtitle 4">
            <a:extLst>
              <a:ext uri="{FF2B5EF4-FFF2-40B4-BE49-F238E27FC236}">
                <a16:creationId xmlns:a16="http://schemas.microsoft.com/office/drawing/2014/main" id="{2B468608-59A4-4F8D-A25D-BCA11D965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238" y="5256213"/>
            <a:ext cx="10952162" cy="110013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231775" indent="-231775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lvl="2" algn="ctr" eaLnBrk="1" hangingPunct="1">
              <a:lnSpc>
                <a:spcPts val="2000"/>
              </a:lnSpc>
              <a:defRPr/>
            </a:pPr>
            <a:r>
              <a:rPr lang="en-US" altLang="en-US" sz="2000" dirty="0">
                <a:solidFill>
                  <a:schemeClr val="bg1"/>
                </a:solidFill>
                <a:ea typeface="Gill Sans MT" panose="020B0502020104020203" pitchFamily="34" charset="0"/>
                <a:cs typeface="Gill Sans MT" panose="020B0502020104020203" pitchFamily="34" charset="0"/>
              </a:rPr>
              <a:t>www.feedthefuture.gov</a:t>
            </a:r>
          </a:p>
        </p:txBody>
      </p:sp>
      <p:pic>
        <p:nvPicPr>
          <p:cNvPr id="5124" name="Picture 2" descr="vertical RGB white.eps">
            <a:extLst>
              <a:ext uri="{FF2B5EF4-FFF2-40B4-BE49-F238E27FC236}">
                <a16:creationId xmlns:a16="http://schemas.microsoft.com/office/drawing/2014/main" id="{609779E8-5564-468D-85B4-8EF5455FF4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975" y="1668463"/>
            <a:ext cx="5480050" cy="230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0" descr="IFAS2013.png">
            <a:extLst>
              <a:ext uri="{FF2B5EF4-FFF2-40B4-BE49-F238E27FC236}">
                <a16:creationId xmlns:a16="http://schemas.microsoft.com/office/drawing/2014/main" id="{CFCC25AB-2CC8-4D7F-99E8-B3B738CC27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0225" y="6254750"/>
            <a:ext cx="1023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>
            <a:extLst>
              <a:ext uri="{FF2B5EF4-FFF2-40B4-BE49-F238E27FC236}">
                <a16:creationId xmlns:a16="http://schemas.microsoft.com/office/drawing/2014/main" id="{FDFAA373-19EC-48E6-A4F7-AE5448981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233997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2">
            <a:extLst>
              <a:ext uri="{FF2B5EF4-FFF2-40B4-BE49-F238E27FC236}">
                <a16:creationId xmlns:a16="http://schemas.microsoft.com/office/drawing/2014/main" id="{C5F3F258-8643-4741-B03C-0ACF43047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9775" y="6216650"/>
            <a:ext cx="871538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3">
            <a:extLst>
              <a:ext uri="{FF2B5EF4-FFF2-40B4-BE49-F238E27FC236}">
                <a16:creationId xmlns:a16="http://schemas.microsoft.com/office/drawing/2014/main" id="{8DE84404-2162-48D3-9900-5EF681443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6200775"/>
            <a:ext cx="182086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40" r:id="rId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ill Sans MT" panose="020B0502020104020203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stocklab.ifas.ufl.edu/media/livestocklabifasufledu/pdf-/MANUAL-Fethiere_UF_Good-lab-management-practices_2022.pdf" TargetMode="External"/><Relationship Id="rId2" Type="http://schemas.openxmlformats.org/officeDocument/2006/relationships/hyperlink" Target="https://livestocklab.ifas.ufl.edu/resources/glp/" TargetMode="Externa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5DB2883-8D42-45E2-B2AD-5FD6D15AAFF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8788" y="1654301"/>
            <a:ext cx="11274424" cy="1774699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4400" b="1" dirty="0">
                <a:solidFill>
                  <a:srgbClr val="4799B5"/>
                </a:solidFill>
                <a:ea typeface="+mj-ea"/>
                <a:cs typeface="Segoe UI"/>
              </a:rPr>
              <a:t>BONNES PRATIQUES DE LABORATOIRE - DOCUMENTATION</a:t>
            </a:r>
            <a:endParaRPr lang="en-US" sz="4400" b="1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335004-4BB1-3BBF-C24E-A544838E9A1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8175" y="5309552"/>
            <a:ext cx="10915649" cy="722798"/>
          </a:xfrm>
        </p:spPr>
        <p:txBody>
          <a:bodyPr/>
          <a:lstStyle/>
          <a:p>
            <a:r>
              <a:rPr lang="en-US" sz="2000" dirty="0"/>
              <a:t>LABORATOIRE D'INNOVATION "NOURRIR L'AVENIR" POUR LES SYSTÈMES D'ÉLEVAGE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BB53F2E-7859-E5A3-4409-7149418B4015}"/>
              </a:ext>
            </a:extLst>
          </p:cNvPr>
          <p:cNvSpPr txBox="1"/>
          <p:nvPr/>
        </p:nvSpPr>
        <p:spPr>
          <a:xfrm>
            <a:off x="961451" y="3642593"/>
            <a:ext cx="103206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Matériel supplémentaire pour le manuel de formation à la bonne gestion des laboratoires à l'intention des formateurs</a:t>
            </a:r>
          </a:p>
          <a:p>
            <a:pPr algn="ctr"/>
            <a:r>
              <a:rPr lang="en-US" sz="2200" dirty="0"/>
              <a:t>Préparé par Richard Fethiere, Université de Floride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935417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Ressources : Équipement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609600" y="2134179"/>
            <a:ext cx="10248900" cy="410620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latin typeface="Gill Sans MT" panose="020B0502020104020203" pitchFamily="34" charset="0"/>
              </a:rPr>
              <a:t>Rapport d'action en cas d'erreur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35136D77-2D18-A1C0-B677-6944802818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626346"/>
              </p:ext>
            </p:extLst>
          </p:nvPr>
        </p:nvGraphicFramePr>
        <p:xfrm>
          <a:off x="433137" y="2955534"/>
          <a:ext cx="11357148" cy="3543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94947">
                  <a:extLst>
                    <a:ext uri="{9D8B030D-6E8A-4147-A177-3AD203B41FA5}">
                      <a16:colId xmlns:a16="http://schemas.microsoft.com/office/drawing/2014/main" val="533487031"/>
                    </a:ext>
                  </a:extLst>
                </a:gridCol>
                <a:gridCol w="1957137">
                  <a:extLst>
                    <a:ext uri="{9D8B030D-6E8A-4147-A177-3AD203B41FA5}">
                      <a16:colId xmlns:a16="http://schemas.microsoft.com/office/drawing/2014/main" val="472560384"/>
                    </a:ext>
                  </a:extLst>
                </a:gridCol>
                <a:gridCol w="1732547">
                  <a:extLst>
                    <a:ext uri="{9D8B030D-6E8A-4147-A177-3AD203B41FA5}">
                      <a16:colId xmlns:a16="http://schemas.microsoft.com/office/drawing/2014/main" val="2700396791"/>
                    </a:ext>
                  </a:extLst>
                </a:gridCol>
                <a:gridCol w="1972517">
                  <a:extLst>
                    <a:ext uri="{9D8B030D-6E8A-4147-A177-3AD203B41FA5}">
                      <a16:colId xmlns:a16="http://schemas.microsoft.com/office/drawing/2014/main" val="2342559195"/>
                    </a:ext>
                  </a:extLst>
                </a:gridCol>
              </a:tblGrid>
              <a:tr h="69547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Bâtiment/Département/Pièce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 err="1"/>
                        <a:t>Numéro</a:t>
                      </a:r>
                      <a:r>
                        <a:rPr lang="en-US" sz="2200" b="1" dirty="0"/>
                        <a:t> de l'équipement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/>
                        <a:t>Date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/>
                        <a:t>Signature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36898454"/>
                  </a:ext>
                </a:extLst>
              </a:tr>
              <a:tr h="695470">
                <a:tc>
                  <a:txBody>
                    <a:bodyPr/>
                    <a:lstStyle/>
                    <a:p>
                      <a:r>
                        <a:rPr lang="en-US" sz="2200" b="0" i="0" dirty="0"/>
                        <a:t>Description du problème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4020897"/>
                  </a:ext>
                </a:extLst>
              </a:tr>
              <a:tr h="695470">
                <a:tc>
                  <a:txBody>
                    <a:bodyPr/>
                    <a:lstStyle/>
                    <a:p>
                      <a:r>
                        <a:rPr lang="en-US" sz="2200" b="0" i="0" dirty="0"/>
                        <a:t>Mesures immédiates prises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6798894"/>
                  </a:ext>
                </a:extLst>
              </a:tr>
              <a:tr h="695470">
                <a:tc>
                  <a:txBody>
                    <a:bodyPr/>
                    <a:lstStyle/>
                    <a:p>
                      <a:r>
                        <a:rPr lang="en-US" sz="2200" b="0" i="0" dirty="0"/>
                        <a:t>Mesures prises par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0298063"/>
                  </a:ext>
                </a:extLst>
              </a:tr>
              <a:tr h="695470">
                <a:tc>
                  <a:txBody>
                    <a:bodyPr/>
                    <a:lstStyle/>
                    <a:p>
                      <a:r>
                        <a:rPr lang="en-US" sz="2200" b="0" i="0" dirty="0"/>
                        <a:t>Instrument utilisable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571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4143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381000" y="786374"/>
            <a:ext cx="116586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Ressources : DOCUMENTATION POUR L'ÉQUIPEMENT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C0FE890B-28EC-48FC-D462-DCA44674D4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90146414"/>
              </p:ext>
            </p:extLst>
          </p:nvPr>
        </p:nvGraphicFramePr>
        <p:xfrm>
          <a:off x="521368" y="2021305"/>
          <a:ext cx="11149264" cy="45982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38430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FBEC7B-4B4F-B193-5B92-61ECE08854DE}"/>
              </a:ext>
            </a:extLst>
          </p:cNvPr>
          <p:cNvSpPr txBox="1"/>
          <p:nvPr/>
        </p:nvSpPr>
        <p:spPr>
          <a:xfrm>
            <a:off x="1331494" y="1411705"/>
            <a:ext cx="932046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cap="none" dirty="0"/>
              <a:t>Consulter le Manuel de formation à la bonne gestion des laboratoires à l'intention des formateurs </a:t>
            </a:r>
            <a:br>
              <a:rPr lang="en-US" sz="2400" cap="none" dirty="0"/>
            </a:br>
            <a:r>
              <a:rPr lang="en-US" sz="2400" cap="none" dirty="0">
                <a:hlinkClick r:id="rId2"/>
              </a:rPr>
              <a:t>https://livestocklab.ifas.ufl.edu/resources/glp/ </a:t>
            </a:r>
            <a:br>
              <a:rPr lang="en-US" sz="2400" cap="none" dirty="0"/>
            </a:br>
            <a:br>
              <a:rPr lang="en-US" sz="2400" cap="none" dirty="0"/>
            </a:br>
            <a:r>
              <a:rPr lang="en-US" sz="2400" cap="none" dirty="0"/>
              <a:t>Lien direct vers le manuel en PDF :</a:t>
            </a:r>
            <a:br>
              <a:rPr lang="en-US" sz="2400" cap="none" dirty="0"/>
            </a:br>
            <a:r>
              <a:rPr lang="en-US" sz="2400" u="sng" cap="none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 https://livestocklab.ifas.ufl.edu/media/livestocklabifasufledu/pdf-/MANUAL-Fethiere_UF_Good-lab-management-practices_2022.pdf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3305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1417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0806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id="{6928A0A2-93AB-4C94-B43F-9358AD79956F}"/>
              </a:ext>
            </a:extLst>
          </p:cNvPr>
          <p:cNvSpPr txBox="1">
            <a:spLocks/>
          </p:cNvSpPr>
          <p:nvPr/>
        </p:nvSpPr>
        <p:spPr>
          <a:xfrm>
            <a:off x="617256" y="535214"/>
            <a:ext cx="3595513" cy="523989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6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4800" b="1" dirty="0">
                <a:solidFill>
                  <a:schemeClr val="tx1"/>
                </a:solidFill>
                <a:latin typeface="Gill Sans MT"/>
              </a:rPr>
              <a:t>Contexte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E7422D7B-BE8D-4805-8E67-73E18D69C7C2}"/>
              </a:ext>
            </a:extLst>
          </p:cNvPr>
          <p:cNvSpPr txBox="1">
            <a:spLocks/>
          </p:cNvSpPr>
          <p:nvPr/>
        </p:nvSpPr>
        <p:spPr>
          <a:xfrm>
            <a:off x="4788329" y="648910"/>
            <a:ext cx="6913812" cy="5126203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91440" indent="-91440" algn="l" defTabSz="914400" rtl="0" eaLnBrk="1" latinLnBrk="0" hangingPunct="1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Ressources : Équipement </a:t>
            </a:r>
          </a:p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Adéquation de l'équipement </a:t>
            </a:r>
          </a:p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Gill Sans MT" panose="020B0502020104020203" pitchFamily="34" charset="0"/>
              </a:rPr>
              <a:t>Calibrage</a:t>
            </a: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des équipements </a:t>
            </a:r>
          </a:p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Entretien des équipements </a:t>
            </a:r>
          </a:p>
          <a:p>
            <a:pPr>
              <a:lnSpc>
                <a:spcPct val="100000"/>
              </a:lnSpc>
              <a:buClr>
                <a:srgbClr val="C25700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Gill Sans MT" panose="020B0502020104020203" pitchFamily="34" charset="0"/>
              </a:rPr>
              <a:t> Documentation de l'équipement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A258373-0413-4F4A-B0E8-F260C3CDFB95}"/>
              </a:ext>
            </a:extLst>
          </p:cNvPr>
          <p:cNvCxnSpPr>
            <a:cxnSpLocks/>
          </p:cNvCxnSpPr>
          <p:nvPr/>
        </p:nvCxnSpPr>
        <p:spPr>
          <a:xfrm>
            <a:off x="4488520" y="1572154"/>
            <a:ext cx="0" cy="3616830"/>
          </a:xfrm>
          <a:prstGeom prst="line">
            <a:avLst/>
          </a:prstGeom>
          <a:ln w="28575">
            <a:solidFill>
              <a:srgbClr val="C257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9431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913672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Ressources : Équipement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858158" y="2223101"/>
            <a:ext cx="11116128" cy="3930956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Gill Sans MT" panose="020B0502020104020203" pitchFamily="34" charset="0"/>
              </a:rPr>
              <a:t>Les règles de BPL exigent que vous vous assuriez que le matériel utilisé dans les études est :</a:t>
            </a:r>
          </a:p>
          <a:p>
            <a:pPr marL="457200" indent="-45720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Font typeface="+mj-lt"/>
              <a:buAutoNum type="arabicPeriod"/>
            </a:pPr>
            <a:r>
              <a:rPr lang="fr-FR" sz="2400" dirty="0">
                <a:latin typeface="Gill Sans MT" panose="020B0502020104020203" pitchFamily="34" charset="0"/>
              </a:rPr>
              <a:t>Adapté à la tâche à accomplir</a:t>
            </a:r>
          </a:p>
          <a:p>
            <a:pPr marL="457200" indent="-45720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Font typeface="+mj-lt"/>
              <a:buAutoNum type="arabicPeriod"/>
            </a:pPr>
            <a:r>
              <a:rPr lang="fr-FR" sz="2400" dirty="0">
                <a:latin typeface="Gill Sans MT" panose="020B0502020104020203" pitchFamily="34" charset="0"/>
              </a:rPr>
              <a:t>correctement calibré et entretenu et</a:t>
            </a:r>
          </a:p>
          <a:p>
            <a:pPr marL="457200" indent="-45720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Font typeface="+mj-lt"/>
              <a:buAutoNum type="arabicPeriod"/>
            </a:pPr>
            <a:r>
              <a:rPr lang="fr-FR" sz="2400" dirty="0">
                <a:latin typeface="Gill Sans MT" panose="020B0502020104020203" pitchFamily="34" charset="0"/>
              </a:rPr>
              <a:t>dispose d'une bonne documentation pour chaque équipement</a:t>
            </a:r>
          </a:p>
        </p:txBody>
      </p:sp>
    </p:spTree>
    <p:extLst>
      <p:ext uri="{BB962C8B-B14F-4D97-AF65-F5344CB8AC3E}">
        <p14:creationId xmlns:p14="http://schemas.microsoft.com/office/powerpoint/2010/main" val="318139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-232229" y="913672"/>
            <a:ext cx="11814629" cy="842557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Ressources : Équipement - Adéquation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781956" y="2119688"/>
            <a:ext cx="11018157" cy="3126080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Gill Sans MT" panose="020B0502020104020203" pitchFamily="34" charset="0"/>
              </a:rPr>
              <a:t>Responsabilité du chercheur : Le personnel de l'étude doit être en mesure de justifier l'utilisation de son équipement et de démontrer qu'il est adapté au travail effectué.</a:t>
            </a:r>
          </a:p>
          <a:p>
            <a:pPr marL="342900" indent="-34290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Gill Sans MT" panose="020B0502020104020203" pitchFamily="34" charset="0"/>
              </a:rPr>
              <a:t>Certains équipements nécessitent une preuve d'aptitude</a:t>
            </a:r>
          </a:p>
          <a:p>
            <a:pPr marL="342900" indent="-34290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Gill Sans MT" panose="020B0502020104020203" pitchFamily="34" charset="0"/>
              </a:rPr>
              <a:t>Certains équipements peuvent nécessiter une qualification formelle</a:t>
            </a:r>
          </a:p>
        </p:txBody>
      </p:sp>
    </p:spTree>
    <p:extLst>
      <p:ext uri="{BB962C8B-B14F-4D97-AF65-F5344CB8AC3E}">
        <p14:creationId xmlns:p14="http://schemas.microsoft.com/office/powerpoint/2010/main" val="1924125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0" y="1116872"/>
            <a:ext cx="11901714" cy="915128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Ressources : Équipement - Étalonnage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406401" y="2372599"/>
            <a:ext cx="11350170" cy="3708887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400" dirty="0">
                <a:latin typeface="Gill Sans MT" panose="020B0502020104020203" pitchFamily="34" charset="0"/>
              </a:rPr>
              <a:t>Tous les équipements utilisés doivent être calibrés afin de démontrer qu’ils fonctionnent dans les limites fixées par le fabricant et le scientifique et qu'ils produisent des données fiables.</a:t>
            </a:r>
          </a:p>
          <a:p>
            <a:pPr marL="342900" indent="-34290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400" dirty="0">
                <a:latin typeface="Gill Sans MT" panose="020B0502020104020203" pitchFamily="34" charset="0"/>
              </a:rPr>
              <a:t>Le calibrage nécessite généralement l'utilisation de normes et </a:t>
            </a:r>
          </a:p>
          <a:p>
            <a:pPr marL="342900" indent="-342900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fr-FR" sz="2400" dirty="0">
                <a:latin typeface="Gill Sans MT" panose="020B0502020104020203" pitchFamily="34" charset="0"/>
              </a:rPr>
              <a:t>Peut nécessiter une qualification formelle de l'équipement</a:t>
            </a:r>
          </a:p>
        </p:txBody>
      </p:sp>
    </p:spTree>
    <p:extLst>
      <p:ext uri="{BB962C8B-B14F-4D97-AF65-F5344CB8AC3E}">
        <p14:creationId xmlns:p14="http://schemas.microsoft.com/office/powerpoint/2010/main" val="1732735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333829" y="913673"/>
            <a:ext cx="11248571" cy="523242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Ressources : Equipement - Maintenance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1010558" y="1929186"/>
            <a:ext cx="10680700" cy="4015141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Gill Sans MT" panose="020B0502020104020203" pitchFamily="34" charset="0"/>
              </a:rPr>
              <a:t>La maintenance est particulièrement importante pour les instruments qui ont un impact sur toutes les données brutes collectées</a:t>
            </a:r>
          </a:p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Gill Sans MT" panose="020B0502020104020203" pitchFamily="34" charset="0"/>
              </a:rPr>
              <a:t>Maintenance préventive</a:t>
            </a:r>
          </a:p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Gill Sans MT" panose="020B0502020104020203" pitchFamily="34" charset="0"/>
              </a:rPr>
              <a:t>Maintenance curative (réparation des pannes)</a:t>
            </a:r>
          </a:p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Gill Sans MT" panose="020B0502020104020203" pitchFamily="34" charset="0"/>
              </a:rPr>
              <a:t>Matériel/procédures de secours</a:t>
            </a:r>
          </a:p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Gill Sans MT" panose="020B0502020104020203" pitchFamily="34" charset="0"/>
              </a:rPr>
              <a:t>Contrats avec des organismes de services externes</a:t>
            </a:r>
          </a:p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latin typeface="Gill Sans MT" panose="020B0502020104020203" pitchFamily="34" charset="0"/>
              </a:rPr>
              <a:t>Alarmes</a:t>
            </a:r>
          </a:p>
        </p:txBody>
      </p:sp>
    </p:spTree>
    <p:extLst>
      <p:ext uri="{BB962C8B-B14F-4D97-AF65-F5344CB8AC3E}">
        <p14:creationId xmlns:p14="http://schemas.microsoft.com/office/powerpoint/2010/main" val="283672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386443" y="976874"/>
            <a:ext cx="11419114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Ressources : Matériel - Documentation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609599" y="2134179"/>
            <a:ext cx="10537371" cy="4426278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latin typeface="Gill Sans MT" panose="020B0502020104020203" pitchFamily="34" charset="0"/>
              </a:rPr>
              <a:t>Disposer de procédures </a:t>
            </a:r>
            <a:r>
              <a:rPr lang="en-US" sz="2400" dirty="0" err="1">
                <a:latin typeface="Gill Sans MT" panose="020B0502020104020203" pitchFamily="34" charset="0"/>
              </a:rPr>
              <a:t>opérationnelles</a:t>
            </a:r>
            <a:r>
              <a:rPr lang="en-US" sz="2400" dirty="0">
                <a:latin typeface="Gill Sans MT" panose="020B0502020104020203" pitchFamily="34" charset="0"/>
              </a:rPr>
              <a:t> </a:t>
            </a:r>
            <a:r>
              <a:rPr lang="en-US" sz="2400" dirty="0" err="1">
                <a:latin typeface="Gill Sans MT" panose="020B0502020104020203" pitchFamily="34" charset="0"/>
              </a:rPr>
              <a:t>standardisées</a:t>
            </a:r>
            <a:r>
              <a:rPr lang="en-US" sz="2400" dirty="0">
                <a:latin typeface="Gill Sans MT" panose="020B0502020104020203" pitchFamily="34" charset="0"/>
              </a:rPr>
              <a:t> (POS) pour :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latin typeface="Gill Sans MT" panose="020B0502020104020203" pitchFamily="34" charset="0"/>
              </a:rPr>
              <a:t>Utilisation de l'équipement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>
                <a:latin typeface="Gill Sans MT" panose="020B0502020104020203" pitchFamily="34" charset="0"/>
              </a:rPr>
              <a:t>Toutes les actions de maintenance, y compris celles des contractants extérieurs</a:t>
            </a:r>
          </a:p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latin typeface="Gill Sans MT" panose="020B0502020104020203" pitchFamily="34" charset="0"/>
              </a:rPr>
              <a:t>Tenir des registres :</a:t>
            </a:r>
          </a:p>
          <a:p>
            <a:pPr marL="800100" marR="0" lvl="1" indent="-342900" algn="l" defTabSz="4572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Qualification/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utilisation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/</a:t>
            </a:r>
            <a:r>
              <a:rPr lang="en-US" sz="2400" dirty="0" err="1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calibr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age/contrôle</a:t>
            </a:r>
          </a:p>
          <a:p>
            <a:pPr marL="800100" marR="0" lvl="1" indent="-342900" algn="l" defTabSz="4572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Plan de service de l'équipement</a:t>
            </a:r>
          </a:p>
          <a:p>
            <a:pPr marL="800100" marR="0" lvl="1" indent="-342900" algn="l" defTabSz="457200" rtl="0" eaLnBrk="0" fontAlgn="base" latinLnBrk="0" hangingPunct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Gill Sans MT" panose="020B0502020104020203" pitchFamily="34" charset="0"/>
                <a:cs typeface="+mn-cs"/>
              </a:rPr>
              <a:t>Rapports d'action en cas d'erreur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ill Sans MT" panose="020B0502020104020203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4015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304799" y="786374"/>
            <a:ext cx="11604171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Ressources : Matériel - Documentation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816429" y="1851151"/>
            <a:ext cx="10248900" cy="3810149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latin typeface="Gill Sans MT" panose="020B0502020104020203" pitchFamily="34" charset="0"/>
              </a:rPr>
              <a:t>Plan de service (exemple) :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fr-FR" sz="2200" dirty="0">
                <a:latin typeface="Gill Sans MT" panose="020B0502020104020203" pitchFamily="34" charset="0"/>
              </a:rPr>
              <a:t>Titre du plan : Changer et nettoyer le filtre du réfrigérateur/congélateur</a:t>
            </a:r>
          </a:p>
          <a:p>
            <a:pPr marL="1200150" lvl="2" indent="-28575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2200" dirty="0">
                <a:latin typeface="Gill Sans MT" panose="020B0502020104020203" pitchFamily="34" charset="0"/>
              </a:rPr>
              <a:t>Octobre 2019</a:t>
            </a:r>
          </a:p>
          <a:p>
            <a:pPr marL="1200150" lvl="2" indent="-28575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2200" dirty="0">
                <a:latin typeface="Gill Sans MT" panose="020B0502020104020203" pitchFamily="34" charset="0"/>
              </a:rPr>
              <a:t>Janvier 2020</a:t>
            </a:r>
          </a:p>
          <a:p>
            <a:pPr marL="1200150" lvl="2" indent="-28575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2200" dirty="0">
                <a:latin typeface="Gill Sans MT" panose="020B0502020104020203" pitchFamily="34" charset="0"/>
              </a:rPr>
              <a:t>Avril 2020</a:t>
            </a:r>
          </a:p>
          <a:p>
            <a:pPr marL="1200150" lvl="2" indent="-28575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2200" dirty="0">
                <a:latin typeface="Gill Sans MT" panose="020B0502020104020203" pitchFamily="34" charset="0"/>
              </a:rPr>
              <a:t>Juillet 2020</a:t>
            </a:r>
          </a:p>
        </p:txBody>
      </p:sp>
    </p:spTree>
    <p:extLst>
      <p:ext uri="{BB962C8B-B14F-4D97-AF65-F5344CB8AC3E}">
        <p14:creationId xmlns:p14="http://schemas.microsoft.com/office/powerpoint/2010/main" val="3964653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10B1AE4D-5296-42A0-135C-BABC9FCE4198}"/>
              </a:ext>
            </a:extLst>
          </p:cNvPr>
          <p:cNvSpPr txBox="1">
            <a:spLocks/>
          </p:cNvSpPr>
          <p:nvPr/>
        </p:nvSpPr>
        <p:spPr bwMode="auto">
          <a:xfrm>
            <a:off x="609600" y="786374"/>
            <a:ext cx="10972800" cy="597049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 cap="all" baseline="0">
                <a:solidFill>
                  <a:srgbClr val="C25700"/>
                </a:solidFill>
                <a:latin typeface="Gill Sans MT" panose="020B0502020104020203" pitchFamily="34" charset="0"/>
                <a:ea typeface="+mj-ea"/>
                <a:cs typeface="Arial" panose="020B0604020202020204" pitchFamily="34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all" spc="0" normalizeH="0" baseline="0" noProof="0" dirty="0">
                <a:ln>
                  <a:noFill/>
                </a:ln>
                <a:solidFill>
                  <a:srgbClr val="C55A11"/>
                </a:solidFill>
                <a:effectLst/>
                <a:uLnTx/>
                <a:uFillTx/>
                <a:latin typeface="Gill Sans MT" panose="020B0502020104020203" pitchFamily="34" charset="0"/>
                <a:ea typeface="+mj-ea"/>
                <a:cs typeface="Arial" panose="020B0604020202020204" pitchFamily="34" charset="0"/>
              </a:rPr>
              <a:t>Ressources : Équipement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74A0CA2-A3FF-5529-912A-CAF13FD0D101}"/>
              </a:ext>
            </a:extLst>
          </p:cNvPr>
          <p:cNvSpPr txBox="1">
            <a:spLocks/>
          </p:cNvSpPr>
          <p:nvPr/>
        </p:nvSpPr>
        <p:spPr>
          <a:xfrm>
            <a:off x="1017814" y="1960007"/>
            <a:ext cx="5513615" cy="3810149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200" dirty="0">
                <a:latin typeface="Gill Sans MT" panose="020B0502020104020203" pitchFamily="34" charset="0"/>
              </a:rPr>
              <a:t>Étiquette de service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latin typeface="Gill Sans MT" panose="020B0502020104020203" pitchFamily="34" charset="0"/>
              </a:rPr>
              <a:t>Numéro de l'instrument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latin typeface="Gill Sans MT" panose="020B0502020104020203" pitchFamily="34" charset="0"/>
              </a:rPr>
              <a:t>Date du dernier service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latin typeface="Gill Sans MT" panose="020B0502020104020203" pitchFamily="34" charset="0"/>
              </a:rPr>
              <a:t>Date d'échéance du prochain service 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latin typeface="Gill Sans MT" panose="020B0502020104020203" pitchFamily="34" charset="0"/>
              </a:rPr>
              <a:t>Nom de la personne responsable</a:t>
            </a:r>
          </a:p>
          <a:p>
            <a:pPr marL="800100" lvl="1" indent="-342900">
              <a:spcBef>
                <a:spcPts val="18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latin typeface="Gill Sans MT" panose="020B0502020104020203" pitchFamily="34" charset="0"/>
              </a:rPr>
              <a:t>Signature/date</a:t>
            </a:r>
          </a:p>
        </p:txBody>
      </p:sp>
    </p:spTree>
    <p:extLst>
      <p:ext uri="{BB962C8B-B14F-4D97-AF65-F5344CB8AC3E}">
        <p14:creationId xmlns:p14="http://schemas.microsoft.com/office/powerpoint/2010/main" val="561862572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88DF4D2C-586D-4541-BADF-B249C5EEECA4}"/>
    </a:ext>
  </a:extLst>
</a:theme>
</file>

<file path=ppt/theme/theme2.xml><?xml version="1.0" encoding="utf-8"?>
<a:theme xmlns:a="http://schemas.openxmlformats.org/drawingml/2006/main" name="Content Slides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00DFB5C1-D665-4F19-9EAF-C6110DB5BA6E}"/>
    </a:ext>
  </a:extLst>
</a:theme>
</file>

<file path=ppt/theme/theme3.xml><?xml version="1.0" encoding="utf-8"?>
<a:theme xmlns:a="http://schemas.openxmlformats.org/drawingml/2006/main" name="Feed the Future-only branded blank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DE9E3B4F-FDE1-4B64-9B89-056BD7316A41}"/>
    </a:ext>
  </a:extLst>
</a:theme>
</file>

<file path=ppt/theme/theme4.xml><?xml version="1.0" encoding="utf-8"?>
<a:theme xmlns:a="http://schemas.openxmlformats.org/drawingml/2006/main" name="1_Feed the Future-only branded blank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4C398D5B-2E55-435B-836E-AEF8D0EF2199}"/>
    </a:ext>
  </a:extLst>
</a:theme>
</file>

<file path=ppt/theme/theme5.xml><?xml version="1.0" encoding="utf-8"?>
<a:theme xmlns:a="http://schemas.openxmlformats.org/drawingml/2006/main" name="1_Content Slides">
  <a:themeElements>
    <a:clrScheme name="FTF_Color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799B5"/>
      </a:accent5>
      <a:accent6>
        <a:srgbClr val="D37D28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AA1ABD90-5BC5-4B67-9FA6-0B7EAA7B1840}"/>
    </a:ext>
  </a:extLst>
</a:theme>
</file>

<file path=ppt/theme/theme6.xml><?xml version="1.0" encoding="utf-8"?>
<a:theme xmlns:a="http://schemas.openxmlformats.org/drawingml/2006/main" name="Closing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ill Sans M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LSIL Widescreen PPT template 2022  -  Compatibility Mode" id="{BB4FC0E5-1AC8-42A7-B82D-1283B3C3DFDB}" vid="{2F2C30D2-A155-4EF3-958C-7AD74E53249E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E99547EE107245AA63AAFE1B907A6C" ma:contentTypeVersion="16" ma:contentTypeDescription="Create a new document." ma:contentTypeScope="" ma:versionID="2f5bb5c20004e277d8ef89200eb75960">
  <xsd:schema xmlns:xsd="http://www.w3.org/2001/XMLSchema" xmlns:xs="http://www.w3.org/2001/XMLSchema" xmlns:p="http://schemas.microsoft.com/office/2006/metadata/properties" xmlns:ns2="ca92f18b-e98e-4ac2-9366-24e20b74cc85" xmlns:ns3="72dd9003-4c32-4172-aded-c42a49a6cc31" targetNamespace="http://schemas.microsoft.com/office/2006/metadata/properties" ma:root="true" ma:fieldsID="2f0b76d90607339c8e1525e2564f4125" ns2:_="" ns3:_="">
    <xsd:import namespace="ca92f18b-e98e-4ac2-9366-24e20b74cc85"/>
    <xsd:import namespace="72dd9003-4c32-4172-aded-c42a49a6cc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92f18b-e98e-4ac2-9366-24e20b74cc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a0c477a-f09e-4137-8c49-77869fdcca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dd9003-4c32-4172-aded-c42a49a6cc3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adab572-062c-4750-a417-21f0b0ad7a68}" ma:internalName="TaxCatchAll" ma:showField="CatchAllData" ma:web="72dd9003-4c32-4172-aded-c42a49a6cc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2dd9003-4c32-4172-aded-c42a49a6cc31" xsi:nil="true"/>
    <lcf76f155ced4ddcb4097134ff3c332f xmlns="ca92f18b-e98e-4ac2-9366-24e20b74cc8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9A92F9C-931E-4EF5-83B1-D237019A069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45D5A3-F303-421D-A229-BB96974199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92f18b-e98e-4ac2-9366-24e20b74cc85"/>
    <ds:schemaRef ds:uri="72dd9003-4c32-4172-aded-c42a49a6cc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FBEC582-9393-41AE-8057-68B6D767470C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dcmitype/"/>
    <ds:schemaRef ds:uri="75826b5d-971e-4109-a7c4-5eab32823b38"/>
    <ds:schemaRef ds:uri="http://schemas.microsoft.com/office/infopath/2007/PartnerControls"/>
    <ds:schemaRef ds:uri="http://purl.org/dc/elements/1.1/"/>
    <ds:schemaRef ds:uri="http://schemas.microsoft.com/office/2006/metadata/properties"/>
    <ds:schemaRef ds:uri="3924e43b-ab35-4ca7-9297-ce8abea5a429"/>
    <ds:schemaRef ds:uri="http://www.w3.org/XML/1998/namespace"/>
    <ds:schemaRef ds:uri="72dd9003-4c32-4172-aded-c42a49a6cc31"/>
    <ds:schemaRef ds:uri="ca92f18b-e98e-4ac2-9366-24e20b74cc8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LSIL Widescreen PPT template 2022</Template>
  <TotalTime>4250</TotalTime>
  <Words>488</Words>
  <Application>Microsoft Office PowerPoint</Application>
  <PresentationFormat>Grand écran</PresentationFormat>
  <Paragraphs>83</Paragraphs>
  <Slides>14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6</vt:i4>
      </vt:variant>
      <vt:variant>
        <vt:lpstr>Titres des diapositives</vt:lpstr>
      </vt:variant>
      <vt:variant>
        <vt:i4>14</vt:i4>
      </vt:variant>
    </vt:vector>
  </HeadingPairs>
  <TitlesOfParts>
    <vt:vector size="25" baseType="lpstr">
      <vt:lpstr>Arial</vt:lpstr>
      <vt:lpstr>Calibri</vt:lpstr>
      <vt:lpstr>Courier New</vt:lpstr>
      <vt:lpstr>Gill Sans MT</vt:lpstr>
      <vt:lpstr>Wingdings</vt:lpstr>
      <vt:lpstr>Title Slide</vt:lpstr>
      <vt:lpstr>Content Slides</vt:lpstr>
      <vt:lpstr>Feed the Future-only branded blank</vt:lpstr>
      <vt:lpstr>1_Feed the Future-only branded blank</vt:lpstr>
      <vt:lpstr>1_Content Slides</vt:lpstr>
      <vt:lpstr>Closing Slides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Harper, Jim W</dc:creator>
  <cp:keywords>, docId:8C3C2310B352C99F0D17DAB89000F7B4</cp:keywords>
  <cp:lastModifiedBy>Isidore Gnanda</cp:lastModifiedBy>
  <cp:revision>74</cp:revision>
  <dcterms:created xsi:type="dcterms:W3CDTF">2022-06-14T17:18:14Z</dcterms:created>
  <dcterms:modified xsi:type="dcterms:W3CDTF">2023-08-16T16:49:48Z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0x01010014E99547EE107245AA63AAFE1B907A6C</vt:lpwstr>
  </property>
  <property fmtid="{D5CDD505-2E9C-101B-9397-08002B2CF9AE}" pid="3" name="MediaServiceImageTags">
    <vt:lpwstr/>
  </property>
</Properties>
</file>