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6.xml" ContentType="application/vnd.openxmlformats-officedocument.theme+xml"/>
  <Override PartName="/ppt/slideLayouts/slideLayout1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12" r:id="rId8"/>
    <p:sldMasterId id="2147483701" r:id="rId9"/>
    <p:sldMasterId id="2147483677" r:id="rId10"/>
  </p:sldMasterIdLst>
  <p:notesMasterIdLst>
    <p:notesMasterId r:id="rId25"/>
  </p:notesMasterIdLst>
  <p:handoutMasterIdLst>
    <p:handoutMasterId r:id="rId26"/>
  </p:handoutMasterIdLst>
  <p:sldIdLst>
    <p:sldId id="534" r:id="rId11"/>
    <p:sldId id="1187" r:id="rId12"/>
    <p:sldId id="1196" r:id="rId13"/>
    <p:sldId id="679" r:id="rId14"/>
    <p:sldId id="1185" r:id="rId15"/>
    <p:sldId id="1197" r:id="rId16"/>
    <p:sldId id="1198" r:id="rId17"/>
    <p:sldId id="1173" r:id="rId18"/>
    <p:sldId id="1180" r:id="rId19"/>
    <p:sldId id="1202" r:id="rId20"/>
    <p:sldId id="1203" r:id="rId21"/>
    <p:sldId id="1204" r:id="rId22"/>
    <p:sldId id="681" r:id="rId23"/>
    <p:sldId id="288" r:id="rId2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010B3E-C321-6AE5-C8F0-B68BD1C61438}" name="Ugalde-Brenes, Ana Y." initials="UBAY" userId="S::augaldebrenes@ufl.edu::505c0a3f-97de-431d-a885-c60a88eb4c55" providerId="AD"/>
  <p188:author id="{157E9873-3BF8-1D4A-9EC3-AC33484CD114}" name="Ana Yancy Ugalde" initials="AYU" userId="dee6a23d77e11596" providerId="Windows Live"/>
  <p188:author id="{D063B28E-2709-358B-F38A-C372CA11E254}" name="Bohn,Andrea B" initials="BB" userId="S::abohn@ufl.edu::58db57ce-5f1e-4d64-b1fa-7bf285c7878e" providerId="AD"/>
  <p188:author id="{AF0128E8-F4BA-F3D7-E7E2-61CB797FCEB6}" name="Ludgate,Nargiza" initials="L" userId="S::rnargiza@ufl.edu::000fff5d-da05-4fb9-b2a4-d90a3fcede5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 lastIdx="2" clrIdx="0"/>
  <p:cmAuthor id="2" name="Bohn,Andrea B" initials="" lastIdx="10" clrIdx="1"/>
  <p:cmAuthor id="3" name="Adesogan,Adegbola Tolulope" initials="" lastIdx="3" clrIdx="2"/>
  <p:cmAuthor id="4" name="Hendrickx,Saskia" initials="" lastIdx="3"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C25700"/>
    <a:srgbClr val="237C9A"/>
    <a:srgbClr val="4799B5"/>
    <a:srgbClr val="2C558B"/>
    <a:srgbClr val="D37D28"/>
    <a:srgbClr val="558BFF"/>
    <a:srgbClr val="94A54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72E255-215F-46E9-BA34-62EE0F2F9353}" v="3" dt="2022-09-30T13:46:55.068"/>
    <p1510:client id="{DB1F2B83-44B0-A40C-9A7B-ACBFA7E3D310}" v="29" dt="2022-09-30T16:19:25.2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2" autoAdjust="0"/>
    <p:restoredTop sz="91423" autoAdjust="0"/>
  </p:normalViewPr>
  <p:slideViewPr>
    <p:cSldViewPr snapToGrid="0">
      <p:cViewPr varScale="1">
        <p:scale>
          <a:sx n="66" d="100"/>
          <a:sy n="66" d="100"/>
        </p:scale>
        <p:origin x="858" y="7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4B0445-26F5-3B40-BDC3-C6A4F42B8D4F}" type="doc">
      <dgm:prSet loTypeId="urn:microsoft.com/office/officeart/2005/8/layout/hList1" loCatId="" qsTypeId="urn:microsoft.com/office/officeart/2005/8/quickstyle/simple5" qsCatId="simple" csTypeId="urn:microsoft.com/office/officeart/2005/8/colors/accent4_1" csCatId="accent4" phldr="1"/>
      <dgm:spPr/>
      <dgm:t>
        <a:bodyPr/>
        <a:lstStyle/>
        <a:p>
          <a:endParaRPr lang="en-US"/>
        </a:p>
      </dgm:t>
    </dgm:pt>
    <dgm:pt modelId="{DABE9C39-A348-634E-9C17-DB4348828DEF}">
      <dgm:prSet phldrT="[Text]" custT="1"/>
      <dgm:spPr/>
      <dgm:t>
        <a:bodyPr anchor="ctr"/>
        <a:lstStyle/>
        <a:p>
          <a:r>
            <a:rPr lang="en-US" sz="2100" b="1" dirty="0">
              <a:latin typeface="+mn-lt"/>
            </a:rPr>
            <a:t>Informations sur l'étude</a:t>
          </a:r>
          <a:endParaRPr lang="en-US" sz="2100" dirty="0"/>
        </a:p>
      </dgm:t>
    </dgm:pt>
    <dgm:pt modelId="{F6F4118B-A1FE-C848-82B9-8D9CD3651801}" type="parTrans" cxnId="{0FB47945-60AF-274E-BAF2-229780BB8014}">
      <dgm:prSet/>
      <dgm:spPr/>
      <dgm:t>
        <a:bodyPr/>
        <a:lstStyle/>
        <a:p>
          <a:endParaRPr lang="en-US"/>
        </a:p>
      </dgm:t>
    </dgm:pt>
    <dgm:pt modelId="{D06A08D8-2A7E-4B4C-BA21-8AB367F95A54}" type="sibTrans" cxnId="{0FB47945-60AF-274E-BAF2-229780BB8014}">
      <dgm:prSet/>
      <dgm:spPr/>
      <dgm:t>
        <a:bodyPr/>
        <a:lstStyle/>
        <a:p>
          <a:endParaRPr lang="en-US"/>
        </a:p>
      </dgm:t>
    </dgm:pt>
    <dgm:pt modelId="{8E317259-2EDE-784C-B36B-95B344918DA0}">
      <dgm:prSet custT="1"/>
      <dgm:spPr/>
      <dgm:t>
        <a:bodyPr anchor="t"/>
        <a:lstStyle/>
        <a:p>
          <a:r>
            <a:rPr lang="en-US" sz="2000" dirty="0" err="1">
              <a:latin typeface="+mn-lt"/>
            </a:rPr>
            <a:t>Contenu</a:t>
          </a:r>
          <a:r>
            <a:rPr lang="en-US" sz="2000" dirty="0">
              <a:latin typeface="+mn-lt"/>
            </a:rPr>
            <a:t> du test</a:t>
          </a:r>
        </a:p>
      </dgm:t>
    </dgm:pt>
    <dgm:pt modelId="{1504BE74-B004-5745-8D64-72B0987787FC}" type="parTrans" cxnId="{D094F498-7B4C-DE4F-BF59-4EBD23A90847}">
      <dgm:prSet/>
      <dgm:spPr/>
      <dgm:t>
        <a:bodyPr/>
        <a:lstStyle/>
        <a:p>
          <a:endParaRPr lang="en-US"/>
        </a:p>
      </dgm:t>
    </dgm:pt>
    <dgm:pt modelId="{7AF9B1ED-C98E-0845-B9B1-5B4693AA2FFF}" type="sibTrans" cxnId="{D094F498-7B4C-DE4F-BF59-4EBD23A90847}">
      <dgm:prSet/>
      <dgm:spPr/>
      <dgm:t>
        <a:bodyPr/>
        <a:lstStyle/>
        <a:p>
          <a:endParaRPr lang="en-US"/>
        </a:p>
      </dgm:t>
    </dgm:pt>
    <dgm:pt modelId="{FB5E6083-4A83-9549-9F22-1BD9FB0098B9}">
      <dgm:prSet custT="1"/>
      <dgm:spPr/>
      <dgm:t>
        <a:bodyPr anchor="t"/>
        <a:lstStyle/>
        <a:p>
          <a:r>
            <a:rPr lang="en-US" sz="2000" dirty="0">
              <a:latin typeface="+mn-lt"/>
            </a:rPr>
            <a:t>Numéro de l'étude</a:t>
          </a:r>
        </a:p>
      </dgm:t>
    </dgm:pt>
    <dgm:pt modelId="{2CE039E1-B9CC-F144-8243-7060B23039CA}" type="parTrans" cxnId="{D03690B3-6907-A041-BF58-57EAA2B6B5DC}">
      <dgm:prSet/>
      <dgm:spPr/>
      <dgm:t>
        <a:bodyPr/>
        <a:lstStyle/>
        <a:p>
          <a:endParaRPr lang="en-US"/>
        </a:p>
      </dgm:t>
    </dgm:pt>
    <dgm:pt modelId="{8E7FB976-E533-AC4E-A02C-0278766FC3C1}" type="sibTrans" cxnId="{D03690B3-6907-A041-BF58-57EAA2B6B5DC}">
      <dgm:prSet/>
      <dgm:spPr/>
      <dgm:t>
        <a:bodyPr/>
        <a:lstStyle/>
        <a:p>
          <a:endParaRPr lang="en-US"/>
        </a:p>
      </dgm:t>
    </dgm:pt>
    <dgm:pt modelId="{84E0EE1A-E38C-3A42-9B2E-56A72DAB1493}">
      <dgm:prSet custT="1"/>
      <dgm:spPr/>
      <dgm:t>
        <a:bodyPr anchor="t"/>
        <a:lstStyle/>
        <a:p>
          <a:r>
            <a:rPr lang="en-US" sz="2000" dirty="0">
              <a:latin typeface="+mn-lt"/>
            </a:rPr>
            <a:t>Directeur</a:t>
          </a:r>
        </a:p>
      </dgm:t>
    </dgm:pt>
    <dgm:pt modelId="{2A497BFE-9650-F54D-8887-3798B27A130C}" type="parTrans" cxnId="{7B606A85-281C-1241-8F99-00AEFF73D9FC}">
      <dgm:prSet/>
      <dgm:spPr/>
      <dgm:t>
        <a:bodyPr/>
        <a:lstStyle/>
        <a:p>
          <a:endParaRPr lang="en-US"/>
        </a:p>
      </dgm:t>
    </dgm:pt>
    <dgm:pt modelId="{66B86FB5-3FB8-D949-95E7-44297E1D487B}" type="sibTrans" cxnId="{7B606A85-281C-1241-8F99-00AEFF73D9FC}">
      <dgm:prSet/>
      <dgm:spPr/>
      <dgm:t>
        <a:bodyPr/>
        <a:lstStyle/>
        <a:p>
          <a:endParaRPr lang="en-US"/>
        </a:p>
      </dgm:t>
    </dgm:pt>
    <dgm:pt modelId="{899A8E8E-C774-1B47-A965-A3B385057309}">
      <dgm:prSet custT="1"/>
      <dgm:spPr/>
      <dgm:t>
        <a:bodyPr anchor="t"/>
        <a:lstStyle/>
        <a:p>
          <a:r>
            <a:rPr lang="en-US" sz="2000" dirty="0">
              <a:latin typeface="+mn-lt"/>
            </a:rPr>
            <a:t>Titre</a:t>
          </a:r>
        </a:p>
      </dgm:t>
    </dgm:pt>
    <dgm:pt modelId="{6124254A-B1CD-2746-AE78-F6C7B9E4568C}" type="parTrans" cxnId="{192A7374-BC85-B047-B369-16448137B5C2}">
      <dgm:prSet/>
      <dgm:spPr/>
      <dgm:t>
        <a:bodyPr/>
        <a:lstStyle/>
        <a:p>
          <a:endParaRPr lang="en-US"/>
        </a:p>
      </dgm:t>
    </dgm:pt>
    <dgm:pt modelId="{F8AE2C6F-89F9-4943-BCAC-C025A68161A9}" type="sibTrans" cxnId="{192A7374-BC85-B047-B369-16448137B5C2}">
      <dgm:prSet/>
      <dgm:spPr/>
      <dgm:t>
        <a:bodyPr/>
        <a:lstStyle/>
        <a:p>
          <a:endParaRPr lang="en-US"/>
        </a:p>
      </dgm:t>
    </dgm:pt>
    <dgm:pt modelId="{8068FED2-8A11-7B43-BA73-C6F85DCCA13D}">
      <dgm:prSet custT="1"/>
      <dgm:spPr/>
      <dgm:t>
        <a:bodyPr anchor="ctr"/>
        <a:lstStyle/>
        <a:p>
          <a:r>
            <a:rPr lang="en-US" sz="2100" b="1" dirty="0">
              <a:latin typeface="+mn-lt"/>
            </a:rPr>
            <a:t>Dates</a:t>
          </a:r>
        </a:p>
      </dgm:t>
    </dgm:pt>
    <dgm:pt modelId="{0F193739-77F3-354D-98AB-CAFDF72B761D}" type="parTrans" cxnId="{DD0F7C55-5FAC-2D40-92C3-6BF7EC923F49}">
      <dgm:prSet/>
      <dgm:spPr/>
      <dgm:t>
        <a:bodyPr/>
        <a:lstStyle/>
        <a:p>
          <a:endParaRPr lang="en-US"/>
        </a:p>
      </dgm:t>
    </dgm:pt>
    <dgm:pt modelId="{E758DC30-D70A-794F-9E69-4578B6580606}" type="sibTrans" cxnId="{DD0F7C55-5FAC-2D40-92C3-6BF7EC923F49}">
      <dgm:prSet/>
      <dgm:spPr/>
      <dgm:t>
        <a:bodyPr/>
        <a:lstStyle/>
        <a:p>
          <a:endParaRPr lang="en-US"/>
        </a:p>
      </dgm:t>
    </dgm:pt>
    <dgm:pt modelId="{E0FFBAD8-190C-E74C-95E9-FFA0FDB6648B}">
      <dgm:prSet custT="1"/>
      <dgm:spPr/>
      <dgm:t>
        <a:bodyPr anchor="ctr"/>
        <a:lstStyle/>
        <a:p>
          <a:r>
            <a:rPr lang="en-US" sz="2000" dirty="0">
              <a:latin typeface="+mn-lt"/>
            </a:rPr>
            <a:t>Protocole</a:t>
          </a:r>
        </a:p>
      </dgm:t>
    </dgm:pt>
    <dgm:pt modelId="{76886C4C-8718-5641-849C-BD289313B213}" type="parTrans" cxnId="{80002859-7398-AE41-842A-FF116754686D}">
      <dgm:prSet/>
      <dgm:spPr/>
      <dgm:t>
        <a:bodyPr/>
        <a:lstStyle/>
        <a:p>
          <a:endParaRPr lang="en-US"/>
        </a:p>
      </dgm:t>
    </dgm:pt>
    <dgm:pt modelId="{F9AF6231-D685-6041-886B-B794ED2A4417}" type="sibTrans" cxnId="{80002859-7398-AE41-842A-FF116754686D}">
      <dgm:prSet/>
      <dgm:spPr/>
      <dgm:t>
        <a:bodyPr/>
        <a:lstStyle/>
        <a:p>
          <a:endParaRPr lang="en-US"/>
        </a:p>
      </dgm:t>
    </dgm:pt>
    <dgm:pt modelId="{C08A9902-242A-FF46-A7BB-BE664E51F845}">
      <dgm:prSet custT="1"/>
      <dgm:spPr/>
      <dgm:t>
        <a:bodyPr anchor="ctr"/>
        <a:lstStyle/>
        <a:p>
          <a:r>
            <a:rPr lang="en-US" sz="2000" dirty="0">
              <a:latin typeface="+mn-lt"/>
            </a:rPr>
            <a:t>Données</a:t>
          </a:r>
        </a:p>
      </dgm:t>
    </dgm:pt>
    <dgm:pt modelId="{8E2577C6-3CF3-254A-AE25-06149110A6CF}" type="parTrans" cxnId="{60C11294-88BC-6845-9D09-C361670FBD9A}">
      <dgm:prSet/>
      <dgm:spPr/>
      <dgm:t>
        <a:bodyPr/>
        <a:lstStyle/>
        <a:p>
          <a:endParaRPr lang="en-US"/>
        </a:p>
      </dgm:t>
    </dgm:pt>
    <dgm:pt modelId="{5A2BD3F6-D1FC-D44A-B9B4-F362CA38602B}" type="sibTrans" cxnId="{60C11294-88BC-6845-9D09-C361670FBD9A}">
      <dgm:prSet/>
      <dgm:spPr/>
      <dgm:t>
        <a:bodyPr/>
        <a:lstStyle/>
        <a:p>
          <a:endParaRPr lang="en-US"/>
        </a:p>
      </dgm:t>
    </dgm:pt>
    <dgm:pt modelId="{F4D3DBE4-AFE8-A341-B0FB-3583DF5F8CA1}">
      <dgm:prSet custT="1"/>
      <dgm:spPr/>
      <dgm:t>
        <a:bodyPr anchor="ctr"/>
        <a:lstStyle/>
        <a:p>
          <a:r>
            <a:rPr lang="en-US" sz="2000" dirty="0">
              <a:latin typeface="+mn-lt"/>
            </a:rPr>
            <a:t>Rapports finaux </a:t>
          </a:r>
        </a:p>
      </dgm:t>
    </dgm:pt>
    <dgm:pt modelId="{70D179D8-8184-2043-87B2-FC2268C663FC}" type="parTrans" cxnId="{5C8084BB-742D-6D4E-B487-30FCBB2E230F}">
      <dgm:prSet/>
      <dgm:spPr/>
      <dgm:t>
        <a:bodyPr/>
        <a:lstStyle/>
        <a:p>
          <a:endParaRPr lang="en-US"/>
        </a:p>
      </dgm:t>
    </dgm:pt>
    <dgm:pt modelId="{29813359-40C8-8E49-A805-B2F8BC75785C}" type="sibTrans" cxnId="{5C8084BB-742D-6D4E-B487-30FCBB2E230F}">
      <dgm:prSet/>
      <dgm:spPr/>
      <dgm:t>
        <a:bodyPr/>
        <a:lstStyle/>
        <a:p>
          <a:endParaRPr lang="en-US"/>
        </a:p>
      </dgm:t>
    </dgm:pt>
    <dgm:pt modelId="{6BDF3065-A789-4DE4-BDA9-39EE67D3530C}">
      <dgm:prSet custT="1"/>
      <dgm:spPr/>
      <dgm:t>
        <a:bodyPr anchor="t"/>
        <a:lstStyle/>
        <a:p>
          <a:r>
            <a:rPr lang="en-US" sz="2000" dirty="0">
              <a:latin typeface="+mn-lt"/>
            </a:rPr>
            <a:t>Localisation </a:t>
          </a:r>
        </a:p>
      </dgm:t>
    </dgm:pt>
    <dgm:pt modelId="{E51F1D7E-7C9D-4A6A-8337-9BAA7B402F59}" type="parTrans" cxnId="{75E107FE-DCA1-401B-8094-BED031003E00}">
      <dgm:prSet/>
      <dgm:spPr/>
      <dgm:t>
        <a:bodyPr/>
        <a:lstStyle/>
        <a:p>
          <a:endParaRPr lang="en-US"/>
        </a:p>
      </dgm:t>
    </dgm:pt>
    <dgm:pt modelId="{86632438-A7EA-4AC5-9CBF-F19C25687C0A}" type="sibTrans" cxnId="{75E107FE-DCA1-401B-8094-BED031003E00}">
      <dgm:prSet/>
      <dgm:spPr/>
      <dgm:t>
        <a:bodyPr/>
        <a:lstStyle/>
        <a:p>
          <a:endParaRPr lang="en-US"/>
        </a:p>
      </dgm:t>
    </dgm:pt>
    <dgm:pt modelId="{A726250F-5331-4D01-A1B7-16ECF1351592}">
      <dgm:prSet custT="1"/>
      <dgm:spPr/>
      <dgm:t>
        <a:bodyPr anchor="ctr"/>
        <a:lstStyle/>
        <a:p>
          <a:r>
            <a:rPr lang="en-US" sz="2000" dirty="0">
              <a:latin typeface="+mn-lt"/>
            </a:rPr>
            <a:t>Archives</a:t>
          </a:r>
        </a:p>
      </dgm:t>
    </dgm:pt>
    <dgm:pt modelId="{83CCCC06-533E-4A1A-B2B0-D71674C8E80F}" type="parTrans" cxnId="{9982155B-ADB3-4EC5-9583-832BE4BF5839}">
      <dgm:prSet/>
      <dgm:spPr/>
      <dgm:t>
        <a:bodyPr/>
        <a:lstStyle/>
        <a:p>
          <a:endParaRPr lang="en-US"/>
        </a:p>
      </dgm:t>
    </dgm:pt>
    <dgm:pt modelId="{93B1044C-49CD-4403-B483-D27B579B3537}" type="sibTrans" cxnId="{9982155B-ADB3-4EC5-9583-832BE4BF5839}">
      <dgm:prSet/>
      <dgm:spPr/>
      <dgm:t>
        <a:bodyPr/>
        <a:lstStyle/>
        <a:p>
          <a:endParaRPr lang="en-US"/>
        </a:p>
      </dgm:t>
    </dgm:pt>
    <dgm:pt modelId="{4DE14170-7D2F-4935-8952-B4F684426026}">
      <dgm:prSet custT="1"/>
      <dgm:spPr/>
      <dgm:t>
        <a:bodyPr anchor="ctr"/>
        <a:lstStyle/>
        <a:p>
          <a:r>
            <a:rPr lang="en-US" sz="2000" dirty="0">
              <a:latin typeface="+mn-lt"/>
            </a:rPr>
            <a:t>Commentaires</a:t>
          </a:r>
        </a:p>
      </dgm:t>
    </dgm:pt>
    <dgm:pt modelId="{F835782B-6CD5-46E3-B7B9-0348189F7DBB}" type="parTrans" cxnId="{754B44E9-7805-495B-8973-E5EBBCF468E9}">
      <dgm:prSet/>
      <dgm:spPr/>
      <dgm:t>
        <a:bodyPr/>
        <a:lstStyle/>
        <a:p>
          <a:endParaRPr lang="en-US"/>
        </a:p>
      </dgm:t>
    </dgm:pt>
    <dgm:pt modelId="{0FAC7E8F-546C-4EAC-89BA-5B81682BCC52}" type="sibTrans" cxnId="{754B44E9-7805-495B-8973-E5EBBCF468E9}">
      <dgm:prSet/>
      <dgm:spPr/>
      <dgm:t>
        <a:bodyPr/>
        <a:lstStyle/>
        <a:p>
          <a:endParaRPr lang="en-US"/>
        </a:p>
      </dgm:t>
    </dgm:pt>
    <dgm:pt modelId="{FB040B68-F509-7E45-BD7E-C7C490A63131}" type="pres">
      <dgm:prSet presAssocID="{0F4B0445-26F5-3B40-BDC3-C6A4F42B8D4F}" presName="Name0" presStyleCnt="0">
        <dgm:presLayoutVars>
          <dgm:dir/>
          <dgm:animLvl val="lvl"/>
          <dgm:resizeHandles val="exact"/>
        </dgm:presLayoutVars>
      </dgm:prSet>
      <dgm:spPr/>
    </dgm:pt>
    <dgm:pt modelId="{23C25E23-601B-1F46-B152-737C5B096C0C}" type="pres">
      <dgm:prSet presAssocID="{DABE9C39-A348-634E-9C17-DB4348828DEF}" presName="composite" presStyleCnt="0"/>
      <dgm:spPr/>
    </dgm:pt>
    <dgm:pt modelId="{5F02ADBD-A829-A64E-8C3D-4FF5E2E77DD9}" type="pres">
      <dgm:prSet presAssocID="{DABE9C39-A348-634E-9C17-DB4348828DEF}" presName="parTx" presStyleLbl="alignNode1" presStyleIdx="0" presStyleCnt="2">
        <dgm:presLayoutVars>
          <dgm:chMax val="0"/>
          <dgm:chPref val="0"/>
          <dgm:bulletEnabled val="1"/>
        </dgm:presLayoutVars>
      </dgm:prSet>
      <dgm:spPr/>
    </dgm:pt>
    <dgm:pt modelId="{546C3055-80F0-BE4A-9173-D9CE05CE446E}" type="pres">
      <dgm:prSet presAssocID="{DABE9C39-A348-634E-9C17-DB4348828DEF}" presName="desTx" presStyleLbl="alignAccFollowNode1" presStyleIdx="0" presStyleCnt="2">
        <dgm:presLayoutVars>
          <dgm:bulletEnabled val="1"/>
        </dgm:presLayoutVars>
      </dgm:prSet>
      <dgm:spPr/>
    </dgm:pt>
    <dgm:pt modelId="{60F4DED2-837E-F84D-9F23-CB1F55BAF8B0}" type="pres">
      <dgm:prSet presAssocID="{D06A08D8-2A7E-4B4C-BA21-8AB367F95A54}" presName="space" presStyleCnt="0"/>
      <dgm:spPr/>
    </dgm:pt>
    <dgm:pt modelId="{2BC3E327-D2B6-CE49-A793-394FE2E2DE3A}" type="pres">
      <dgm:prSet presAssocID="{8068FED2-8A11-7B43-BA73-C6F85DCCA13D}" presName="composite" presStyleCnt="0"/>
      <dgm:spPr/>
    </dgm:pt>
    <dgm:pt modelId="{8CD628F2-7160-B44E-97DE-04FCAF62D310}" type="pres">
      <dgm:prSet presAssocID="{8068FED2-8A11-7B43-BA73-C6F85DCCA13D}" presName="parTx" presStyleLbl="alignNode1" presStyleIdx="1" presStyleCnt="2">
        <dgm:presLayoutVars>
          <dgm:chMax val="0"/>
          <dgm:chPref val="0"/>
          <dgm:bulletEnabled val="1"/>
        </dgm:presLayoutVars>
      </dgm:prSet>
      <dgm:spPr/>
    </dgm:pt>
    <dgm:pt modelId="{AE2916E0-0A59-CB40-9494-00FC77395698}" type="pres">
      <dgm:prSet presAssocID="{8068FED2-8A11-7B43-BA73-C6F85DCCA13D}" presName="desTx" presStyleLbl="alignAccFollowNode1" presStyleIdx="1" presStyleCnt="2" custLinFactNeighborX="234">
        <dgm:presLayoutVars>
          <dgm:bulletEnabled val="1"/>
        </dgm:presLayoutVars>
      </dgm:prSet>
      <dgm:spPr/>
    </dgm:pt>
  </dgm:ptLst>
  <dgm:cxnLst>
    <dgm:cxn modelId="{AC7D0D03-7FF1-C54C-922F-DD503BC4342D}" type="presOf" srcId="{84E0EE1A-E38C-3A42-9B2E-56A72DAB1493}" destId="{546C3055-80F0-BE4A-9173-D9CE05CE446E}" srcOrd="0" destOrd="2" presId="urn:microsoft.com/office/officeart/2005/8/layout/hList1"/>
    <dgm:cxn modelId="{4B305A40-0E7F-234E-A81D-26D434E510DF}" type="presOf" srcId="{8E317259-2EDE-784C-B36B-95B344918DA0}" destId="{546C3055-80F0-BE4A-9173-D9CE05CE446E}" srcOrd="0" destOrd="0" presId="urn:microsoft.com/office/officeart/2005/8/layout/hList1"/>
    <dgm:cxn modelId="{448D9E40-F467-BE4D-A482-8C61E7BED4B7}" type="presOf" srcId="{FB5E6083-4A83-9549-9F22-1BD9FB0098B9}" destId="{546C3055-80F0-BE4A-9173-D9CE05CE446E}" srcOrd="0" destOrd="1" presId="urn:microsoft.com/office/officeart/2005/8/layout/hList1"/>
    <dgm:cxn modelId="{9982155B-ADB3-4EC5-9583-832BE4BF5839}" srcId="{8068FED2-8A11-7B43-BA73-C6F85DCCA13D}" destId="{A726250F-5331-4D01-A1B7-16ECF1351592}" srcOrd="3" destOrd="0" parTransId="{83CCCC06-533E-4A1A-B2B0-D71674C8E80F}" sibTransId="{93B1044C-49CD-4403-B483-D27B579B3537}"/>
    <dgm:cxn modelId="{847E7245-7436-1048-8113-AA46F97B3A92}" type="presOf" srcId="{C08A9902-242A-FF46-A7BB-BE664E51F845}" destId="{AE2916E0-0A59-CB40-9494-00FC77395698}" srcOrd="0" destOrd="1" presId="urn:microsoft.com/office/officeart/2005/8/layout/hList1"/>
    <dgm:cxn modelId="{0FB47945-60AF-274E-BAF2-229780BB8014}" srcId="{0F4B0445-26F5-3B40-BDC3-C6A4F42B8D4F}" destId="{DABE9C39-A348-634E-9C17-DB4348828DEF}" srcOrd="0" destOrd="0" parTransId="{F6F4118B-A1FE-C848-82B9-8D9CD3651801}" sibTransId="{D06A08D8-2A7E-4B4C-BA21-8AB367F95A54}"/>
    <dgm:cxn modelId="{5075B84E-8CDC-734A-8DF7-956886D1512C}" type="presOf" srcId="{8068FED2-8A11-7B43-BA73-C6F85DCCA13D}" destId="{8CD628F2-7160-B44E-97DE-04FCAF62D310}" srcOrd="0" destOrd="0" presId="urn:microsoft.com/office/officeart/2005/8/layout/hList1"/>
    <dgm:cxn modelId="{B62CF273-9331-B54D-ACE2-78968F819038}" type="presOf" srcId="{0F4B0445-26F5-3B40-BDC3-C6A4F42B8D4F}" destId="{FB040B68-F509-7E45-BD7E-C7C490A63131}" srcOrd="0" destOrd="0" presId="urn:microsoft.com/office/officeart/2005/8/layout/hList1"/>
    <dgm:cxn modelId="{B3AC0B54-0F2C-2745-830C-3757CFF1A59D}" type="presOf" srcId="{899A8E8E-C774-1B47-A965-A3B385057309}" destId="{546C3055-80F0-BE4A-9173-D9CE05CE446E}" srcOrd="0" destOrd="3" presId="urn:microsoft.com/office/officeart/2005/8/layout/hList1"/>
    <dgm:cxn modelId="{192A7374-BC85-B047-B369-16448137B5C2}" srcId="{DABE9C39-A348-634E-9C17-DB4348828DEF}" destId="{899A8E8E-C774-1B47-A965-A3B385057309}" srcOrd="3" destOrd="0" parTransId="{6124254A-B1CD-2746-AE78-F6C7B9E4568C}" sibTransId="{F8AE2C6F-89F9-4943-BCAC-C025A68161A9}"/>
    <dgm:cxn modelId="{DD0F7C55-5FAC-2D40-92C3-6BF7EC923F49}" srcId="{0F4B0445-26F5-3B40-BDC3-C6A4F42B8D4F}" destId="{8068FED2-8A11-7B43-BA73-C6F85DCCA13D}" srcOrd="1" destOrd="0" parTransId="{0F193739-77F3-354D-98AB-CAFDF72B761D}" sibTransId="{E758DC30-D70A-794F-9E69-4578B6580606}"/>
    <dgm:cxn modelId="{80002859-7398-AE41-842A-FF116754686D}" srcId="{8068FED2-8A11-7B43-BA73-C6F85DCCA13D}" destId="{E0FFBAD8-190C-E74C-95E9-FFA0FDB6648B}" srcOrd="0" destOrd="0" parTransId="{76886C4C-8718-5641-849C-BD289313B213}" sibTransId="{F9AF6231-D685-6041-886B-B794ED2A4417}"/>
    <dgm:cxn modelId="{7B606A85-281C-1241-8F99-00AEFF73D9FC}" srcId="{DABE9C39-A348-634E-9C17-DB4348828DEF}" destId="{84E0EE1A-E38C-3A42-9B2E-56A72DAB1493}" srcOrd="2" destOrd="0" parTransId="{2A497BFE-9650-F54D-8887-3798B27A130C}" sibTransId="{66B86FB5-3FB8-D949-95E7-44297E1D487B}"/>
    <dgm:cxn modelId="{60C11294-88BC-6845-9D09-C361670FBD9A}" srcId="{8068FED2-8A11-7B43-BA73-C6F85DCCA13D}" destId="{C08A9902-242A-FF46-A7BB-BE664E51F845}" srcOrd="1" destOrd="0" parTransId="{8E2577C6-3CF3-254A-AE25-06149110A6CF}" sibTransId="{5A2BD3F6-D1FC-D44A-B9B4-F362CA38602B}"/>
    <dgm:cxn modelId="{D094F498-7B4C-DE4F-BF59-4EBD23A90847}" srcId="{DABE9C39-A348-634E-9C17-DB4348828DEF}" destId="{8E317259-2EDE-784C-B36B-95B344918DA0}" srcOrd="0" destOrd="0" parTransId="{1504BE74-B004-5745-8D64-72B0987787FC}" sibTransId="{7AF9B1ED-C98E-0845-B9B1-5B4693AA2FFF}"/>
    <dgm:cxn modelId="{8D250B9A-EC81-4C57-8673-BE86074FB90F}" type="presOf" srcId="{A726250F-5331-4D01-A1B7-16ECF1351592}" destId="{AE2916E0-0A59-CB40-9494-00FC77395698}" srcOrd="0" destOrd="3" presId="urn:microsoft.com/office/officeart/2005/8/layout/hList1"/>
    <dgm:cxn modelId="{38BBE9A2-321D-4EEC-B617-2EEE5DDA86AA}" type="presOf" srcId="{4DE14170-7D2F-4935-8952-B4F684426026}" destId="{AE2916E0-0A59-CB40-9494-00FC77395698}" srcOrd="0" destOrd="4" presId="urn:microsoft.com/office/officeart/2005/8/layout/hList1"/>
    <dgm:cxn modelId="{D03690B3-6907-A041-BF58-57EAA2B6B5DC}" srcId="{DABE9C39-A348-634E-9C17-DB4348828DEF}" destId="{FB5E6083-4A83-9549-9F22-1BD9FB0098B9}" srcOrd="1" destOrd="0" parTransId="{2CE039E1-B9CC-F144-8243-7060B23039CA}" sibTransId="{8E7FB976-E533-AC4E-A02C-0278766FC3C1}"/>
    <dgm:cxn modelId="{87034BB8-5640-3D48-91B7-4A39D57E3695}" type="presOf" srcId="{E0FFBAD8-190C-E74C-95E9-FFA0FDB6648B}" destId="{AE2916E0-0A59-CB40-9494-00FC77395698}" srcOrd="0" destOrd="0" presId="urn:microsoft.com/office/officeart/2005/8/layout/hList1"/>
    <dgm:cxn modelId="{5C8084BB-742D-6D4E-B487-30FCBB2E230F}" srcId="{8068FED2-8A11-7B43-BA73-C6F85DCCA13D}" destId="{F4D3DBE4-AFE8-A341-B0FB-3583DF5F8CA1}" srcOrd="2" destOrd="0" parTransId="{70D179D8-8184-2043-87B2-FC2268C663FC}" sibTransId="{29813359-40C8-8E49-A805-B2F8BC75785C}"/>
    <dgm:cxn modelId="{7946D7D2-81DB-234B-97F9-C30DA8CF1FF4}" type="presOf" srcId="{DABE9C39-A348-634E-9C17-DB4348828DEF}" destId="{5F02ADBD-A829-A64E-8C3D-4FF5E2E77DD9}" srcOrd="0" destOrd="0" presId="urn:microsoft.com/office/officeart/2005/8/layout/hList1"/>
    <dgm:cxn modelId="{30D107E4-B71C-824A-A374-1D87596E134D}" type="presOf" srcId="{F4D3DBE4-AFE8-A341-B0FB-3583DF5F8CA1}" destId="{AE2916E0-0A59-CB40-9494-00FC77395698}" srcOrd="0" destOrd="2" presId="urn:microsoft.com/office/officeart/2005/8/layout/hList1"/>
    <dgm:cxn modelId="{754B44E9-7805-495B-8973-E5EBBCF468E9}" srcId="{8068FED2-8A11-7B43-BA73-C6F85DCCA13D}" destId="{4DE14170-7D2F-4935-8952-B4F684426026}" srcOrd="4" destOrd="0" parTransId="{F835782B-6CD5-46E3-B7B9-0348189F7DBB}" sibTransId="{0FAC7E8F-546C-4EAC-89BA-5B81682BCC52}"/>
    <dgm:cxn modelId="{FFA340F4-1667-4A52-B498-7E21DBE15326}" type="presOf" srcId="{6BDF3065-A789-4DE4-BDA9-39EE67D3530C}" destId="{546C3055-80F0-BE4A-9173-D9CE05CE446E}" srcOrd="0" destOrd="4" presId="urn:microsoft.com/office/officeart/2005/8/layout/hList1"/>
    <dgm:cxn modelId="{75E107FE-DCA1-401B-8094-BED031003E00}" srcId="{DABE9C39-A348-634E-9C17-DB4348828DEF}" destId="{6BDF3065-A789-4DE4-BDA9-39EE67D3530C}" srcOrd="4" destOrd="0" parTransId="{E51F1D7E-7C9D-4A6A-8337-9BAA7B402F59}" sibTransId="{86632438-A7EA-4AC5-9CBF-F19C25687C0A}"/>
    <dgm:cxn modelId="{3C01C520-3EC6-5543-804D-55E108CFEED7}" type="presParOf" srcId="{FB040B68-F509-7E45-BD7E-C7C490A63131}" destId="{23C25E23-601B-1F46-B152-737C5B096C0C}" srcOrd="0" destOrd="0" presId="urn:microsoft.com/office/officeart/2005/8/layout/hList1"/>
    <dgm:cxn modelId="{A654DC8A-0CF1-E34B-A9A7-F96900FAD88A}" type="presParOf" srcId="{23C25E23-601B-1F46-B152-737C5B096C0C}" destId="{5F02ADBD-A829-A64E-8C3D-4FF5E2E77DD9}" srcOrd="0" destOrd="0" presId="urn:microsoft.com/office/officeart/2005/8/layout/hList1"/>
    <dgm:cxn modelId="{2BE6ECE7-21AB-3647-A555-4B5F037D3ED2}" type="presParOf" srcId="{23C25E23-601B-1F46-B152-737C5B096C0C}" destId="{546C3055-80F0-BE4A-9173-D9CE05CE446E}" srcOrd="1" destOrd="0" presId="urn:microsoft.com/office/officeart/2005/8/layout/hList1"/>
    <dgm:cxn modelId="{E5977890-7B32-A742-8F40-B59E9A8DD76D}" type="presParOf" srcId="{FB040B68-F509-7E45-BD7E-C7C490A63131}" destId="{60F4DED2-837E-F84D-9F23-CB1F55BAF8B0}" srcOrd="1" destOrd="0" presId="urn:microsoft.com/office/officeart/2005/8/layout/hList1"/>
    <dgm:cxn modelId="{E0FD8FE4-7522-8B4D-B58F-23137EBBBE79}" type="presParOf" srcId="{FB040B68-F509-7E45-BD7E-C7C490A63131}" destId="{2BC3E327-D2B6-CE49-A793-394FE2E2DE3A}" srcOrd="2" destOrd="0" presId="urn:microsoft.com/office/officeart/2005/8/layout/hList1"/>
    <dgm:cxn modelId="{7FB9D473-DBE6-D546-9F78-6411FE7CCD80}" type="presParOf" srcId="{2BC3E327-D2B6-CE49-A793-394FE2E2DE3A}" destId="{8CD628F2-7160-B44E-97DE-04FCAF62D310}" srcOrd="0" destOrd="0" presId="urn:microsoft.com/office/officeart/2005/8/layout/hList1"/>
    <dgm:cxn modelId="{261177E8-F9AB-AE49-81DB-C0C1A10F2FBA}" type="presParOf" srcId="{2BC3E327-D2B6-CE49-A793-394FE2E2DE3A}" destId="{AE2916E0-0A59-CB40-9494-00FC773956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CF9BD6-562E-4417-82A0-B09113C37ED4}" type="doc">
      <dgm:prSet loTypeId="urn:microsoft.com/office/officeart/2008/layout/LinedList" loCatId="list" qsTypeId="urn:microsoft.com/office/officeart/2005/8/quickstyle/simple1" qsCatId="simple" csTypeId="urn:microsoft.com/office/officeart/2005/8/colors/accent3_1" csCatId="accent3" phldr="1"/>
      <dgm:spPr/>
      <dgm:t>
        <a:bodyPr/>
        <a:lstStyle/>
        <a:p>
          <a:endParaRPr lang="en-US"/>
        </a:p>
      </dgm:t>
    </dgm:pt>
    <dgm:pt modelId="{D79E08D5-6A43-B544-9BD5-4AA101C5DB41}">
      <dgm:prSet custT="1"/>
      <dgm:spPr/>
      <dgm:t>
        <a:bodyPr/>
        <a:lstStyle/>
        <a:p>
          <a:r>
            <a:rPr lang="en-US" sz="2600" dirty="0"/>
            <a:t>Pour documenter la manière dont la </a:t>
          </a:r>
          <a:r>
            <a:rPr lang="en-US" sz="2600" dirty="0" err="1"/>
            <a:t>ressource</a:t>
          </a:r>
          <a:r>
            <a:rPr lang="en-US" sz="2600" dirty="0"/>
            <a:t> “</a:t>
          </a:r>
          <a:r>
            <a:rPr lang="en-US" sz="2600" dirty="0" err="1"/>
            <a:t>humaine</a:t>
          </a:r>
          <a:r>
            <a:rPr lang="en-US" sz="2600" dirty="0"/>
            <a:t>" est organisée, la direction doit mettre en place les types de documents suivants :</a:t>
          </a:r>
        </a:p>
      </dgm:t>
    </dgm:pt>
    <dgm:pt modelId="{14868882-3580-C041-9857-EE01D840BB4C}" type="parTrans" cxnId="{FAA0BFA6-D28C-E147-BE7C-73BE9A2929D3}">
      <dgm:prSet/>
      <dgm:spPr/>
      <dgm:t>
        <a:bodyPr/>
        <a:lstStyle/>
        <a:p>
          <a:endParaRPr lang="en-US" sz="2800">
            <a:latin typeface="Gill Sans MT" panose="020B0502020104020203" pitchFamily="34" charset="0"/>
          </a:endParaRPr>
        </a:p>
      </dgm:t>
    </dgm:pt>
    <dgm:pt modelId="{CB5E476F-7AAA-2A44-BF46-88D59766BE4D}" type="sibTrans" cxnId="{FAA0BFA6-D28C-E147-BE7C-73BE9A2929D3}">
      <dgm:prSet/>
      <dgm:spPr/>
      <dgm:t>
        <a:bodyPr/>
        <a:lstStyle/>
        <a:p>
          <a:endParaRPr lang="en-US" sz="2800">
            <a:latin typeface="Gill Sans MT" panose="020B0502020104020203" pitchFamily="34" charset="0"/>
          </a:endParaRPr>
        </a:p>
      </dgm:t>
    </dgm:pt>
    <dgm:pt modelId="{DFD82D19-6EBC-BD43-800B-A428062BC41D}">
      <dgm:prSet custT="1"/>
      <dgm:spPr/>
      <dgm:t>
        <a:bodyPr/>
        <a:lstStyle/>
        <a:p>
          <a:endParaRPr lang="en-US" sz="2600" dirty="0"/>
        </a:p>
      </dgm:t>
    </dgm:pt>
    <dgm:pt modelId="{C7234E0B-8CD7-DB4A-A7D8-8636DBB8D9B7}" type="parTrans" cxnId="{15A40C9C-74B3-B24C-A060-6C65FEAE69DC}">
      <dgm:prSet/>
      <dgm:spPr/>
      <dgm:t>
        <a:bodyPr/>
        <a:lstStyle/>
        <a:p>
          <a:endParaRPr lang="en-US"/>
        </a:p>
      </dgm:t>
    </dgm:pt>
    <dgm:pt modelId="{86C2D4D9-2CBC-BA4D-A7F1-231EFB53F6A6}" type="sibTrans" cxnId="{15A40C9C-74B3-B24C-A060-6C65FEAE69DC}">
      <dgm:prSet/>
      <dgm:spPr/>
      <dgm:t>
        <a:bodyPr/>
        <a:lstStyle/>
        <a:p>
          <a:endParaRPr lang="en-US"/>
        </a:p>
      </dgm:t>
    </dgm:pt>
    <dgm:pt modelId="{8106A8B5-2940-4522-9748-C811719D637E}" type="pres">
      <dgm:prSet presAssocID="{F7CF9BD6-562E-4417-82A0-B09113C37ED4}" presName="vert0" presStyleCnt="0">
        <dgm:presLayoutVars>
          <dgm:dir/>
          <dgm:animOne val="branch"/>
          <dgm:animLvl val="lvl"/>
        </dgm:presLayoutVars>
      </dgm:prSet>
      <dgm:spPr/>
    </dgm:pt>
    <dgm:pt modelId="{8236B60E-6088-4F41-AE6C-81DC3A6BD09C}" type="pres">
      <dgm:prSet presAssocID="{D79E08D5-6A43-B544-9BD5-4AA101C5DB41}" presName="thickLine" presStyleLbl="alignNode1" presStyleIdx="0" presStyleCnt="2" custLinFactNeighborX="2922" custLinFactNeighborY="-5791"/>
      <dgm:spPr/>
    </dgm:pt>
    <dgm:pt modelId="{DF065B4B-4DEA-4714-9C62-377D64D06B64}" type="pres">
      <dgm:prSet presAssocID="{D79E08D5-6A43-B544-9BD5-4AA101C5DB41}" presName="horz1" presStyleCnt="0"/>
      <dgm:spPr/>
    </dgm:pt>
    <dgm:pt modelId="{D5B2D15C-837C-461F-9744-A8734A603B00}" type="pres">
      <dgm:prSet presAssocID="{D79E08D5-6A43-B544-9BD5-4AA101C5DB41}" presName="tx1" presStyleLbl="revTx" presStyleIdx="0" presStyleCnt="2" custScaleY="289060" custLinFactNeighborY="19250"/>
      <dgm:spPr/>
    </dgm:pt>
    <dgm:pt modelId="{7FC5712F-F973-4493-8D93-7F4B713EB319}" type="pres">
      <dgm:prSet presAssocID="{D79E08D5-6A43-B544-9BD5-4AA101C5DB41}" presName="vert1" presStyleCnt="0"/>
      <dgm:spPr/>
    </dgm:pt>
    <dgm:pt modelId="{892D8167-4CD9-ED4A-A282-95AA4ACC1FE4}" type="pres">
      <dgm:prSet presAssocID="{DFD82D19-6EBC-BD43-800B-A428062BC41D}" presName="thickLine" presStyleLbl="alignNode1" presStyleIdx="1" presStyleCnt="2"/>
      <dgm:spPr/>
    </dgm:pt>
    <dgm:pt modelId="{3F9CD862-A7D1-8C46-8BD7-2CC2F5FA1710}" type="pres">
      <dgm:prSet presAssocID="{DFD82D19-6EBC-BD43-800B-A428062BC41D}" presName="horz1" presStyleCnt="0"/>
      <dgm:spPr/>
    </dgm:pt>
    <dgm:pt modelId="{106E077F-40DE-0941-8964-F5BB240D1278}" type="pres">
      <dgm:prSet presAssocID="{DFD82D19-6EBC-BD43-800B-A428062BC41D}" presName="tx1" presStyleLbl="revTx" presStyleIdx="1" presStyleCnt="2"/>
      <dgm:spPr/>
    </dgm:pt>
    <dgm:pt modelId="{24B1354C-0A32-8B49-8C81-8899DA8F7C04}" type="pres">
      <dgm:prSet presAssocID="{DFD82D19-6EBC-BD43-800B-A428062BC41D}" presName="vert1" presStyleCnt="0"/>
      <dgm:spPr/>
    </dgm:pt>
  </dgm:ptLst>
  <dgm:cxnLst>
    <dgm:cxn modelId="{9814FC29-A85F-4EB1-8DE9-CE4F3F5CD1CF}" type="presOf" srcId="{D79E08D5-6A43-B544-9BD5-4AA101C5DB41}" destId="{D5B2D15C-837C-461F-9744-A8734A603B00}" srcOrd="0" destOrd="0" presId="urn:microsoft.com/office/officeart/2008/layout/LinedList"/>
    <dgm:cxn modelId="{B5CB855A-2643-4811-A2C2-AA5D6689AA1C}" type="presOf" srcId="{F7CF9BD6-562E-4417-82A0-B09113C37ED4}" destId="{8106A8B5-2940-4522-9748-C811719D637E}" srcOrd="0" destOrd="0" presId="urn:microsoft.com/office/officeart/2008/layout/LinedList"/>
    <dgm:cxn modelId="{5CEFD15A-3C01-5F45-BC28-6BA3A1A0D8AD}" type="presOf" srcId="{DFD82D19-6EBC-BD43-800B-A428062BC41D}" destId="{106E077F-40DE-0941-8964-F5BB240D1278}" srcOrd="0" destOrd="0" presId="urn:microsoft.com/office/officeart/2008/layout/LinedList"/>
    <dgm:cxn modelId="{15A40C9C-74B3-B24C-A060-6C65FEAE69DC}" srcId="{F7CF9BD6-562E-4417-82A0-B09113C37ED4}" destId="{DFD82D19-6EBC-BD43-800B-A428062BC41D}" srcOrd="1" destOrd="0" parTransId="{C7234E0B-8CD7-DB4A-A7D8-8636DBB8D9B7}" sibTransId="{86C2D4D9-2CBC-BA4D-A7F1-231EFB53F6A6}"/>
    <dgm:cxn modelId="{FAA0BFA6-D28C-E147-BE7C-73BE9A2929D3}" srcId="{F7CF9BD6-562E-4417-82A0-B09113C37ED4}" destId="{D79E08D5-6A43-B544-9BD5-4AA101C5DB41}" srcOrd="0" destOrd="0" parTransId="{14868882-3580-C041-9857-EE01D840BB4C}" sibTransId="{CB5E476F-7AAA-2A44-BF46-88D59766BE4D}"/>
    <dgm:cxn modelId="{386FDF1B-EFAB-427D-BF5C-C687087FC3B9}" type="presParOf" srcId="{8106A8B5-2940-4522-9748-C811719D637E}" destId="{8236B60E-6088-4F41-AE6C-81DC3A6BD09C}" srcOrd="0" destOrd="0" presId="urn:microsoft.com/office/officeart/2008/layout/LinedList"/>
    <dgm:cxn modelId="{1C7D97C4-998F-4F34-A750-F26089049EAE}" type="presParOf" srcId="{8106A8B5-2940-4522-9748-C811719D637E}" destId="{DF065B4B-4DEA-4714-9C62-377D64D06B64}" srcOrd="1" destOrd="0" presId="urn:microsoft.com/office/officeart/2008/layout/LinedList"/>
    <dgm:cxn modelId="{A5256F46-8918-4D08-B088-CA0C115A189D}" type="presParOf" srcId="{DF065B4B-4DEA-4714-9C62-377D64D06B64}" destId="{D5B2D15C-837C-461F-9744-A8734A603B00}" srcOrd="0" destOrd="0" presId="urn:microsoft.com/office/officeart/2008/layout/LinedList"/>
    <dgm:cxn modelId="{DC7266E3-BE56-48F3-95CD-0C04E2C17063}" type="presParOf" srcId="{DF065B4B-4DEA-4714-9C62-377D64D06B64}" destId="{7FC5712F-F973-4493-8D93-7F4B713EB319}" srcOrd="1" destOrd="0" presId="urn:microsoft.com/office/officeart/2008/layout/LinedList"/>
    <dgm:cxn modelId="{8DCE4F18-607C-5444-9CCD-3A3CD38026F3}" type="presParOf" srcId="{8106A8B5-2940-4522-9748-C811719D637E}" destId="{892D8167-4CD9-ED4A-A282-95AA4ACC1FE4}" srcOrd="2" destOrd="0" presId="urn:microsoft.com/office/officeart/2008/layout/LinedList"/>
    <dgm:cxn modelId="{348C853D-D512-2F4E-BFD8-4E4B00B68B42}" type="presParOf" srcId="{8106A8B5-2940-4522-9748-C811719D637E}" destId="{3F9CD862-A7D1-8C46-8BD7-2CC2F5FA1710}" srcOrd="3" destOrd="0" presId="urn:microsoft.com/office/officeart/2008/layout/LinedList"/>
    <dgm:cxn modelId="{3D989C5A-CE6E-9F4A-9FCC-8CB7A6E00727}" type="presParOf" srcId="{3F9CD862-A7D1-8C46-8BD7-2CC2F5FA1710}" destId="{106E077F-40DE-0941-8964-F5BB240D1278}" srcOrd="0" destOrd="0" presId="urn:microsoft.com/office/officeart/2008/layout/LinedList"/>
    <dgm:cxn modelId="{EFE23AC6-3308-604D-8638-858A824B0584}" type="presParOf" srcId="{3F9CD862-A7D1-8C46-8BD7-2CC2F5FA1710}" destId="{24B1354C-0A32-8B49-8C81-8899DA8F7C0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CF9BD6-562E-4417-82A0-B09113C37ED4}" type="doc">
      <dgm:prSet loTypeId="urn:microsoft.com/office/officeart/2008/layout/LinedList" loCatId="list" qsTypeId="urn:microsoft.com/office/officeart/2005/8/quickstyle/simple1" qsCatId="simple" csTypeId="urn:microsoft.com/office/officeart/2005/8/colors/accent3_1" csCatId="accent3" phldr="1"/>
      <dgm:spPr/>
      <dgm:t>
        <a:bodyPr/>
        <a:lstStyle/>
        <a:p>
          <a:endParaRPr lang="en-US"/>
        </a:p>
      </dgm:t>
    </dgm:pt>
    <dgm:pt modelId="{D79E08D5-6A43-B544-9BD5-4AA101C5DB41}">
      <dgm:prSet custT="1"/>
      <dgm:spPr/>
      <dgm:t>
        <a:bodyPr/>
        <a:lstStyle/>
        <a:p>
          <a:r>
            <a:rPr lang="fr-FR" sz="2600" noProof="0" dirty="0"/>
            <a:t>Ce schéma permet d'expliquer très rapidement à toute personne étrangère à l'institution, la manière dont vous êtes organisés et qui rend compte </a:t>
          </a:r>
          <a:r>
            <a:rPr lang="fr-FR" sz="2800" noProof="0" dirty="0"/>
            <a:t>à qui </a:t>
          </a:r>
        </a:p>
      </dgm:t>
    </dgm:pt>
    <dgm:pt modelId="{14868882-3580-C041-9857-EE01D840BB4C}" type="parTrans" cxnId="{FAA0BFA6-D28C-E147-BE7C-73BE9A2929D3}">
      <dgm:prSet/>
      <dgm:spPr/>
      <dgm:t>
        <a:bodyPr/>
        <a:lstStyle/>
        <a:p>
          <a:endParaRPr lang="en-US" sz="2800">
            <a:latin typeface="Gill Sans MT" panose="020B0502020104020203" pitchFamily="34" charset="0"/>
          </a:endParaRPr>
        </a:p>
      </dgm:t>
    </dgm:pt>
    <dgm:pt modelId="{CB5E476F-7AAA-2A44-BF46-88D59766BE4D}" type="sibTrans" cxnId="{FAA0BFA6-D28C-E147-BE7C-73BE9A2929D3}">
      <dgm:prSet/>
      <dgm:spPr/>
      <dgm:t>
        <a:bodyPr/>
        <a:lstStyle/>
        <a:p>
          <a:endParaRPr lang="en-US" sz="2800">
            <a:latin typeface="Gill Sans MT" panose="020B0502020104020203" pitchFamily="34" charset="0"/>
          </a:endParaRPr>
        </a:p>
      </dgm:t>
    </dgm:pt>
    <dgm:pt modelId="{8106A8B5-2940-4522-9748-C811719D637E}" type="pres">
      <dgm:prSet presAssocID="{F7CF9BD6-562E-4417-82A0-B09113C37ED4}" presName="vert0" presStyleCnt="0">
        <dgm:presLayoutVars>
          <dgm:dir/>
          <dgm:animOne val="branch"/>
          <dgm:animLvl val="lvl"/>
        </dgm:presLayoutVars>
      </dgm:prSet>
      <dgm:spPr/>
    </dgm:pt>
    <dgm:pt modelId="{8236B60E-6088-4F41-AE6C-81DC3A6BD09C}" type="pres">
      <dgm:prSet presAssocID="{D79E08D5-6A43-B544-9BD5-4AA101C5DB41}" presName="thickLine" presStyleLbl="alignNode1" presStyleIdx="0" presStyleCnt="1" custLinFactNeighborX="2922" custLinFactNeighborY="-5791"/>
      <dgm:spPr/>
    </dgm:pt>
    <dgm:pt modelId="{DF065B4B-4DEA-4714-9C62-377D64D06B64}" type="pres">
      <dgm:prSet presAssocID="{D79E08D5-6A43-B544-9BD5-4AA101C5DB41}" presName="horz1" presStyleCnt="0"/>
      <dgm:spPr/>
    </dgm:pt>
    <dgm:pt modelId="{D5B2D15C-837C-461F-9744-A8734A603B00}" type="pres">
      <dgm:prSet presAssocID="{D79E08D5-6A43-B544-9BD5-4AA101C5DB41}" presName="tx1" presStyleLbl="revTx" presStyleIdx="0" presStyleCnt="1"/>
      <dgm:spPr/>
    </dgm:pt>
    <dgm:pt modelId="{7FC5712F-F973-4493-8D93-7F4B713EB319}" type="pres">
      <dgm:prSet presAssocID="{D79E08D5-6A43-B544-9BD5-4AA101C5DB41}" presName="vert1" presStyleCnt="0"/>
      <dgm:spPr/>
    </dgm:pt>
  </dgm:ptLst>
  <dgm:cxnLst>
    <dgm:cxn modelId="{9814FC29-A85F-4EB1-8DE9-CE4F3F5CD1CF}" type="presOf" srcId="{D79E08D5-6A43-B544-9BD5-4AA101C5DB41}" destId="{D5B2D15C-837C-461F-9744-A8734A603B00}" srcOrd="0" destOrd="0" presId="urn:microsoft.com/office/officeart/2008/layout/LinedList"/>
    <dgm:cxn modelId="{B5CB855A-2643-4811-A2C2-AA5D6689AA1C}" type="presOf" srcId="{F7CF9BD6-562E-4417-82A0-B09113C37ED4}" destId="{8106A8B5-2940-4522-9748-C811719D637E}" srcOrd="0" destOrd="0" presId="urn:microsoft.com/office/officeart/2008/layout/LinedList"/>
    <dgm:cxn modelId="{FAA0BFA6-D28C-E147-BE7C-73BE9A2929D3}" srcId="{F7CF9BD6-562E-4417-82A0-B09113C37ED4}" destId="{D79E08D5-6A43-B544-9BD5-4AA101C5DB41}" srcOrd="0" destOrd="0" parTransId="{14868882-3580-C041-9857-EE01D840BB4C}" sibTransId="{CB5E476F-7AAA-2A44-BF46-88D59766BE4D}"/>
    <dgm:cxn modelId="{386FDF1B-EFAB-427D-BF5C-C687087FC3B9}" type="presParOf" srcId="{8106A8B5-2940-4522-9748-C811719D637E}" destId="{8236B60E-6088-4F41-AE6C-81DC3A6BD09C}" srcOrd="0" destOrd="0" presId="urn:microsoft.com/office/officeart/2008/layout/LinedList"/>
    <dgm:cxn modelId="{1C7D97C4-998F-4F34-A750-F26089049EAE}" type="presParOf" srcId="{8106A8B5-2940-4522-9748-C811719D637E}" destId="{DF065B4B-4DEA-4714-9C62-377D64D06B64}" srcOrd="1" destOrd="0" presId="urn:microsoft.com/office/officeart/2008/layout/LinedList"/>
    <dgm:cxn modelId="{A5256F46-8918-4D08-B088-CA0C115A189D}" type="presParOf" srcId="{DF065B4B-4DEA-4714-9C62-377D64D06B64}" destId="{D5B2D15C-837C-461F-9744-A8734A603B00}" srcOrd="0" destOrd="0" presId="urn:microsoft.com/office/officeart/2008/layout/LinedList"/>
    <dgm:cxn modelId="{DC7266E3-BE56-48F3-95CD-0C04E2C17063}" type="presParOf" srcId="{DF065B4B-4DEA-4714-9C62-377D64D06B64}" destId="{7FC5712F-F973-4493-8D93-7F4B713EB31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CF9BD6-562E-4417-82A0-B09113C37ED4}" type="doc">
      <dgm:prSet loTypeId="urn:microsoft.com/office/officeart/2008/layout/LinedList" loCatId="list" qsTypeId="urn:microsoft.com/office/officeart/2005/8/quickstyle/simple1" qsCatId="simple" csTypeId="urn:microsoft.com/office/officeart/2005/8/colors/accent3_1" csCatId="accent3" phldr="1"/>
      <dgm:spPr/>
      <dgm:t>
        <a:bodyPr/>
        <a:lstStyle/>
        <a:p>
          <a:endParaRPr lang="en-US"/>
        </a:p>
      </dgm:t>
    </dgm:pt>
    <dgm:pt modelId="{D79E08D5-6A43-B544-9BD5-4AA101C5DB41}">
      <dgm:prSet custT="1"/>
      <dgm:spPr/>
      <dgm:t>
        <a:bodyPr/>
        <a:lstStyle/>
        <a:p>
          <a:r>
            <a:rPr lang="en-US" sz="2600" dirty="0"/>
            <a:t>La description de poste détaille les tâches quotidiennes de la personne concernée. De nombreux laboratoires incluent la partie correspondante de l'organigramme.</a:t>
          </a:r>
          <a:endParaRPr lang="en-US" sz="2800" dirty="0"/>
        </a:p>
      </dgm:t>
    </dgm:pt>
    <dgm:pt modelId="{14868882-3580-C041-9857-EE01D840BB4C}" type="parTrans" cxnId="{FAA0BFA6-D28C-E147-BE7C-73BE9A2929D3}">
      <dgm:prSet/>
      <dgm:spPr/>
      <dgm:t>
        <a:bodyPr/>
        <a:lstStyle/>
        <a:p>
          <a:endParaRPr lang="en-US" sz="2800">
            <a:latin typeface="Gill Sans MT" panose="020B0502020104020203" pitchFamily="34" charset="0"/>
          </a:endParaRPr>
        </a:p>
      </dgm:t>
    </dgm:pt>
    <dgm:pt modelId="{CB5E476F-7AAA-2A44-BF46-88D59766BE4D}" type="sibTrans" cxnId="{FAA0BFA6-D28C-E147-BE7C-73BE9A2929D3}">
      <dgm:prSet/>
      <dgm:spPr/>
      <dgm:t>
        <a:bodyPr/>
        <a:lstStyle/>
        <a:p>
          <a:endParaRPr lang="en-US" sz="2800">
            <a:latin typeface="Gill Sans MT" panose="020B0502020104020203" pitchFamily="34" charset="0"/>
          </a:endParaRPr>
        </a:p>
      </dgm:t>
    </dgm:pt>
    <dgm:pt modelId="{8106A8B5-2940-4522-9748-C811719D637E}" type="pres">
      <dgm:prSet presAssocID="{F7CF9BD6-562E-4417-82A0-B09113C37ED4}" presName="vert0" presStyleCnt="0">
        <dgm:presLayoutVars>
          <dgm:dir/>
          <dgm:animOne val="branch"/>
          <dgm:animLvl val="lvl"/>
        </dgm:presLayoutVars>
      </dgm:prSet>
      <dgm:spPr/>
    </dgm:pt>
    <dgm:pt modelId="{8236B60E-6088-4F41-AE6C-81DC3A6BD09C}" type="pres">
      <dgm:prSet presAssocID="{D79E08D5-6A43-B544-9BD5-4AA101C5DB41}" presName="thickLine" presStyleLbl="alignNode1" presStyleIdx="0" presStyleCnt="1" custLinFactNeighborX="2922" custLinFactNeighborY="-5791"/>
      <dgm:spPr/>
    </dgm:pt>
    <dgm:pt modelId="{DF065B4B-4DEA-4714-9C62-377D64D06B64}" type="pres">
      <dgm:prSet presAssocID="{D79E08D5-6A43-B544-9BD5-4AA101C5DB41}" presName="horz1" presStyleCnt="0"/>
      <dgm:spPr/>
    </dgm:pt>
    <dgm:pt modelId="{D5B2D15C-837C-461F-9744-A8734A603B00}" type="pres">
      <dgm:prSet presAssocID="{D79E08D5-6A43-B544-9BD5-4AA101C5DB41}" presName="tx1" presStyleLbl="revTx" presStyleIdx="0" presStyleCnt="1"/>
      <dgm:spPr/>
    </dgm:pt>
    <dgm:pt modelId="{7FC5712F-F973-4493-8D93-7F4B713EB319}" type="pres">
      <dgm:prSet presAssocID="{D79E08D5-6A43-B544-9BD5-4AA101C5DB41}" presName="vert1" presStyleCnt="0"/>
      <dgm:spPr/>
    </dgm:pt>
  </dgm:ptLst>
  <dgm:cxnLst>
    <dgm:cxn modelId="{9814FC29-A85F-4EB1-8DE9-CE4F3F5CD1CF}" type="presOf" srcId="{D79E08D5-6A43-B544-9BD5-4AA101C5DB41}" destId="{D5B2D15C-837C-461F-9744-A8734A603B00}" srcOrd="0" destOrd="0" presId="urn:microsoft.com/office/officeart/2008/layout/LinedList"/>
    <dgm:cxn modelId="{B5CB855A-2643-4811-A2C2-AA5D6689AA1C}" type="presOf" srcId="{F7CF9BD6-562E-4417-82A0-B09113C37ED4}" destId="{8106A8B5-2940-4522-9748-C811719D637E}" srcOrd="0" destOrd="0" presId="urn:microsoft.com/office/officeart/2008/layout/LinedList"/>
    <dgm:cxn modelId="{FAA0BFA6-D28C-E147-BE7C-73BE9A2929D3}" srcId="{F7CF9BD6-562E-4417-82A0-B09113C37ED4}" destId="{D79E08D5-6A43-B544-9BD5-4AA101C5DB41}" srcOrd="0" destOrd="0" parTransId="{14868882-3580-C041-9857-EE01D840BB4C}" sibTransId="{CB5E476F-7AAA-2A44-BF46-88D59766BE4D}"/>
    <dgm:cxn modelId="{386FDF1B-EFAB-427D-BF5C-C687087FC3B9}" type="presParOf" srcId="{8106A8B5-2940-4522-9748-C811719D637E}" destId="{8236B60E-6088-4F41-AE6C-81DC3A6BD09C}" srcOrd="0" destOrd="0" presId="urn:microsoft.com/office/officeart/2008/layout/LinedList"/>
    <dgm:cxn modelId="{1C7D97C4-998F-4F34-A750-F26089049EAE}" type="presParOf" srcId="{8106A8B5-2940-4522-9748-C811719D637E}" destId="{DF065B4B-4DEA-4714-9C62-377D64D06B64}" srcOrd="1" destOrd="0" presId="urn:microsoft.com/office/officeart/2008/layout/LinedList"/>
    <dgm:cxn modelId="{A5256F46-8918-4D08-B088-CA0C115A189D}" type="presParOf" srcId="{DF065B4B-4DEA-4714-9C62-377D64D06B64}" destId="{D5B2D15C-837C-461F-9744-A8734A603B00}" srcOrd="0" destOrd="0" presId="urn:microsoft.com/office/officeart/2008/layout/LinedList"/>
    <dgm:cxn modelId="{DC7266E3-BE56-48F3-95CD-0C04E2C17063}" type="presParOf" srcId="{DF065B4B-4DEA-4714-9C62-377D64D06B64}" destId="{7FC5712F-F973-4493-8D93-7F4B713EB31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CF9BD6-562E-4417-82A0-B09113C37ED4}" type="doc">
      <dgm:prSet loTypeId="urn:microsoft.com/office/officeart/2008/layout/LinedList" loCatId="list" qsTypeId="urn:microsoft.com/office/officeart/2005/8/quickstyle/simple1" qsCatId="simple" csTypeId="urn:microsoft.com/office/officeart/2005/8/colors/accent3_1" csCatId="accent3" phldr="1"/>
      <dgm:spPr/>
      <dgm:t>
        <a:bodyPr/>
        <a:lstStyle/>
        <a:p>
          <a:endParaRPr lang="en-US"/>
        </a:p>
      </dgm:t>
    </dgm:pt>
    <dgm:pt modelId="{D79E08D5-6A43-B544-9BD5-4AA101C5DB41}">
      <dgm:prSet custT="1"/>
      <dgm:spPr/>
      <dgm:t>
        <a:bodyPr/>
        <a:lstStyle/>
        <a:p>
          <a:r>
            <a:rPr lang="en-US" sz="2500" dirty="0"/>
            <a:t>Contient les détails de l'expérience professionnelle qui qualifie les professionnels pour leurs tâches. Les formations qui ne débouchent pas sur un diplôme ne figurent normalement pas dans un CV, mais dans le dossier de formation de la personne.</a:t>
          </a:r>
        </a:p>
      </dgm:t>
    </dgm:pt>
    <dgm:pt modelId="{14868882-3580-C041-9857-EE01D840BB4C}" type="parTrans" cxnId="{FAA0BFA6-D28C-E147-BE7C-73BE9A2929D3}">
      <dgm:prSet/>
      <dgm:spPr/>
      <dgm:t>
        <a:bodyPr/>
        <a:lstStyle/>
        <a:p>
          <a:endParaRPr lang="en-US" sz="2800">
            <a:latin typeface="Gill Sans MT" panose="020B0502020104020203" pitchFamily="34" charset="0"/>
          </a:endParaRPr>
        </a:p>
      </dgm:t>
    </dgm:pt>
    <dgm:pt modelId="{CB5E476F-7AAA-2A44-BF46-88D59766BE4D}" type="sibTrans" cxnId="{FAA0BFA6-D28C-E147-BE7C-73BE9A2929D3}">
      <dgm:prSet/>
      <dgm:spPr/>
      <dgm:t>
        <a:bodyPr/>
        <a:lstStyle/>
        <a:p>
          <a:endParaRPr lang="en-US" sz="2800">
            <a:latin typeface="Gill Sans MT" panose="020B0502020104020203" pitchFamily="34" charset="0"/>
          </a:endParaRPr>
        </a:p>
      </dgm:t>
    </dgm:pt>
    <dgm:pt modelId="{8106A8B5-2940-4522-9748-C811719D637E}" type="pres">
      <dgm:prSet presAssocID="{F7CF9BD6-562E-4417-82A0-B09113C37ED4}" presName="vert0" presStyleCnt="0">
        <dgm:presLayoutVars>
          <dgm:dir/>
          <dgm:animOne val="branch"/>
          <dgm:animLvl val="lvl"/>
        </dgm:presLayoutVars>
      </dgm:prSet>
      <dgm:spPr/>
    </dgm:pt>
    <dgm:pt modelId="{8236B60E-6088-4F41-AE6C-81DC3A6BD09C}" type="pres">
      <dgm:prSet presAssocID="{D79E08D5-6A43-B544-9BD5-4AA101C5DB41}" presName="thickLine" presStyleLbl="alignNode1" presStyleIdx="0" presStyleCnt="1" custLinFactNeighborX="2922" custLinFactNeighborY="-5791"/>
      <dgm:spPr/>
    </dgm:pt>
    <dgm:pt modelId="{DF065B4B-4DEA-4714-9C62-377D64D06B64}" type="pres">
      <dgm:prSet presAssocID="{D79E08D5-6A43-B544-9BD5-4AA101C5DB41}" presName="horz1" presStyleCnt="0"/>
      <dgm:spPr/>
    </dgm:pt>
    <dgm:pt modelId="{D5B2D15C-837C-461F-9744-A8734A603B00}" type="pres">
      <dgm:prSet presAssocID="{D79E08D5-6A43-B544-9BD5-4AA101C5DB41}" presName="tx1" presStyleLbl="revTx" presStyleIdx="0" presStyleCnt="1"/>
      <dgm:spPr/>
    </dgm:pt>
    <dgm:pt modelId="{7FC5712F-F973-4493-8D93-7F4B713EB319}" type="pres">
      <dgm:prSet presAssocID="{D79E08D5-6A43-B544-9BD5-4AA101C5DB41}" presName="vert1" presStyleCnt="0"/>
      <dgm:spPr/>
    </dgm:pt>
  </dgm:ptLst>
  <dgm:cxnLst>
    <dgm:cxn modelId="{9814FC29-A85F-4EB1-8DE9-CE4F3F5CD1CF}" type="presOf" srcId="{D79E08D5-6A43-B544-9BD5-4AA101C5DB41}" destId="{D5B2D15C-837C-461F-9744-A8734A603B00}" srcOrd="0" destOrd="0" presId="urn:microsoft.com/office/officeart/2008/layout/LinedList"/>
    <dgm:cxn modelId="{B5CB855A-2643-4811-A2C2-AA5D6689AA1C}" type="presOf" srcId="{F7CF9BD6-562E-4417-82A0-B09113C37ED4}" destId="{8106A8B5-2940-4522-9748-C811719D637E}" srcOrd="0" destOrd="0" presId="urn:microsoft.com/office/officeart/2008/layout/LinedList"/>
    <dgm:cxn modelId="{FAA0BFA6-D28C-E147-BE7C-73BE9A2929D3}" srcId="{F7CF9BD6-562E-4417-82A0-B09113C37ED4}" destId="{D79E08D5-6A43-B544-9BD5-4AA101C5DB41}" srcOrd="0" destOrd="0" parTransId="{14868882-3580-C041-9857-EE01D840BB4C}" sibTransId="{CB5E476F-7AAA-2A44-BF46-88D59766BE4D}"/>
    <dgm:cxn modelId="{386FDF1B-EFAB-427D-BF5C-C687087FC3B9}" type="presParOf" srcId="{8106A8B5-2940-4522-9748-C811719D637E}" destId="{8236B60E-6088-4F41-AE6C-81DC3A6BD09C}" srcOrd="0" destOrd="0" presId="urn:microsoft.com/office/officeart/2008/layout/LinedList"/>
    <dgm:cxn modelId="{1C7D97C4-998F-4F34-A750-F26089049EAE}" type="presParOf" srcId="{8106A8B5-2940-4522-9748-C811719D637E}" destId="{DF065B4B-4DEA-4714-9C62-377D64D06B64}" srcOrd="1" destOrd="0" presId="urn:microsoft.com/office/officeart/2008/layout/LinedList"/>
    <dgm:cxn modelId="{A5256F46-8918-4D08-B088-CA0C115A189D}" type="presParOf" srcId="{DF065B4B-4DEA-4714-9C62-377D64D06B64}" destId="{D5B2D15C-837C-461F-9744-A8734A603B00}" srcOrd="0" destOrd="0" presId="urn:microsoft.com/office/officeart/2008/layout/LinedList"/>
    <dgm:cxn modelId="{DC7266E3-BE56-48F3-95CD-0C04E2C17063}" type="presParOf" srcId="{DF065B4B-4DEA-4714-9C62-377D64D06B64}" destId="{7FC5712F-F973-4493-8D93-7F4B713EB31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CF9BD6-562E-4417-82A0-B09113C37ED4}" type="doc">
      <dgm:prSet loTypeId="urn:microsoft.com/office/officeart/2008/layout/LinedList" loCatId="list" qsTypeId="urn:microsoft.com/office/officeart/2005/8/quickstyle/simple1" qsCatId="simple" csTypeId="urn:microsoft.com/office/officeart/2005/8/colors/accent3_1" csCatId="accent3" phldr="1"/>
      <dgm:spPr/>
      <dgm:t>
        <a:bodyPr/>
        <a:lstStyle/>
        <a:p>
          <a:endParaRPr lang="en-US"/>
        </a:p>
      </dgm:t>
    </dgm:pt>
    <dgm:pt modelId="{D79E08D5-6A43-B544-9BD5-4AA101C5DB41}">
      <dgm:prSet custT="1"/>
      <dgm:spPr/>
      <dgm:t>
        <a:bodyPr/>
        <a:lstStyle/>
        <a:p>
          <a:r>
            <a:rPr lang="en-US" sz="2500" dirty="0"/>
            <a:t>Les dossiers de formation doivent contenir des informations sur toutes les formations qui ne figurent pas dans le CV. Inclure systématiquement les formations qui vous qualifient pour l'emploi que vous occupez.</a:t>
          </a:r>
        </a:p>
      </dgm:t>
    </dgm:pt>
    <dgm:pt modelId="{14868882-3580-C041-9857-EE01D840BB4C}" type="parTrans" cxnId="{FAA0BFA6-D28C-E147-BE7C-73BE9A2929D3}">
      <dgm:prSet/>
      <dgm:spPr/>
      <dgm:t>
        <a:bodyPr/>
        <a:lstStyle/>
        <a:p>
          <a:endParaRPr lang="en-US" sz="2800">
            <a:latin typeface="Gill Sans MT" panose="020B0502020104020203" pitchFamily="34" charset="0"/>
          </a:endParaRPr>
        </a:p>
      </dgm:t>
    </dgm:pt>
    <dgm:pt modelId="{CB5E476F-7AAA-2A44-BF46-88D59766BE4D}" type="sibTrans" cxnId="{FAA0BFA6-D28C-E147-BE7C-73BE9A2929D3}">
      <dgm:prSet/>
      <dgm:spPr/>
      <dgm:t>
        <a:bodyPr/>
        <a:lstStyle/>
        <a:p>
          <a:endParaRPr lang="en-US" sz="2800">
            <a:latin typeface="Gill Sans MT" panose="020B0502020104020203" pitchFamily="34" charset="0"/>
          </a:endParaRPr>
        </a:p>
      </dgm:t>
    </dgm:pt>
    <dgm:pt modelId="{8106A8B5-2940-4522-9748-C811719D637E}" type="pres">
      <dgm:prSet presAssocID="{F7CF9BD6-562E-4417-82A0-B09113C37ED4}" presName="vert0" presStyleCnt="0">
        <dgm:presLayoutVars>
          <dgm:dir/>
          <dgm:animOne val="branch"/>
          <dgm:animLvl val="lvl"/>
        </dgm:presLayoutVars>
      </dgm:prSet>
      <dgm:spPr/>
    </dgm:pt>
    <dgm:pt modelId="{8236B60E-6088-4F41-AE6C-81DC3A6BD09C}" type="pres">
      <dgm:prSet presAssocID="{D79E08D5-6A43-B544-9BD5-4AA101C5DB41}" presName="thickLine" presStyleLbl="alignNode1" presStyleIdx="0" presStyleCnt="1" custLinFactNeighborX="2922" custLinFactNeighborY="-5791"/>
      <dgm:spPr/>
    </dgm:pt>
    <dgm:pt modelId="{DF065B4B-4DEA-4714-9C62-377D64D06B64}" type="pres">
      <dgm:prSet presAssocID="{D79E08D5-6A43-B544-9BD5-4AA101C5DB41}" presName="horz1" presStyleCnt="0"/>
      <dgm:spPr/>
    </dgm:pt>
    <dgm:pt modelId="{D5B2D15C-837C-461F-9744-A8734A603B00}" type="pres">
      <dgm:prSet presAssocID="{D79E08D5-6A43-B544-9BD5-4AA101C5DB41}" presName="tx1" presStyleLbl="revTx" presStyleIdx="0" presStyleCnt="1" custLinFactNeighborY="-17861"/>
      <dgm:spPr/>
    </dgm:pt>
    <dgm:pt modelId="{7FC5712F-F973-4493-8D93-7F4B713EB319}" type="pres">
      <dgm:prSet presAssocID="{D79E08D5-6A43-B544-9BD5-4AA101C5DB41}" presName="vert1" presStyleCnt="0"/>
      <dgm:spPr/>
    </dgm:pt>
  </dgm:ptLst>
  <dgm:cxnLst>
    <dgm:cxn modelId="{9814FC29-A85F-4EB1-8DE9-CE4F3F5CD1CF}" type="presOf" srcId="{D79E08D5-6A43-B544-9BD5-4AA101C5DB41}" destId="{D5B2D15C-837C-461F-9744-A8734A603B00}" srcOrd="0" destOrd="0" presId="urn:microsoft.com/office/officeart/2008/layout/LinedList"/>
    <dgm:cxn modelId="{B5CB855A-2643-4811-A2C2-AA5D6689AA1C}" type="presOf" srcId="{F7CF9BD6-562E-4417-82A0-B09113C37ED4}" destId="{8106A8B5-2940-4522-9748-C811719D637E}" srcOrd="0" destOrd="0" presId="urn:microsoft.com/office/officeart/2008/layout/LinedList"/>
    <dgm:cxn modelId="{FAA0BFA6-D28C-E147-BE7C-73BE9A2929D3}" srcId="{F7CF9BD6-562E-4417-82A0-B09113C37ED4}" destId="{D79E08D5-6A43-B544-9BD5-4AA101C5DB41}" srcOrd="0" destOrd="0" parTransId="{14868882-3580-C041-9857-EE01D840BB4C}" sibTransId="{CB5E476F-7AAA-2A44-BF46-88D59766BE4D}"/>
    <dgm:cxn modelId="{386FDF1B-EFAB-427D-BF5C-C687087FC3B9}" type="presParOf" srcId="{8106A8B5-2940-4522-9748-C811719D637E}" destId="{8236B60E-6088-4F41-AE6C-81DC3A6BD09C}" srcOrd="0" destOrd="0" presId="urn:microsoft.com/office/officeart/2008/layout/LinedList"/>
    <dgm:cxn modelId="{1C7D97C4-998F-4F34-A750-F26089049EAE}" type="presParOf" srcId="{8106A8B5-2940-4522-9748-C811719D637E}" destId="{DF065B4B-4DEA-4714-9C62-377D64D06B64}" srcOrd="1" destOrd="0" presId="urn:microsoft.com/office/officeart/2008/layout/LinedList"/>
    <dgm:cxn modelId="{A5256F46-8918-4D08-B088-CA0C115A189D}" type="presParOf" srcId="{DF065B4B-4DEA-4714-9C62-377D64D06B64}" destId="{D5B2D15C-837C-461F-9744-A8734A603B00}" srcOrd="0" destOrd="0" presId="urn:microsoft.com/office/officeart/2008/layout/LinedList"/>
    <dgm:cxn modelId="{DC7266E3-BE56-48F3-95CD-0C04E2C17063}" type="presParOf" srcId="{DF065B4B-4DEA-4714-9C62-377D64D06B64}" destId="{7FC5712F-F973-4493-8D93-7F4B713EB31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2ADBD-A829-A64E-8C3D-4FF5E2E77DD9}">
      <dsp:nvSpPr>
        <dsp:cNvPr id="0" name=""/>
        <dsp:cNvSpPr/>
      </dsp:nvSpPr>
      <dsp:spPr>
        <a:xfrm>
          <a:off x="35" y="6875"/>
          <a:ext cx="3410495" cy="1094400"/>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w="9525" cap="flat" cmpd="sng" algn="ctr">
          <a:solidFill>
            <a:schemeClr val="accent4">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mn-lt"/>
            </a:rPr>
            <a:t>Informations sur l'étude</a:t>
          </a:r>
          <a:endParaRPr lang="en-US" sz="2100" kern="1200" dirty="0"/>
        </a:p>
      </dsp:txBody>
      <dsp:txXfrm>
        <a:off x="35" y="6875"/>
        <a:ext cx="3410495" cy="1094400"/>
      </dsp:txXfrm>
    </dsp:sp>
    <dsp:sp modelId="{546C3055-80F0-BE4A-9173-D9CE05CE446E}">
      <dsp:nvSpPr>
        <dsp:cNvPr id="0" name=""/>
        <dsp:cNvSpPr/>
      </dsp:nvSpPr>
      <dsp:spPr>
        <a:xfrm>
          <a:off x="35" y="1101275"/>
          <a:ext cx="3410495" cy="1773269"/>
        </a:xfrm>
        <a:prstGeom prst="rect">
          <a:avLst/>
        </a:prstGeom>
        <a:solidFill>
          <a:schemeClr val="lt1">
            <a:alpha val="90000"/>
            <a:tint val="40000"/>
            <a:hueOff val="0"/>
            <a:satOff val="0"/>
            <a:lumOff val="0"/>
            <a:alphaOff val="0"/>
          </a:schemeClr>
        </a:solidFill>
        <a:ln w="9525" cap="flat" cmpd="sng" algn="ctr">
          <a:solidFill>
            <a:schemeClr val="accent4">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err="1">
              <a:latin typeface="+mn-lt"/>
            </a:rPr>
            <a:t>Contenu</a:t>
          </a:r>
          <a:r>
            <a:rPr lang="en-US" sz="2000" kern="1200" dirty="0">
              <a:latin typeface="+mn-lt"/>
            </a:rPr>
            <a:t> du test</a:t>
          </a:r>
        </a:p>
        <a:p>
          <a:pPr marL="228600" lvl="1" indent="-228600" algn="l" defTabSz="889000">
            <a:lnSpc>
              <a:spcPct val="90000"/>
            </a:lnSpc>
            <a:spcBef>
              <a:spcPct val="0"/>
            </a:spcBef>
            <a:spcAft>
              <a:spcPct val="15000"/>
            </a:spcAft>
            <a:buChar char="•"/>
          </a:pPr>
          <a:r>
            <a:rPr lang="en-US" sz="2000" kern="1200" dirty="0">
              <a:latin typeface="+mn-lt"/>
            </a:rPr>
            <a:t>Numéro de l'étude</a:t>
          </a:r>
        </a:p>
        <a:p>
          <a:pPr marL="228600" lvl="1" indent="-228600" algn="l" defTabSz="889000">
            <a:lnSpc>
              <a:spcPct val="90000"/>
            </a:lnSpc>
            <a:spcBef>
              <a:spcPct val="0"/>
            </a:spcBef>
            <a:spcAft>
              <a:spcPct val="15000"/>
            </a:spcAft>
            <a:buChar char="•"/>
          </a:pPr>
          <a:r>
            <a:rPr lang="en-US" sz="2000" kern="1200" dirty="0">
              <a:latin typeface="+mn-lt"/>
            </a:rPr>
            <a:t>Directeur</a:t>
          </a:r>
        </a:p>
        <a:p>
          <a:pPr marL="228600" lvl="1" indent="-228600" algn="l" defTabSz="889000">
            <a:lnSpc>
              <a:spcPct val="90000"/>
            </a:lnSpc>
            <a:spcBef>
              <a:spcPct val="0"/>
            </a:spcBef>
            <a:spcAft>
              <a:spcPct val="15000"/>
            </a:spcAft>
            <a:buChar char="•"/>
          </a:pPr>
          <a:r>
            <a:rPr lang="en-US" sz="2000" kern="1200" dirty="0">
              <a:latin typeface="+mn-lt"/>
            </a:rPr>
            <a:t>Titre</a:t>
          </a:r>
        </a:p>
        <a:p>
          <a:pPr marL="228600" lvl="1" indent="-228600" algn="l" defTabSz="889000">
            <a:lnSpc>
              <a:spcPct val="90000"/>
            </a:lnSpc>
            <a:spcBef>
              <a:spcPct val="0"/>
            </a:spcBef>
            <a:spcAft>
              <a:spcPct val="15000"/>
            </a:spcAft>
            <a:buChar char="•"/>
          </a:pPr>
          <a:r>
            <a:rPr lang="en-US" sz="2000" kern="1200" dirty="0">
              <a:latin typeface="+mn-lt"/>
            </a:rPr>
            <a:t>Localisation </a:t>
          </a:r>
        </a:p>
      </dsp:txBody>
      <dsp:txXfrm>
        <a:off x="35" y="1101275"/>
        <a:ext cx="3410495" cy="1773269"/>
      </dsp:txXfrm>
    </dsp:sp>
    <dsp:sp modelId="{8CD628F2-7160-B44E-97DE-04FCAF62D310}">
      <dsp:nvSpPr>
        <dsp:cNvPr id="0" name=""/>
        <dsp:cNvSpPr/>
      </dsp:nvSpPr>
      <dsp:spPr>
        <a:xfrm>
          <a:off x="3888000" y="6875"/>
          <a:ext cx="3410495" cy="1094400"/>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w="9525" cap="flat" cmpd="sng" algn="ctr">
          <a:solidFill>
            <a:schemeClr val="accent4">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mn-lt"/>
            </a:rPr>
            <a:t>Dates</a:t>
          </a:r>
        </a:p>
      </dsp:txBody>
      <dsp:txXfrm>
        <a:off x="3888000" y="6875"/>
        <a:ext cx="3410495" cy="1094400"/>
      </dsp:txXfrm>
    </dsp:sp>
    <dsp:sp modelId="{AE2916E0-0A59-CB40-9494-00FC77395698}">
      <dsp:nvSpPr>
        <dsp:cNvPr id="0" name=""/>
        <dsp:cNvSpPr/>
      </dsp:nvSpPr>
      <dsp:spPr>
        <a:xfrm>
          <a:off x="3888035" y="1101275"/>
          <a:ext cx="3410495" cy="1773269"/>
        </a:xfrm>
        <a:prstGeom prst="rect">
          <a:avLst/>
        </a:prstGeom>
        <a:solidFill>
          <a:schemeClr val="lt1">
            <a:alpha val="90000"/>
            <a:tint val="40000"/>
            <a:hueOff val="0"/>
            <a:satOff val="0"/>
            <a:lumOff val="0"/>
            <a:alphaOff val="0"/>
          </a:schemeClr>
        </a:solidFill>
        <a:ln w="9525" cap="flat" cmpd="sng" algn="ctr">
          <a:solidFill>
            <a:schemeClr val="accent4">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mn-lt"/>
            </a:rPr>
            <a:t>Protocole</a:t>
          </a:r>
        </a:p>
        <a:p>
          <a:pPr marL="228600" lvl="1" indent="-228600" algn="l" defTabSz="889000">
            <a:lnSpc>
              <a:spcPct val="90000"/>
            </a:lnSpc>
            <a:spcBef>
              <a:spcPct val="0"/>
            </a:spcBef>
            <a:spcAft>
              <a:spcPct val="15000"/>
            </a:spcAft>
            <a:buChar char="•"/>
          </a:pPr>
          <a:r>
            <a:rPr lang="en-US" sz="2000" kern="1200" dirty="0">
              <a:latin typeface="+mn-lt"/>
            </a:rPr>
            <a:t>Données</a:t>
          </a:r>
        </a:p>
        <a:p>
          <a:pPr marL="228600" lvl="1" indent="-228600" algn="l" defTabSz="889000">
            <a:lnSpc>
              <a:spcPct val="90000"/>
            </a:lnSpc>
            <a:spcBef>
              <a:spcPct val="0"/>
            </a:spcBef>
            <a:spcAft>
              <a:spcPct val="15000"/>
            </a:spcAft>
            <a:buChar char="•"/>
          </a:pPr>
          <a:r>
            <a:rPr lang="en-US" sz="2000" kern="1200" dirty="0">
              <a:latin typeface="+mn-lt"/>
            </a:rPr>
            <a:t>Rapports finaux </a:t>
          </a:r>
        </a:p>
        <a:p>
          <a:pPr marL="228600" lvl="1" indent="-228600" algn="l" defTabSz="889000">
            <a:lnSpc>
              <a:spcPct val="90000"/>
            </a:lnSpc>
            <a:spcBef>
              <a:spcPct val="0"/>
            </a:spcBef>
            <a:spcAft>
              <a:spcPct val="15000"/>
            </a:spcAft>
            <a:buChar char="•"/>
          </a:pPr>
          <a:r>
            <a:rPr lang="en-US" sz="2000" kern="1200" dirty="0">
              <a:latin typeface="+mn-lt"/>
            </a:rPr>
            <a:t>Archives</a:t>
          </a:r>
        </a:p>
        <a:p>
          <a:pPr marL="228600" lvl="1" indent="-228600" algn="l" defTabSz="889000">
            <a:lnSpc>
              <a:spcPct val="90000"/>
            </a:lnSpc>
            <a:spcBef>
              <a:spcPct val="0"/>
            </a:spcBef>
            <a:spcAft>
              <a:spcPct val="15000"/>
            </a:spcAft>
            <a:buChar char="•"/>
          </a:pPr>
          <a:r>
            <a:rPr lang="en-US" sz="2000" kern="1200" dirty="0">
              <a:latin typeface="+mn-lt"/>
            </a:rPr>
            <a:t>Commentaires</a:t>
          </a:r>
        </a:p>
      </dsp:txBody>
      <dsp:txXfrm>
        <a:off x="3888035" y="1101275"/>
        <a:ext cx="3410495" cy="1773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B60E-6088-4F41-AE6C-81DC3A6BD09C}">
      <dsp:nvSpPr>
        <dsp:cNvPr id="0" name=""/>
        <dsp:cNvSpPr/>
      </dsp:nvSpPr>
      <dsp:spPr>
        <a:xfrm>
          <a:off x="0" y="0"/>
          <a:ext cx="10523622"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2D15C-837C-461F-9744-A8734A603B00}">
      <dsp:nvSpPr>
        <dsp:cNvPr id="0" name=""/>
        <dsp:cNvSpPr/>
      </dsp:nvSpPr>
      <dsp:spPr>
        <a:xfrm>
          <a:off x="0" y="69074"/>
          <a:ext cx="10513345" cy="1029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Pour documenter la manière dont la </a:t>
          </a:r>
          <a:r>
            <a:rPr lang="en-US" sz="2600" kern="1200" dirty="0" err="1"/>
            <a:t>ressource</a:t>
          </a:r>
          <a:r>
            <a:rPr lang="en-US" sz="2600" kern="1200" dirty="0"/>
            <a:t> “</a:t>
          </a:r>
          <a:r>
            <a:rPr lang="en-US" sz="2600" kern="1200" dirty="0" err="1"/>
            <a:t>humaine</a:t>
          </a:r>
          <a:r>
            <a:rPr lang="en-US" sz="2600" kern="1200" dirty="0"/>
            <a:t>" est organisée, la direction doit mettre en place les types de documents suivants :</a:t>
          </a:r>
        </a:p>
      </dsp:txBody>
      <dsp:txXfrm>
        <a:off x="0" y="69074"/>
        <a:ext cx="10513345" cy="1029381"/>
      </dsp:txXfrm>
    </dsp:sp>
    <dsp:sp modelId="{892D8167-4CD9-ED4A-A282-95AA4ACC1FE4}">
      <dsp:nvSpPr>
        <dsp:cNvPr id="0" name=""/>
        <dsp:cNvSpPr/>
      </dsp:nvSpPr>
      <dsp:spPr>
        <a:xfrm>
          <a:off x="0" y="1029904"/>
          <a:ext cx="10523622"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6E077F-40DE-0941-8964-F5BB240D1278}">
      <dsp:nvSpPr>
        <dsp:cNvPr id="0" name=""/>
        <dsp:cNvSpPr/>
      </dsp:nvSpPr>
      <dsp:spPr>
        <a:xfrm>
          <a:off x="0" y="1029904"/>
          <a:ext cx="10523622" cy="356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endParaRPr lang="en-US" sz="2600" kern="1200" dirty="0"/>
        </a:p>
      </dsp:txBody>
      <dsp:txXfrm>
        <a:off x="0" y="1029904"/>
        <a:ext cx="10523622" cy="356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B60E-6088-4F41-AE6C-81DC3A6BD09C}">
      <dsp:nvSpPr>
        <dsp:cNvPr id="0" name=""/>
        <dsp:cNvSpPr/>
      </dsp:nvSpPr>
      <dsp:spPr>
        <a:xfrm>
          <a:off x="0" y="0"/>
          <a:ext cx="10523622"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2D15C-837C-461F-9744-A8734A603B00}">
      <dsp:nvSpPr>
        <dsp:cNvPr id="0" name=""/>
        <dsp:cNvSpPr/>
      </dsp:nvSpPr>
      <dsp:spPr>
        <a:xfrm>
          <a:off x="0" y="0"/>
          <a:ext cx="10523622" cy="1386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fr-FR" sz="2600" kern="1200" noProof="0" dirty="0"/>
            <a:t>Ce schéma permet d'expliquer très rapidement à toute personne étrangère à l'institution, la manière dont vous êtes organisés et qui rend compte </a:t>
          </a:r>
          <a:r>
            <a:rPr lang="fr-FR" sz="2800" kern="1200" noProof="0" dirty="0"/>
            <a:t>à qui </a:t>
          </a:r>
        </a:p>
      </dsp:txBody>
      <dsp:txXfrm>
        <a:off x="0" y="0"/>
        <a:ext cx="10523622" cy="13865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B60E-6088-4F41-AE6C-81DC3A6BD09C}">
      <dsp:nvSpPr>
        <dsp:cNvPr id="0" name=""/>
        <dsp:cNvSpPr/>
      </dsp:nvSpPr>
      <dsp:spPr>
        <a:xfrm>
          <a:off x="0" y="0"/>
          <a:ext cx="10523622"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2D15C-837C-461F-9744-A8734A603B00}">
      <dsp:nvSpPr>
        <dsp:cNvPr id="0" name=""/>
        <dsp:cNvSpPr/>
      </dsp:nvSpPr>
      <dsp:spPr>
        <a:xfrm>
          <a:off x="0" y="0"/>
          <a:ext cx="10523622" cy="1386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La description de poste détaille les tâches quotidiennes de la personne concernée. De nombreux laboratoires incluent la partie correspondante de l'organigramme.</a:t>
          </a:r>
          <a:endParaRPr lang="en-US" sz="2800" kern="1200" dirty="0"/>
        </a:p>
      </dsp:txBody>
      <dsp:txXfrm>
        <a:off x="0" y="0"/>
        <a:ext cx="10523622" cy="13865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B60E-6088-4F41-AE6C-81DC3A6BD09C}">
      <dsp:nvSpPr>
        <dsp:cNvPr id="0" name=""/>
        <dsp:cNvSpPr/>
      </dsp:nvSpPr>
      <dsp:spPr>
        <a:xfrm>
          <a:off x="0" y="0"/>
          <a:ext cx="5079236"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2D15C-837C-461F-9744-A8734A603B00}">
      <dsp:nvSpPr>
        <dsp:cNvPr id="0" name=""/>
        <dsp:cNvSpPr/>
      </dsp:nvSpPr>
      <dsp:spPr>
        <a:xfrm>
          <a:off x="0" y="1218"/>
          <a:ext cx="5079236" cy="249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Contient les détails de l'expérience professionnelle qui qualifie les professionnels pour leurs tâches. Les formations qui ne débouchent pas sur un diplôme ne figurent normalement pas dans un CV, mais dans le dossier de formation de la personne.</a:t>
          </a:r>
        </a:p>
      </dsp:txBody>
      <dsp:txXfrm>
        <a:off x="0" y="1218"/>
        <a:ext cx="5079236" cy="24924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B60E-6088-4F41-AE6C-81DC3A6BD09C}">
      <dsp:nvSpPr>
        <dsp:cNvPr id="0" name=""/>
        <dsp:cNvSpPr/>
      </dsp:nvSpPr>
      <dsp:spPr>
        <a:xfrm>
          <a:off x="0" y="0"/>
          <a:ext cx="4408162" cy="0"/>
        </a:xfrm>
        <a:prstGeom prst="lin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2D15C-837C-461F-9744-A8734A603B00}">
      <dsp:nvSpPr>
        <dsp:cNvPr id="0" name=""/>
        <dsp:cNvSpPr/>
      </dsp:nvSpPr>
      <dsp:spPr>
        <a:xfrm>
          <a:off x="0" y="0"/>
          <a:ext cx="4408162" cy="3333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Les dossiers de formation doivent contenir des informations sur toutes les formations qui ne figurent pas dans le CV. Inclure systématiquement les formations qui vous qualifient pour l'emploi que vous occupez.</a:t>
          </a:r>
        </a:p>
      </dsp:txBody>
      <dsp:txXfrm>
        <a:off x="0" y="0"/>
        <a:ext cx="4408162" cy="333360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CE6BD5-C939-414A-84EF-E2002A318B59}"/>
              </a:ext>
            </a:extLst>
          </p:cNvPr>
          <p:cNvSpPr>
            <a:spLocks noGrp="1"/>
          </p:cNvSpPr>
          <p:nvPr>
            <p:ph type="hdr" sz="quarter"/>
          </p:nvPr>
        </p:nvSpPr>
        <p:spPr>
          <a:xfrm>
            <a:off x="0" y="0"/>
            <a:ext cx="2971800" cy="457200"/>
          </a:xfrm>
          <a:prstGeom prst="rect">
            <a:avLst/>
          </a:prstGeom>
        </p:spPr>
        <p:txBody>
          <a:bodyPr vert="horz" lIns="91438" tIns="45719" rIns="91438" bIns="4571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60F1438A-2A1F-4CB5-961E-F70239BC190F}"/>
              </a:ext>
            </a:extLst>
          </p:cNvPr>
          <p:cNvSpPr>
            <a:spLocks noGrp="1"/>
          </p:cNvSpPr>
          <p:nvPr>
            <p:ph type="dt" sz="quarter" idx="1"/>
          </p:nvPr>
        </p:nvSpPr>
        <p:spPr>
          <a:xfrm>
            <a:off x="3884613" y="0"/>
            <a:ext cx="2971800" cy="457200"/>
          </a:xfrm>
          <a:prstGeom prst="rect">
            <a:avLst/>
          </a:prstGeom>
        </p:spPr>
        <p:txBody>
          <a:bodyPr vert="horz" lIns="91438" tIns="45719" rIns="91438" bIns="45719" rtlCol="0"/>
          <a:lstStyle>
            <a:lvl1pPr algn="r" eaLnBrk="1" fontAlgn="auto" hangingPunct="1">
              <a:spcBef>
                <a:spcPts val="0"/>
              </a:spcBef>
              <a:spcAft>
                <a:spcPts val="0"/>
              </a:spcAft>
              <a:defRPr sz="1200">
                <a:latin typeface="+mn-lt"/>
              </a:defRPr>
            </a:lvl1pPr>
          </a:lstStyle>
          <a:p>
            <a:pPr>
              <a:defRPr/>
            </a:pPr>
            <a:fld id="{FAB67749-90F4-4641-8A3D-35E08BC77FE2}" type="datetimeFigureOut">
              <a:rPr lang="en-US"/>
              <a:pPr>
                <a:defRPr/>
              </a:pPr>
              <a:t>8/16/2023</a:t>
            </a:fld>
            <a:endParaRPr lang="en-US" dirty="0"/>
          </a:p>
        </p:txBody>
      </p:sp>
      <p:sp>
        <p:nvSpPr>
          <p:cNvPr id="4" name="Footer Placeholder 3">
            <a:extLst>
              <a:ext uri="{FF2B5EF4-FFF2-40B4-BE49-F238E27FC236}">
                <a16:creationId xmlns:a16="http://schemas.microsoft.com/office/drawing/2014/main" id="{89EB0E8A-A529-4C73-84D7-9499115B3A83}"/>
              </a:ext>
            </a:extLst>
          </p:cNvPr>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48551AE4-5A5E-4E04-9367-3B2CBF1978C3}"/>
              </a:ext>
            </a:extLst>
          </p:cNvPr>
          <p:cNvSpPr>
            <a:spLocks noGrp="1"/>
          </p:cNvSpPr>
          <p:nvPr>
            <p:ph type="sldNum" sz="quarter" idx="3"/>
          </p:nvPr>
        </p:nvSpPr>
        <p:spPr>
          <a:xfrm>
            <a:off x="3884613" y="8685213"/>
            <a:ext cx="2971800" cy="457200"/>
          </a:xfrm>
          <a:prstGeom prst="rect">
            <a:avLst/>
          </a:prstGeom>
        </p:spPr>
        <p:txBody>
          <a:bodyPr vert="horz" lIns="91438" tIns="45719" rIns="91438" bIns="45719" rtlCol="0" anchor="b"/>
          <a:lstStyle>
            <a:lvl1pPr algn="r" eaLnBrk="1" fontAlgn="auto" hangingPunct="1">
              <a:spcBef>
                <a:spcPts val="0"/>
              </a:spcBef>
              <a:spcAft>
                <a:spcPts val="0"/>
              </a:spcAft>
              <a:defRPr sz="1200">
                <a:latin typeface="+mn-lt"/>
              </a:defRPr>
            </a:lvl1pPr>
          </a:lstStyle>
          <a:p>
            <a:pPr>
              <a:defRPr/>
            </a:pPr>
            <a:fld id="{876A2205-4EB1-41AF-9DD4-CB88003DBA6A}" type="slidenum">
              <a:rPr lang="en-US"/>
              <a:pPr>
                <a:defRPr/>
              </a:pPr>
              <a:t>‹N°›</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2084313-EFD8-4F39-963D-4EE99FA884BB}"/>
              </a:ext>
            </a:extLst>
          </p:cNvPr>
          <p:cNvSpPr>
            <a:spLocks noGrp="1"/>
          </p:cNvSpPr>
          <p:nvPr>
            <p:ph type="hdr" sz="quarter"/>
          </p:nvPr>
        </p:nvSpPr>
        <p:spPr>
          <a:xfrm>
            <a:off x="0" y="0"/>
            <a:ext cx="2971800" cy="457200"/>
          </a:xfrm>
          <a:prstGeom prst="rect">
            <a:avLst/>
          </a:prstGeom>
        </p:spPr>
        <p:txBody>
          <a:bodyPr vert="horz" lIns="91438" tIns="45719" rIns="91438" bIns="4571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2304CADF-CCA4-4AC4-8DC4-BE5AF4226BD9}"/>
              </a:ext>
            </a:extLst>
          </p:cNvPr>
          <p:cNvSpPr>
            <a:spLocks noGrp="1"/>
          </p:cNvSpPr>
          <p:nvPr>
            <p:ph type="dt" idx="1"/>
          </p:nvPr>
        </p:nvSpPr>
        <p:spPr>
          <a:xfrm>
            <a:off x="3884613" y="0"/>
            <a:ext cx="2971800" cy="457200"/>
          </a:xfrm>
          <a:prstGeom prst="rect">
            <a:avLst/>
          </a:prstGeom>
        </p:spPr>
        <p:txBody>
          <a:bodyPr vert="horz" lIns="91438" tIns="45719" rIns="91438" bIns="45719" rtlCol="0"/>
          <a:lstStyle>
            <a:lvl1pPr algn="r" eaLnBrk="1" fontAlgn="auto" hangingPunct="1">
              <a:spcBef>
                <a:spcPts val="0"/>
              </a:spcBef>
              <a:spcAft>
                <a:spcPts val="0"/>
              </a:spcAft>
              <a:defRPr sz="1200">
                <a:latin typeface="+mn-lt"/>
              </a:defRPr>
            </a:lvl1pPr>
          </a:lstStyle>
          <a:p>
            <a:pPr>
              <a:defRPr/>
            </a:pPr>
            <a:fld id="{1B6641CF-AC36-4A26-B9A6-CDD4DFE9F774}" type="datetimeFigureOut">
              <a:rPr lang="en-US"/>
              <a:t>8/16/2023</a:t>
            </a:fld>
            <a:endParaRPr lang="en-US" dirty="0"/>
          </a:p>
        </p:txBody>
      </p:sp>
      <p:sp>
        <p:nvSpPr>
          <p:cNvPr id="4" name="Slide Image Placeholder 3">
            <a:extLst>
              <a:ext uri="{FF2B5EF4-FFF2-40B4-BE49-F238E27FC236}">
                <a16:creationId xmlns:a16="http://schemas.microsoft.com/office/drawing/2014/main" id="{1759DF36-9197-405B-924D-B29AC98309D4}"/>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pPr lvl="0"/>
            <a:endParaRPr lang="en-US" noProof="0" dirty="0"/>
          </a:p>
        </p:txBody>
      </p:sp>
      <p:sp>
        <p:nvSpPr>
          <p:cNvPr id="5" name="Notes Placeholder 4">
            <a:extLst>
              <a:ext uri="{FF2B5EF4-FFF2-40B4-BE49-F238E27FC236}">
                <a16:creationId xmlns:a16="http://schemas.microsoft.com/office/drawing/2014/main" id="{A458FADC-DB8D-462B-8780-224021490919}"/>
              </a:ext>
            </a:extLst>
          </p:cNvPr>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noProof="0"/>
              <a:t>Cliquez pour modifier les styles de texte du Master</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6" name="Footer Placeholder 5">
            <a:extLst>
              <a:ext uri="{FF2B5EF4-FFF2-40B4-BE49-F238E27FC236}">
                <a16:creationId xmlns:a16="http://schemas.microsoft.com/office/drawing/2014/main" id="{BF42095A-D675-4463-8464-67EB06D8EAFC}"/>
              </a:ext>
            </a:extLst>
          </p:cNvPr>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a:extLst>
              <a:ext uri="{FF2B5EF4-FFF2-40B4-BE49-F238E27FC236}">
                <a16:creationId xmlns:a16="http://schemas.microsoft.com/office/drawing/2014/main" id="{502D9636-A054-42E9-B225-0538FF60155A}"/>
              </a:ext>
            </a:extLst>
          </p:cNvPr>
          <p:cNvSpPr>
            <a:spLocks noGrp="1"/>
          </p:cNvSpPr>
          <p:nvPr>
            <p:ph type="sldNum" sz="quarter" idx="5"/>
          </p:nvPr>
        </p:nvSpPr>
        <p:spPr>
          <a:xfrm>
            <a:off x="3884613" y="8685213"/>
            <a:ext cx="2971800" cy="457200"/>
          </a:xfrm>
          <a:prstGeom prst="rect">
            <a:avLst/>
          </a:prstGeom>
        </p:spPr>
        <p:txBody>
          <a:bodyPr vert="horz" lIns="91438" tIns="45719" rIns="91438" bIns="45719" rtlCol="0" anchor="b"/>
          <a:lstStyle>
            <a:lvl1pPr algn="r" eaLnBrk="1" fontAlgn="auto" hangingPunct="1">
              <a:spcBef>
                <a:spcPts val="0"/>
              </a:spcBef>
              <a:spcAft>
                <a:spcPts val="0"/>
              </a:spcAft>
              <a:defRPr sz="1200">
                <a:latin typeface="+mn-lt"/>
              </a:defRPr>
            </a:lvl1pPr>
          </a:lstStyle>
          <a:p>
            <a:pPr>
              <a:defRPr/>
            </a:pPr>
            <a:fld id="{749FA0DD-E989-4BFC-87BD-F30995389F66}" type="slidenum">
              <a:rPr lang="en-US"/>
              <a:t>‹N°›</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40A7CB4E-39B7-4166-8A5B-E1E00EE5E44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2D9491FB-71BB-4259-9321-7111D524E6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292" name="Slide Number Placeholder 3">
            <a:extLst>
              <a:ext uri="{FF2B5EF4-FFF2-40B4-BE49-F238E27FC236}">
                <a16:creationId xmlns:a16="http://schemas.microsoft.com/office/drawing/2014/main" id="{A195356E-C670-40AC-8E15-1CADE84E5A1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EE4F80E4-9078-4779-8110-71C7058D38F5}" type="slidenum">
              <a:rPr lang="en-US" altLang="en-US" smtClean="0">
                <a:latin typeface="Calibri" panose="020F0502020204030204" pitchFamily="34" charset="0"/>
              </a:rPr>
              <a:t>1</a:t>
            </a:fld>
            <a:endParaRPr lang="en-US" altLang="en-US"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2</a:t>
            </a:fld>
            <a:endParaRPr lang="en-US" dirty="0"/>
          </a:p>
        </p:txBody>
      </p:sp>
    </p:spTree>
    <p:extLst>
      <p:ext uri="{BB962C8B-B14F-4D97-AF65-F5344CB8AC3E}">
        <p14:creationId xmlns:p14="http://schemas.microsoft.com/office/powerpoint/2010/main" val="2485642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E3441C1-61F2-4C49-809C-063DF31CE8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368B573-8F3F-4BCE-9161-2F41C120B85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436" name="Slide Number Placeholder 3">
            <a:extLst>
              <a:ext uri="{FF2B5EF4-FFF2-40B4-BE49-F238E27FC236}">
                <a16:creationId xmlns:a16="http://schemas.microsoft.com/office/drawing/2014/main" id="{8A7BE8ED-7DF4-4F93-A843-474903D56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C51D3FA1-EC64-4095-B3CD-DA2EA165AD2E}" type="slidenum">
              <a:rPr lang="en-US" altLang="en-US" smtClean="0">
                <a:latin typeface="Calibri" panose="020F0502020204030204" pitchFamily="34" charset="0"/>
              </a:rPr>
              <a:t>14</a:t>
            </a:fld>
            <a:endParaRPr lang="en-US" altLang="en-US"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7.xml"/><Relationship Id="rId6" Type="http://schemas.openxmlformats.org/officeDocument/2006/relationships/image" Target="../media/image1.emf"/><Relationship Id="rId5" Type="http://schemas.openxmlformats.org/officeDocument/2006/relationships/image" Target="../media/image12.jpeg"/><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7.jpeg"/><Relationship Id="rId2" Type="http://schemas.openxmlformats.org/officeDocument/2006/relationships/hyperlink" Target="https://livestocklab.ifas.ufl.edu/" TargetMode="External"/><Relationship Id="rId1" Type="http://schemas.openxmlformats.org/officeDocument/2006/relationships/slideMaster" Target="../slideMasters/slideMaster5.xml"/><Relationship Id="rId6" Type="http://schemas.openxmlformats.org/officeDocument/2006/relationships/hyperlink" Target="https://twitter.com/livestock_lab" TargetMode="External"/><Relationship Id="rId11" Type="http://schemas.openxmlformats.org/officeDocument/2006/relationships/image" Target="../media/image9.png"/><Relationship Id="rId5" Type="http://schemas.openxmlformats.org/officeDocument/2006/relationships/image" Target="../media/image6.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E3139F8-B272-4606-B909-1C0E20FBED42}"/>
              </a:ext>
            </a:extLst>
          </p:cNvPr>
          <p:cNvSpPr txBox="1">
            <a:spLocks noChangeArrowheads="1"/>
          </p:cNvSpPr>
          <p:nvPr/>
        </p:nvSpPr>
        <p:spPr bwMode="auto">
          <a:xfrm>
            <a:off x="477838" y="6611938"/>
            <a:ext cx="9634537" cy="230187"/>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defRPr/>
            </a:pPr>
            <a:r>
              <a:rPr lang="en-US" altLang="en-US" sz="900" i="1" dirty="0">
                <a:solidFill>
                  <a:schemeClr val="bg1"/>
                </a:solidFill>
                <a:latin typeface="Arial" panose="020B0604020202020204" pitchFamily="34" charset="0"/>
                <a:cs typeface="Arial" panose="020B0604020202020204" pitchFamily="34" charset="0"/>
              </a:rPr>
              <a:t>Photo Credit Goes Here</a:t>
            </a:r>
          </a:p>
        </p:txBody>
      </p:sp>
      <p:pic>
        <p:nvPicPr>
          <p:cNvPr id="6" name="Picture 9" descr="horizontal RGB white.eps">
            <a:extLst>
              <a:ext uri="{FF2B5EF4-FFF2-40B4-BE49-F238E27FC236}">
                <a16:creationId xmlns:a16="http://schemas.microsoft.com/office/drawing/2014/main" id="{C2E7430B-F192-4334-A296-C483A5B81F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222250"/>
            <a:ext cx="3400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4"/>
          <p:cNvSpPr>
            <a:spLocks noGrp="1"/>
          </p:cNvSpPr>
          <p:nvPr>
            <p:ph type="body" sz="quarter" idx="12"/>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Click to edit Master text styles</a:t>
            </a:r>
          </a:p>
        </p:txBody>
      </p:sp>
      <p:sp>
        <p:nvSpPr>
          <p:cNvPr id="17" name="Text Placeholder 16"/>
          <p:cNvSpPr>
            <a:spLocks noGrp="1"/>
          </p:cNvSpPr>
          <p:nvPr>
            <p:ph type="body" sz="quarter" idx="13"/>
          </p:nvPr>
        </p:nvSpPr>
        <p:spPr>
          <a:xfrm>
            <a:off x="603252" y="5175082"/>
            <a:ext cx="10915649" cy="268287"/>
          </a:xfrm>
          <a:prstGeom prst="rect">
            <a:avLst/>
          </a:prstGeom>
        </p:spPr>
        <p:txBody>
          <a:bodyPr/>
          <a:lstStyle>
            <a:lvl1pPr marL="0" indent="0" algn="ctr">
              <a:buNone/>
              <a:defRPr sz="1500" b="1" baseline="0">
                <a:solidFill>
                  <a:schemeClr val="bg1"/>
                </a:solidFill>
                <a:latin typeface="+mj-lt"/>
                <a:cs typeface="Arial" panose="020B0604020202020204" pitchFamily="34" charset="0"/>
              </a:defRPr>
            </a:lvl1pPr>
          </a:lstStyle>
          <a:p>
            <a:pPr lvl="0"/>
            <a:r>
              <a:rPr lang="en-US"/>
              <a:t>Click to edit Master text styles</a:t>
            </a:r>
          </a:p>
        </p:txBody>
      </p:sp>
      <p:sp>
        <p:nvSpPr>
          <p:cNvPr id="19" name="Text Placeholder 18"/>
          <p:cNvSpPr>
            <a:spLocks noGrp="1"/>
          </p:cNvSpPr>
          <p:nvPr>
            <p:ph type="body" sz="quarter" idx="14"/>
          </p:nvPr>
        </p:nvSpPr>
        <p:spPr>
          <a:xfrm>
            <a:off x="1362457" y="3829050"/>
            <a:ext cx="9453033" cy="1195388"/>
          </a:xfrm>
          <a:prstGeom prst="rect">
            <a:avLst/>
          </a:prstGeom>
        </p:spPr>
        <p:txBody>
          <a:bodyPr/>
          <a:lstStyle>
            <a:lvl1pPr marL="0" indent="0" algn="ctr">
              <a:buNone/>
              <a:defRPr sz="3400" baseline="0">
                <a:solidFill>
                  <a:schemeClr val="tx1"/>
                </a:solidFill>
                <a:latin typeface="+mj-lt"/>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98578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7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85B550-C815-442C-AB41-7B428B3414B4}"/>
              </a:ext>
            </a:extLst>
          </p:cNvPr>
          <p:cNvSpPr>
            <a:spLocks noGrp="1"/>
          </p:cNvSpPr>
          <p:nvPr>
            <p:ph type="dt" sz="half" idx="10"/>
          </p:nvPr>
        </p:nvSpPr>
        <p:spPr>
          <a:xfrm>
            <a:off x="0" y="0"/>
            <a:ext cx="0" cy="0"/>
          </a:xfrm>
        </p:spPr>
        <p:txBody>
          <a:bodyPr/>
          <a:lstStyle>
            <a:lvl1pPr>
              <a:defRPr/>
            </a:lvl1pPr>
          </a:lstStyle>
          <a:p>
            <a:pPr>
              <a:defRPr/>
            </a:pPr>
            <a:fld id="{2248487A-EBDA-472E-AF83-EA8C634C8760}" type="datetimeFigureOut">
              <a:rPr lang="en-US"/>
              <a:pPr>
                <a:defRPr/>
              </a:pPr>
              <a:t>8/16/2023</a:t>
            </a:fld>
            <a:endParaRPr lang="en-US" dirty="0"/>
          </a:p>
        </p:txBody>
      </p:sp>
      <p:sp>
        <p:nvSpPr>
          <p:cNvPr id="3" name="Footer Placeholder 2">
            <a:extLst>
              <a:ext uri="{FF2B5EF4-FFF2-40B4-BE49-F238E27FC236}">
                <a16:creationId xmlns:a16="http://schemas.microsoft.com/office/drawing/2014/main" id="{7E978DF1-1B88-41C9-93F4-60B9CB5BAEDD}"/>
              </a:ext>
            </a:extLst>
          </p:cNvPr>
          <p:cNvSpPr>
            <a:spLocks noGrp="1"/>
          </p:cNvSpPr>
          <p:nvPr>
            <p:ph type="ftr" sz="quarter" idx="11"/>
          </p:nvPr>
        </p:nvSpPr>
        <p:spPr>
          <a:xfrm>
            <a:off x="0" y="0"/>
            <a:ext cx="0" cy="0"/>
          </a:xfrm>
        </p:spPr>
        <p:txBody>
          <a:bodyPr/>
          <a:lstStyle>
            <a:lvl1pPr>
              <a:defRPr/>
            </a:lvl1pPr>
          </a:lstStyle>
          <a:p>
            <a:pPr>
              <a:defRPr/>
            </a:pPr>
            <a:endParaRPr lang="en-US" dirty="0"/>
          </a:p>
        </p:txBody>
      </p:sp>
      <p:sp>
        <p:nvSpPr>
          <p:cNvPr id="4" name="Slide Number Placeholder 3">
            <a:extLst>
              <a:ext uri="{FF2B5EF4-FFF2-40B4-BE49-F238E27FC236}">
                <a16:creationId xmlns:a16="http://schemas.microsoft.com/office/drawing/2014/main" id="{2A9BCFF0-30D1-4CEC-B95E-B6BADF7C62D7}"/>
              </a:ext>
            </a:extLst>
          </p:cNvPr>
          <p:cNvSpPr>
            <a:spLocks noGrp="1"/>
          </p:cNvSpPr>
          <p:nvPr>
            <p:ph type="sldNum" sz="quarter" idx="12"/>
          </p:nvPr>
        </p:nvSpPr>
        <p:spPr>
          <a:xfrm>
            <a:off x="0" y="0"/>
            <a:ext cx="0" cy="0"/>
          </a:xfrm>
        </p:spPr>
        <p:txBody>
          <a:bodyPr/>
          <a:lstStyle>
            <a:lvl1pPr>
              <a:defRPr/>
            </a:lvl1pPr>
          </a:lstStyle>
          <a:p>
            <a:pPr>
              <a:defRPr/>
            </a:pPr>
            <a:fld id="{83E76A61-BB6F-45EA-AC83-E8C6419E8C85}" type="slidenum">
              <a:rPr lang="en-US"/>
              <a:pPr>
                <a:defRPr/>
              </a:pPr>
              <a:t>‹N°›</a:t>
            </a:fld>
            <a:endParaRPr lang="en-US" dirty="0"/>
          </a:p>
        </p:txBody>
      </p:sp>
    </p:spTree>
    <p:extLst>
      <p:ext uri="{BB962C8B-B14F-4D97-AF65-F5344CB8AC3E}">
        <p14:creationId xmlns:p14="http://schemas.microsoft.com/office/powerpoint/2010/main" val="3939901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15C8D4-4296-450F-8C9B-52054E2F5FC6}"/>
              </a:ext>
            </a:extLst>
          </p:cNvPr>
          <p:cNvSpPr>
            <a:spLocks noGrp="1"/>
          </p:cNvSpPr>
          <p:nvPr>
            <p:ph type="dt" sz="half" idx="10"/>
          </p:nvPr>
        </p:nvSpPr>
        <p:spPr/>
        <p:txBody>
          <a:bodyPr/>
          <a:lstStyle/>
          <a:p>
            <a:fld id="{71BAF347-493C-454F-B66B-43DCA66670E9}" type="datetimeFigureOut">
              <a:rPr lang="en-US" smtClean="0"/>
              <a:t>8/16/2023</a:t>
            </a:fld>
            <a:endParaRPr lang="en-US" dirty="0"/>
          </a:p>
        </p:txBody>
      </p:sp>
      <p:sp>
        <p:nvSpPr>
          <p:cNvPr id="3" name="Footer Placeholder 2">
            <a:extLst>
              <a:ext uri="{FF2B5EF4-FFF2-40B4-BE49-F238E27FC236}">
                <a16:creationId xmlns:a16="http://schemas.microsoft.com/office/drawing/2014/main" id="{32517767-3C83-42C4-B018-ADE1ED24521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1209C7-5797-4D01-B8A7-0534032A3DD8}"/>
              </a:ext>
            </a:extLst>
          </p:cNvPr>
          <p:cNvSpPr>
            <a:spLocks noGrp="1"/>
          </p:cNvSpPr>
          <p:nvPr>
            <p:ph type="sldNum" sz="quarter" idx="12"/>
          </p:nvPr>
        </p:nvSpPr>
        <p:spPr/>
        <p:txBody>
          <a:bodyPr/>
          <a:lstStyle/>
          <a:p>
            <a:fld id="{03975C72-D6A3-4C32-B55E-066F6D089C57}" type="slidenum">
              <a:rPr lang="en-US" smtClean="0"/>
              <a:t>‹N°›</a:t>
            </a:fld>
            <a:endParaRPr lang="en-US" dirty="0"/>
          </a:p>
        </p:txBody>
      </p:sp>
      <p:pic>
        <p:nvPicPr>
          <p:cNvPr id="5" name="Picture 4" descr="IFAS2013.png">
            <a:extLst>
              <a:ext uri="{FF2B5EF4-FFF2-40B4-BE49-F238E27FC236}">
                <a16:creationId xmlns:a16="http://schemas.microsoft.com/office/drawing/2014/main" id="{514AF4E7-62BF-4B40-84C9-2F716DD935E9}"/>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772347" y="6262738"/>
            <a:ext cx="1003877" cy="338862"/>
          </a:xfrm>
          <a:prstGeom prst="rect">
            <a:avLst/>
          </a:prstGeom>
        </p:spPr>
      </p:pic>
      <p:pic>
        <p:nvPicPr>
          <p:cNvPr id="6" name="Picture 5">
            <a:extLst>
              <a:ext uri="{FF2B5EF4-FFF2-40B4-BE49-F238E27FC236}">
                <a16:creationId xmlns:a16="http://schemas.microsoft.com/office/drawing/2014/main" id="{AAC0A801-EFF6-4260-8083-664B85DC267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949108"/>
            <a:ext cx="2380735" cy="910084"/>
          </a:xfrm>
          <a:prstGeom prst="rect">
            <a:avLst/>
          </a:prstGeom>
        </p:spPr>
      </p:pic>
      <p:pic>
        <p:nvPicPr>
          <p:cNvPr id="7" name="Picture 6">
            <a:extLst>
              <a:ext uri="{FF2B5EF4-FFF2-40B4-BE49-F238E27FC236}">
                <a16:creationId xmlns:a16="http://schemas.microsoft.com/office/drawing/2014/main" id="{994BDF52-495A-40FA-8D76-2397F52E6A3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565269" y="6227589"/>
            <a:ext cx="905023" cy="374011"/>
          </a:xfrm>
          <a:prstGeom prst="rect">
            <a:avLst/>
          </a:prstGeom>
        </p:spPr>
      </p:pic>
      <p:pic>
        <p:nvPicPr>
          <p:cNvPr id="8" name="Picture 7" descr="C:\Users\scjhendrickx\Dropbox\LSIL Files (1)\Pictures\logos\BMGF logos\BMGF_logo_RED.jpg">
            <a:extLst>
              <a:ext uri="{FF2B5EF4-FFF2-40B4-BE49-F238E27FC236}">
                <a16:creationId xmlns:a16="http://schemas.microsoft.com/office/drawing/2014/main" id="{2AA80B31-02CD-4A2C-80C3-1A5A387ACAED}"/>
              </a:ext>
            </a:extLst>
          </p:cNvPr>
          <p:cNvPicPr/>
          <p:nvPr userDrawn="1"/>
        </p:nvPicPr>
        <p:blipFill>
          <a:blip r:embed="rId5" cstate="hqprint">
            <a:extLst>
              <a:ext uri="{28A0092B-C50C-407E-A947-70E740481C1C}">
                <a14:useLocalDpi xmlns:a14="http://schemas.microsoft.com/office/drawing/2010/main" val="0"/>
              </a:ext>
            </a:extLst>
          </a:blip>
          <a:srcRect/>
          <a:stretch>
            <a:fillRect/>
          </a:stretch>
        </p:blipFill>
        <p:spPr bwMode="auto">
          <a:xfrm>
            <a:off x="2811140" y="6322711"/>
            <a:ext cx="1703195" cy="316890"/>
          </a:xfrm>
          <a:prstGeom prst="rect">
            <a:avLst/>
          </a:prstGeom>
          <a:noFill/>
          <a:ln>
            <a:noFill/>
          </a:ln>
        </p:spPr>
      </p:pic>
      <p:grpSp>
        <p:nvGrpSpPr>
          <p:cNvPr id="9" name="Group 8">
            <a:extLst>
              <a:ext uri="{FF2B5EF4-FFF2-40B4-BE49-F238E27FC236}">
                <a16:creationId xmlns:a16="http://schemas.microsoft.com/office/drawing/2014/main" id="{C8F3BE1E-9198-44BF-9E6D-805EC124AA00}"/>
              </a:ext>
            </a:extLst>
          </p:cNvPr>
          <p:cNvGrpSpPr/>
          <p:nvPr userDrawn="1"/>
        </p:nvGrpSpPr>
        <p:grpSpPr>
          <a:xfrm>
            <a:off x="0" y="0"/>
            <a:ext cx="12192000" cy="563008"/>
            <a:chOff x="0" y="0"/>
            <a:chExt cx="12192000" cy="563008"/>
          </a:xfrm>
        </p:grpSpPr>
        <p:sp>
          <p:nvSpPr>
            <p:cNvPr id="10" name="Rectangle 9">
              <a:extLst>
                <a:ext uri="{FF2B5EF4-FFF2-40B4-BE49-F238E27FC236}">
                  <a16:creationId xmlns:a16="http://schemas.microsoft.com/office/drawing/2014/main" id="{F0A4106A-A63E-4962-967B-4FDDD3CF3989}"/>
                </a:ext>
              </a:extLst>
            </p:cNvPr>
            <p:cNvSpPr/>
            <p:nvPr/>
          </p:nvSpPr>
          <p:spPr>
            <a:xfrm>
              <a:off x="0" y="0"/>
              <a:ext cx="12192000" cy="563008"/>
            </a:xfrm>
            <a:prstGeom prst="rect">
              <a:avLst/>
            </a:prstGeom>
            <a:solidFill>
              <a:srgbClr val="4799B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800" dirty="0"/>
            </a:p>
          </p:txBody>
        </p:sp>
        <p:pic>
          <p:nvPicPr>
            <p:cNvPr id="11" name="Picture 10" descr="horizontal RGB white.eps">
              <a:extLst>
                <a:ext uri="{FF2B5EF4-FFF2-40B4-BE49-F238E27FC236}">
                  <a16:creationId xmlns:a16="http://schemas.microsoft.com/office/drawing/2014/main" id="{51EAE868-449A-4EC9-A35A-A7A1ED2804F1}"/>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9202" y="141707"/>
              <a:ext cx="2361044" cy="353748"/>
            </a:xfrm>
            <a:prstGeom prst="rect">
              <a:avLst/>
            </a:prstGeom>
            <a:ln>
              <a:noFill/>
            </a:ln>
          </p:spPr>
        </p:pic>
      </p:grpSp>
    </p:spTree>
    <p:extLst>
      <p:ext uri="{BB962C8B-B14F-4D97-AF65-F5344CB8AC3E}">
        <p14:creationId xmlns:p14="http://schemas.microsoft.com/office/powerpoint/2010/main" val="1624832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29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p:nvPr>
        </p:nvSpPr>
        <p:spPr bwMode="auto">
          <a:xfrm>
            <a:off x="567309" y="994016"/>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263013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p:nvPr>
        </p:nvSpPr>
        <p:spPr bwMode="auto">
          <a:xfrm>
            <a:off x="609600" y="975969"/>
            <a:ext cx="10972800" cy="597049"/>
          </a:xfrm>
          <a:prstGeom prst="rect">
            <a:avLst/>
          </a:prstGeom>
          <a:noFill/>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3900113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p:nvPr>
        </p:nvSpPr>
        <p:spPr bwMode="auto">
          <a:xfrm>
            <a:off x="587036" y="1025746"/>
            <a:ext cx="10972800" cy="597049"/>
          </a:xfrm>
          <a:prstGeom prst="rect">
            <a:avLst/>
          </a:prstGeom>
          <a:noFill/>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
        <p:nvSpPr>
          <p:cNvPr id="8" name="Text Placeholder 7"/>
          <p:cNvSpPr>
            <a:spLocks noGrp="1"/>
          </p:cNvSpPr>
          <p:nvPr>
            <p:ph type="body" sz="quarter" idx="10"/>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3"/>
          <p:cNvSpPr>
            <a:spLocks noGrp="1"/>
          </p:cNvSpPr>
          <p:nvPr>
            <p:ph type="body" sz="quarter" idx="11"/>
          </p:nvPr>
        </p:nvSpPr>
        <p:spPr>
          <a:xfrm>
            <a:off x="688636" y="1903414"/>
            <a:ext cx="10871200" cy="452437"/>
          </a:xfrm>
          <a:prstGeom prst="rect">
            <a:avLst/>
          </a:prstGeom>
        </p:spPr>
        <p:txBody>
          <a:bodyPr/>
          <a:lstStyle>
            <a:lvl1pPr marL="0" indent="0">
              <a:buNone/>
              <a:defRPr sz="2100" b="1" baseline="0">
                <a:solidFill>
                  <a:srgbClr val="C25700"/>
                </a:solidFill>
                <a:latin typeface="+mj-lt"/>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00717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p:nvPr>
        </p:nvSpPr>
        <p:spPr bwMode="auto">
          <a:xfrm>
            <a:off x="597388" y="1156442"/>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Tree>
    <p:extLst>
      <p:ext uri="{BB962C8B-B14F-4D97-AF65-F5344CB8AC3E}">
        <p14:creationId xmlns:p14="http://schemas.microsoft.com/office/powerpoint/2010/main" val="340893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2181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899E6EE8-7841-4FC4-A1DD-F8B4281DDA3C}"/>
              </a:ext>
            </a:extLst>
          </p:cNvPr>
          <p:cNvSpPr txBox="1">
            <a:spLocks noChangeArrowheads="1"/>
          </p:cNvSpPr>
          <p:nvPr/>
        </p:nvSpPr>
        <p:spPr bwMode="auto">
          <a:xfrm>
            <a:off x="1060450" y="4787900"/>
            <a:ext cx="10344150" cy="1004888"/>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defRPr/>
            </a:pPr>
            <a:r>
              <a:rPr lang="en-US" altLang="en-US" sz="1200" b="1" dirty="0">
                <a:ea typeface="Calibri" panose="020F0502020204030204" pitchFamily="34" charset="0"/>
                <a:cs typeface="Mangal" panose="02040503050203030202" pitchFamily="18" charset="0"/>
              </a:rPr>
              <a:t>Disclaimer</a:t>
            </a:r>
          </a:p>
          <a:p>
            <a:pPr eaLnBrk="1" hangingPunct="1">
              <a:lnSpc>
                <a:spcPct val="107000"/>
              </a:lnSpc>
              <a:spcAft>
                <a:spcPts val="800"/>
              </a:spcAft>
              <a:defRPr/>
            </a:pPr>
            <a:r>
              <a:rPr lang="en-US" altLang="en-US" sz="1200" dirty="0">
                <a:ea typeface="Calibri" panose="020F0502020204030204" pitchFamily="34" charset="0"/>
                <a:cs typeface="Mangal" panose="02040503050203030202" pitchFamily="18" charset="0"/>
              </a:rPr>
              <a:t>This work was funded by the United States Agency for International Development (USAID) Bureau for Food Security under Agreement #AID-OAA-L-15-00003 as part of Feed the Future Innovation Lab for Livestock Systems, and by the Bill &amp; Melinda Gates Foundation OPP#1175487.  Any opinions, findings, conclusions, or recommendations expressed here are those of the authors alone. </a:t>
            </a:r>
          </a:p>
        </p:txBody>
      </p:sp>
      <p:sp>
        <p:nvSpPr>
          <p:cNvPr id="5" name="TextBox 9">
            <a:extLst>
              <a:ext uri="{FF2B5EF4-FFF2-40B4-BE49-F238E27FC236}">
                <a16:creationId xmlns:a16="http://schemas.microsoft.com/office/drawing/2014/main" id="{47AA20AE-D94A-4F30-B9E3-A1E88A7EA541}"/>
              </a:ext>
            </a:extLst>
          </p:cNvPr>
          <p:cNvSpPr txBox="1">
            <a:spLocks noChangeArrowheads="1"/>
          </p:cNvSpPr>
          <p:nvPr/>
        </p:nvSpPr>
        <p:spPr bwMode="auto">
          <a:xfrm>
            <a:off x="2600325" y="1849438"/>
            <a:ext cx="6099175" cy="1200150"/>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defRPr/>
            </a:pPr>
            <a:r>
              <a:rPr lang="en-US" altLang="en-US" dirty="0"/>
              <a:t>Feed the Future Innovation Lab for Livestock Systems</a:t>
            </a:r>
          </a:p>
          <a:p>
            <a:pPr algn="ctr" eaLnBrk="1" hangingPunct="1">
              <a:defRPr/>
            </a:pPr>
            <a:r>
              <a:rPr lang="en-US" altLang="en-US" dirty="0">
                <a:hlinkClick r:id="rId2"/>
              </a:rPr>
              <a:t>https://livestocklab.ifas.ufl.edu/</a:t>
            </a:r>
            <a:r>
              <a:rPr lang="en-US" altLang="en-US" dirty="0"/>
              <a:t> </a:t>
            </a:r>
          </a:p>
          <a:p>
            <a:pPr algn="ctr" eaLnBrk="1" hangingPunct="1">
              <a:defRPr/>
            </a:pPr>
            <a:r>
              <a:rPr lang="en-US" altLang="en-US" dirty="0"/>
              <a:t>(Subscribe to newsletter)</a:t>
            </a:r>
          </a:p>
          <a:p>
            <a:pPr algn="ctr" eaLnBrk="1" hangingPunct="1">
              <a:defRPr/>
            </a:pPr>
            <a:r>
              <a:rPr lang="en-US" altLang="en-US" dirty="0">
                <a:hlinkClick r:id="rId3"/>
              </a:rPr>
              <a:t>livestock-lab@ufl.edu</a:t>
            </a:r>
            <a:endParaRPr lang="en-US" altLang="en-US" dirty="0"/>
          </a:p>
        </p:txBody>
      </p:sp>
      <p:sp>
        <p:nvSpPr>
          <p:cNvPr id="6" name="AutoShape 7">
            <a:hlinkClick r:id="rId4"/>
            <a:extLst>
              <a:ext uri="{FF2B5EF4-FFF2-40B4-BE49-F238E27FC236}">
                <a16:creationId xmlns:a16="http://schemas.microsoft.com/office/drawing/2014/main" id="{7BCE3AC5-EF00-4FA7-A55D-14575F2F9D6F}"/>
              </a:ext>
            </a:extLst>
          </p:cNvPr>
          <p:cNvSpPr>
            <a:spLocks noChangeAspect="1" noChangeArrowheads="1"/>
          </p:cNvSpPr>
          <p:nvPr/>
        </p:nvSpPr>
        <p:spPr bwMode="auto">
          <a:xfrm>
            <a:off x="596900" y="3509963"/>
            <a:ext cx="225425" cy="304800"/>
          </a:xfrm>
          <a:prstGeom prst="rect">
            <a:avLst/>
          </a:prstGeom>
          <a:noFill/>
          <a:ln>
            <a:noFill/>
          </a:ln>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defRPr/>
            </a:pPr>
            <a:endParaRPr lang="en-US" altLang="en-US" dirty="0"/>
          </a:p>
        </p:txBody>
      </p:sp>
      <p:pic>
        <p:nvPicPr>
          <p:cNvPr id="7" name="Picture 27">
            <a:hlinkClick r:id="rId4"/>
            <a:extLst>
              <a:ext uri="{FF2B5EF4-FFF2-40B4-BE49-F238E27FC236}">
                <a16:creationId xmlns:a16="http://schemas.microsoft.com/office/drawing/2014/main" id="{8C161D96-9D5D-41CF-A1F5-A2D951EB54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B09B90CB-07EA-4C44-B326-83BF8E605FC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535A2C0B-2669-43FD-9ADB-1456331A3B3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CF6DD50B-8FA4-4703-928D-471D553270A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Tree>
    <p:extLst>
      <p:ext uri="{BB962C8B-B14F-4D97-AF65-F5344CB8AC3E}">
        <p14:creationId xmlns:p14="http://schemas.microsoft.com/office/powerpoint/2010/main" val="647916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5.xml"/><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emf"/><Relationship Id="rId5" Type="http://schemas.openxmlformats.org/officeDocument/2006/relationships/theme" Target="../theme/theme2.xml"/><Relationship Id="rId10" Type="http://schemas.openxmlformats.org/officeDocument/2006/relationships/image" Target="../media/image5.png"/><Relationship Id="rId4" Type="http://schemas.openxmlformats.org/officeDocument/2006/relationships/slideLayout" Target="../slideLayouts/slideLayout6.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6.xml"/><Relationship Id="rId7" Type="http://schemas.openxmlformats.org/officeDocument/2006/relationships/image" Target="../media/image4.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0.emf"/></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1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8E6F46-3839-424A-96DA-69E2CAA2DAC4}"/>
              </a:ext>
            </a:extLst>
          </p:cNvPr>
          <p:cNvSpPr/>
          <p:nvPr/>
        </p:nvSpPr>
        <p:spPr>
          <a:xfrm>
            <a:off x="0" y="5102225"/>
            <a:ext cx="12192000" cy="84613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BFEA3B1B-6260-42D7-9C2F-0A1ED9A243EB}"/>
              </a:ext>
            </a:extLst>
          </p:cNvPr>
          <p:cNvSpPr/>
          <p:nvPr/>
        </p:nvSpPr>
        <p:spPr>
          <a:xfrm>
            <a:off x="0" y="0"/>
            <a:ext cx="12192000" cy="10588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28" name="Picture 10" descr="horizontal RGB white.eps">
            <a:extLst>
              <a:ext uri="{FF2B5EF4-FFF2-40B4-BE49-F238E27FC236}">
                <a16:creationId xmlns:a16="http://schemas.microsoft.com/office/drawing/2014/main" id="{85047EED-C9F6-4957-AD86-FEAAB46508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222250"/>
            <a:ext cx="3400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1" descr="IFAS2013.png">
            <a:extLst>
              <a:ext uri="{FF2B5EF4-FFF2-40B4-BE49-F238E27FC236}">
                <a16:creationId xmlns:a16="http://schemas.microsoft.com/office/drawing/2014/main" id="{379B6D44-5E23-418F-BD35-56F7FABDE9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2">
            <a:extLst>
              <a:ext uri="{FF2B5EF4-FFF2-40B4-BE49-F238E27FC236}">
                <a16:creationId xmlns:a16="http://schemas.microsoft.com/office/drawing/2014/main" id="{EFB7DB1A-4400-410B-8CAB-5151B16ECE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3">
            <a:extLst>
              <a:ext uri="{FF2B5EF4-FFF2-40B4-BE49-F238E27FC236}">
                <a16:creationId xmlns:a16="http://schemas.microsoft.com/office/drawing/2014/main" id="{B20C7BDF-518B-4D82-9C1F-F73F8BDEF03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4">
            <a:extLst>
              <a:ext uri="{FF2B5EF4-FFF2-40B4-BE49-F238E27FC236}">
                <a16:creationId xmlns:a16="http://schemas.microsoft.com/office/drawing/2014/main" id="{CAED4EDD-E9FD-4D8E-9E2C-CF8D4DEF2A9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8" r:id="rId1"/>
    <p:sldLayoutId id="2147483730" r:id="rId2"/>
  </p:sldLayoutIdLst>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Gill Sans MT" panose="020B0502020104020203" pitchFamily="34" charset="0"/>
        </a:defRPr>
      </a:lvl2pPr>
      <a:lvl3pPr algn="ctr" defTabSz="457200" rtl="0" eaLnBrk="1" fontAlgn="base" hangingPunct="1">
        <a:spcBef>
          <a:spcPct val="0"/>
        </a:spcBef>
        <a:spcAft>
          <a:spcPct val="0"/>
        </a:spcAft>
        <a:defRPr sz="4400">
          <a:solidFill>
            <a:schemeClr val="tx1"/>
          </a:solidFill>
          <a:latin typeface="Gill Sans MT" panose="020B0502020104020203" pitchFamily="34" charset="0"/>
        </a:defRPr>
      </a:lvl3pPr>
      <a:lvl4pPr algn="ctr" defTabSz="457200" rtl="0" eaLnBrk="1" fontAlgn="base" hangingPunct="1">
        <a:spcBef>
          <a:spcPct val="0"/>
        </a:spcBef>
        <a:spcAft>
          <a:spcPct val="0"/>
        </a:spcAft>
        <a:defRPr sz="4400">
          <a:solidFill>
            <a:schemeClr val="tx1"/>
          </a:solidFill>
          <a:latin typeface="Gill Sans MT" panose="020B0502020104020203" pitchFamily="34" charset="0"/>
        </a:defRPr>
      </a:lvl4pPr>
      <a:lvl5pPr algn="ctr" defTabSz="457200" rtl="0" eaLnBrk="1" fontAlgn="base" hangingPunct="1">
        <a:spcBef>
          <a:spcPct val="0"/>
        </a:spcBef>
        <a:spcAft>
          <a:spcPct val="0"/>
        </a:spcAft>
        <a:defRPr sz="4400">
          <a:solidFill>
            <a:schemeClr val="tx1"/>
          </a:solidFill>
          <a:latin typeface="Gill Sans MT" panose="020B0502020104020203" pitchFamily="34" charset="0"/>
        </a:defRPr>
      </a:lvl5pPr>
      <a:lvl6pPr marL="457200" algn="ctr" defTabSz="457200" rtl="0" eaLnBrk="1" fontAlgn="base" hangingPunct="1">
        <a:spcBef>
          <a:spcPct val="0"/>
        </a:spcBef>
        <a:spcAft>
          <a:spcPct val="0"/>
        </a:spcAft>
        <a:defRPr sz="4400">
          <a:solidFill>
            <a:schemeClr val="tx1"/>
          </a:solidFill>
          <a:latin typeface="Gill Sans MT" panose="020B0502020104020203" pitchFamily="34" charset="0"/>
        </a:defRPr>
      </a:lvl6pPr>
      <a:lvl7pPr marL="914400" algn="ctr" defTabSz="457200" rtl="0" eaLnBrk="1" fontAlgn="base" hangingPunct="1">
        <a:spcBef>
          <a:spcPct val="0"/>
        </a:spcBef>
        <a:spcAft>
          <a:spcPct val="0"/>
        </a:spcAft>
        <a:defRPr sz="4400">
          <a:solidFill>
            <a:schemeClr val="tx1"/>
          </a:solidFill>
          <a:latin typeface="Gill Sans MT" panose="020B0502020104020203" pitchFamily="34" charset="0"/>
        </a:defRPr>
      </a:lvl7pPr>
      <a:lvl8pPr marL="1371600" algn="ctr" defTabSz="457200" rtl="0" eaLnBrk="1" fontAlgn="base" hangingPunct="1">
        <a:spcBef>
          <a:spcPct val="0"/>
        </a:spcBef>
        <a:spcAft>
          <a:spcPct val="0"/>
        </a:spcAft>
        <a:defRPr sz="4400">
          <a:solidFill>
            <a:schemeClr val="tx1"/>
          </a:solidFill>
          <a:latin typeface="Gill Sans MT" panose="020B0502020104020203" pitchFamily="34" charset="0"/>
        </a:defRPr>
      </a:lvl8pPr>
      <a:lvl9pPr marL="1828800" algn="ctr" defTabSz="457200" rtl="0" eaLnBrk="1" fontAlgn="base" hangingPunct="1">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E56D163-F824-4A4E-A692-01EA2FD4C8D4}"/>
              </a:ext>
            </a:extLst>
          </p:cNvPr>
          <p:cNvSpPr/>
          <p:nvPr/>
        </p:nvSpPr>
        <p:spPr>
          <a:xfrm>
            <a:off x="0" y="0"/>
            <a:ext cx="12192000" cy="6397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2051" name="Picture 9" descr="horizontal RGB white.eps">
            <a:extLst>
              <a:ext uri="{FF2B5EF4-FFF2-40B4-BE49-F238E27FC236}">
                <a16:creationId xmlns:a16="http://schemas.microsoft.com/office/drawing/2014/main" id="{1E5CC8E4-80FD-4F5B-83A6-1EA1F1FFC53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538" y="141288"/>
            <a:ext cx="2152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0" descr="IFAS2013.png">
            <a:extLst>
              <a:ext uri="{FF2B5EF4-FFF2-40B4-BE49-F238E27FC236}">
                <a16:creationId xmlns:a16="http://schemas.microsoft.com/office/drawing/2014/main" id="{3F09E0C1-9AC6-415F-9D68-95356B5737D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1">
            <a:extLst>
              <a:ext uri="{FF2B5EF4-FFF2-40B4-BE49-F238E27FC236}">
                <a16:creationId xmlns:a16="http://schemas.microsoft.com/office/drawing/2014/main" id="{39C7C098-D6F8-4F31-81FD-625C1ED42D3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2">
            <a:extLst>
              <a:ext uri="{FF2B5EF4-FFF2-40B4-BE49-F238E27FC236}">
                <a16:creationId xmlns:a16="http://schemas.microsoft.com/office/drawing/2014/main" id="{A1903CD8-F486-4680-B9F4-36172F132A7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3">
            <a:extLst>
              <a:ext uri="{FF2B5EF4-FFF2-40B4-BE49-F238E27FC236}">
                <a16:creationId xmlns:a16="http://schemas.microsoft.com/office/drawing/2014/main" id="{A322305C-8CBB-4021-BC9B-8FB6A8CDEE4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03EA7CC-45D1-47B9-8334-B9837F9EEC9C}"/>
              </a:ext>
            </a:extLst>
          </p:cNvPr>
          <p:cNvSpPr/>
          <p:nvPr/>
        </p:nvSpPr>
        <p:spPr>
          <a:xfrm>
            <a:off x="0" y="0"/>
            <a:ext cx="12192000" cy="6397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3075" name="Picture 6" descr="horizontal RGB white.eps">
            <a:extLst>
              <a:ext uri="{FF2B5EF4-FFF2-40B4-BE49-F238E27FC236}">
                <a16:creationId xmlns:a16="http://schemas.microsoft.com/office/drawing/2014/main" id="{CE448677-6E9D-4CB8-9E0C-F1861CAE97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538" y="141288"/>
            <a:ext cx="2152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5"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6"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E1209B-423A-46D5-B95B-D377E0282F7E}"/>
              </a:ext>
            </a:extLst>
          </p:cNvPr>
          <p:cNvSpPr/>
          <p:nvPr/>
        </p:nvSpPr>
        <p:spPr>
          <a:xfrm>
            <a:off x="0" y="0"/>
            <a:ext cx="12192000" cy="6397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4099" name="Picture 10" descr="IFAS2013.png">
            <a:extLst>
              <a:ext uri="{FF2B5EF4-FFF2-40B4-BE49-F238E27FC236}">
                <a16:creationId xmlns:a16="http://schemas.microsoft.com/office/drawing/2014/main" id="{FC0BDECE-BA58-49FA-8CBD-91709FE91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1">
            <a:extLst>
              <a:ext uri="{FF2B5EF4-FFF2-40B4-BE49-F238E27FC236}">
                <a16:creationId xmlns:a16="http://schemas.microsoft.com/office/drawing/2014/main" id="{F8D26DBF-AEA2-48B2-A64A-541B424DBB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2">
            <a:extLst>
              <a:ext uri="{FF2B5EF4-FFF2-40B4-BE49-F238E27FC236}">
                <a16:creationId xmlns:a16="http://schemas.microsoft.com/office/drawing/2014/main" id="{90B1B9FA-C96E-4023-908A-668D89BF5F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3">
            <a:extLst>
              <a:ext uri="{FF2B5EF4-FFF2-40B4-BE49-F238E27FC236}">
                <a16:creationId xmlns:a16="http://schemas.microsoft.com/office/drawing/2014/main" id="{B71EF118-8039-4C7A-A6E9-4B7AD7B95C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descr="horizontal RGB white.eps">
            <a:extLst>
              <a:ext uri="{FF2B5EF4-FFF2-40B4-BE49-F238E27FC236}">
                <a16:creationId xmlns:a16="http://schemas.microsoft.com/office/drawing/2014/main" id="{CF703472-B694-4FEE-B835-599B883BBC5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538" y="141288"/>
            <a:ext cx="2152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9"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D9BAD1-2393-4CD5-9A1F-AD8B2B816966}"/>
              </a:ext>
            </a:extLst>
          </p:cNvPr>
          <p:cNvSpPr/>
          <p:nvPr/>
        </p:nvSpPr>
        <p:spPr>
          <a:xfrm>
            <a:off x="0" y="0"/>
            <a:ext cx="12192000" cy="580707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123" name="Subtitle 4">
            <a:extLst>
              <a:ext uri="{FF2B5EF4-FFF2-40B4-BE49-F238E27FC236}">
                <a16:creationId xmlns:a16="http://schemas.microsoft.com/office/drawing/2014/main" id="{2B468608-59A4-4F8D-A25D-BCA11D96536F}"/>
              </a:ext>
            </a:extLst>
          </p:cNvPr>
          <p:cNvSpPr txBox="1">
            <a:spLocks noChangeArrowheads="1"/>
          </p:cNvSpPr>
          <p:nvPr/>
        </p:nvSpPr>
        <p:spPr bwMode="auto">
          <a:xfrm>
            <a:off x="630238" y="5256213"/>
            <a:ext cx="10952162" cy="1100137"/>
          </a:xfrm>
          <a:prstGeom prst="rect">
            <a:avLst/>
          </a:prstGeom>
          <a:noFill/>
          <a:ln>
            <a:noFill/>
          </a:ln>
        </p:spPr>
        <p:txBody>
          <a:bodyPr/>
          <a:lstStyle>
            <a:lvl1pPr marL="342900" indent="-342900">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231775" indent="-231775">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lvl="2" algn="ctr" eaLnBrk="1" hangingPunct="1">
              <a:lnSpc>
                <a:spcPts val="2000"/>
              </a:lnSpc>
              <a:defRPr/>
            </a:pPr>
            <a:r>
              <a:rPr lang="en-US" altLang="en-US" sz="2000" dirty="0">
                <a:solidFill>
                  <a:schemeClr val="bg1"/>
                </a:solidFill>
                <a:ea typeface="Gill Sans MT" panose="020B0502020104020203" pitchFamily="34" charset="0"/>
                <a:cs typeface="Gill Sans MT" panose="020B0502020104020203" pitchFamily="34" charset="0"/>
              </a:rPr>
              <a:t>www.feedthefuture.gov</a:t>
            </a:r>
          </a:p>
        </p:txBody>
      </p:sp>
      <p:pic>
        <p:nvPicPr>
          <p:cNvPr id="5124" name="Picture 2" descr="vertical RGB white.eps">
            <a:extLst>
              <a:ext uri="{FF2B5EF4-FFF2-40B4-BE49-F238E27FC236}">
                <a16:creationId xmlns:a16="http://schemas.microsoft.com/office/drawing/2014/main" id="{609779E8-5564-468D-85B4-8EF5455FF4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5975" y="1668463"/>
            <a:ext cx="5480050" cy="230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0" descr="IFAS2013.png">
            <a:extLst>
              <a:ext uri="{FF2B5EF4-FFF2-40B4-BE49-F238E27FC236}">
                <a16:creationId xmlns:a16="http://schemas.microsoft.com/office/drawing/2014/main" id="{CFCC25AB-2CC8-4D7F-99E8-B3B738CC27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a:extLst>
              <a:ext uri="{FF2B5EF4-FFF2-40B4-BE49-F238E27FC236}">
                <a16:creationId xmlns:a16="http://schemas.microsoft.com/office/drawing/2014/main" id="{FDFAA373-19EC-48E6-A4F7-AE544898186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2">
            <a:extLst>
              <a:ext uri="{FF2B5EF4-FFF2-40B4-BE49-F238E27FC236}">
                <a16:creationId xmlns:a16="http://schemas.microsoft.com/office/drawing/2014/main" id="{C5F3F258-8643-4741-B03C-0ACF430476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3">
            <a:extLst>
              <a:ext uri="{FF2B5EF4-FFF2-40B4-BE49-F238E27FC236}">
                <a16:creationId xmlns:a16="http://schemas.microsoft.com/office/drawing/2014/main" id="{8DE84404-2162-48D3-9900-5EF6814431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7" r:id="rId1"/>
    <p:sldLayoutId id="2147483740"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CE6D4F-F86C-465E-8E9C-8EB6B14BD6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Cliquez pour modifier le style du titre principal</a:t>
            </a:r>
          </a:p>
        </p:txBody>
      </p:sp>
      <p:sp>
        <p:nvSpPr>
          <p:cNvPr id="3" name="Text Placeholder 2">
            <a:extLst>
              <a:ext uri="{FF2B5EF4-FFF2-40B4-BE49-F238E27FC236}">
                <a16:creationId xmlns:a16="http://schemas.microsoft.com/office/drawing/2014/main" id="{E86456EE-D398-42A5-AE64-EE1445CD00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a:extLst>
              <a:ext uri="{FF2B5EF4-FFF2-40B4-BE49-F238E27FC236}">
                <a16:creationId xmlns:a16="http://schemas.microsoft.com/office/drawing/2014/main" id="{3FE25224-74A8-4247-8ED7-A5AF77AD78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AF347-493C-454F-B66B-43DCA66670E9}" type="datetimeFigureOut">
              <a:rPr lang="en-US" smtClean="0"/>
              <a:t>8/16/2023</a:t>
            </a:fld>
            <a:endParaRPr lang="en-US" dirty="0"/>
          </a:p>
        </p:txBody>
      </p:sp>
      <p:sp>
        <p:nvSpPr>
          <p:cNvPr id="5" name="Footer Placeholder 4">
            <a:extLst>
              <a:ext uri="{FF2B5EF4-FFF2-40B4-BE49-F238E27FC236}">
                <a16:creationId xmlns:a16="http://schemas.microsoft.com/office/drawing/2014/main" id="{5D19321F-B75C-4A8D-A3BE-DEE52EBF2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5A2D76B-1D44-40D6-885E-8C6E509537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75C72-D6A3-4C32-B55E-066F6D089C57}" type="slidenum">
              <a:rPr lang="en-US" smtClean="0"/>
              <a:t>‹N°›</a:t>
            </a:fld>
            <a:endParaRPr lang="en-US" dirty="0"/>
          </a:p>
        </p:txBody>
      </p:sp>
      <p:pic>
        <p:nvPicPr>
          <p:cNvPr id="7" name="Picture 6" descr="IFAS2013.png">
            <a:extLst>
              <a:ext uri="{FF2B5EF4-FFF2-40B4-BE49-F238E27FC236}">
                <a16:creationId xmlns:a16="http://schemas.microsoft.com/office/drawing/2014/main" id="{58BF74CC-AF03-4278-B91A-2B2C0CBD8232}"/>
              </a:ext>
            </a:extLst>
          </p:cNvPr>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0772347" y="6262738"/>
            <a:ext cx="1003877" cy="338862"/>
          </a:xfrm>
          <a:prstGeom prst="rect">
            <a:avLst/>
          </a:prstGeom>
        </p:spPr>
      </p:pic>
      <p:pic>
        <p:nvPicPr>
          <p:cNvPr id="8" name="Picture 7">
            <a:extLst>
              <a:ext uri="{FF2B5EF4-FFF2-40B4-BE49-F238E27FC236}">
                <a16:creationId xmlns:a16="http://schemas.microsoft.com/office/drawing/2014/main" id="{EF96C97D-2ECE-444A-B5A1-D1469514E6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5949108"/>
            <a:ext cx="2380735" cy="910084"/>
          </a:xfrm>
          <a:prstGeom prst="rect">
            <a:avLst/>
          </a:prstGeom>
        </p:spPr>
      </p:pic>
      <p:pic>
        <p:nvPicPr>
          <p:cNvPr id="9" name="Picture 8">
            <a:extLst>
              <a:ext uri="{FF2B5EF4-FFF2-40B4-BE49-F238E27FC236}">
                <a16:creationId xmlns:a16="http://schemas.microsoft.com/office/drawing/2014/main" id="{7DE47CAF-6130-4748-9818-7A1FFD6E3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565269" y="6227589"/>
            <a:ext cx="905023" cy="374011"/>
          </a:xfrm>
          <a:prstGeom prst="rect">
            <a:avLst/>
          </a:prstGeom>
        </p:spPr>
      </p:pic>
      <p:pic>
        <p:nvPicPr>
          <p:cNvPr id="10" name="Picture 9" descr="C:\Users\scjhendrickx\Dropbox\LSIL Files (1)\Pictures\logos\BMGF logos\BMGF_logo_RED.jpg">
            <a:extLst>
              <a:ext uri="{FF2B5EF4-FFF2-40B4-BE49-F238E27FC236}">
                <a16:creationId xmlns:a16="http://schemas.microsoft.com/office/drawing/2014/main" id="{AAB7DD22-BC50-4C54-9FE9-D970A88583EB}"/>
              </a:ext>
            </a:extLst>
          </p:cNvPr>
          <p:cNvPicPr/>
          <p:nvPr userDrawn="1"/>
        </p:nvPicPr>
        <p:blipFill>
          <a:blip r:embed="rId6" cstate="hqprint">
            <a:extLst>
              <a:ext uri="{28A0092B-C50C-407E-A947-70E740481C1C}">
                <a14:useLocalDpi xmlns:a14="http://schemas.microsoft.com/office/drawing/2010/main" val="0"/>
              </a:ext>
            </a:extLst>
          </a:blip>
          <a:srcRect/>
          <a:stretch>
            <a:fillRect/>
          </a:stretch>
        </p:blipFill>
        <p:spPr bwMode="auto">
          <a:xfrm>
            <a:off x="2811140" y="6322711"/>
            <a:ext cx="1703195" cy="316890"/>
          </a:xfrm>
          <a:prstGeom prst="rect">
            <a:avLst/>
          </a:prstGeom>
          <a:noFill/>
          <a:ln>
            <a:noFill/>
          </a:ln>
        </p:spPr>
      </p:pic>
    </p:spTree>
    <p:extLst>
      <p:ext uri="{BB962C8B-B14F-4D97-AF65-F5344CB8AC3E}">
        <p14:creationId xmlns:p14="http://schemas.microsoft.com/office/powerpoint/2010/main" val="428785356"/>
      </p:ext>
    </p:extLst>
  </p:cSld>
  <p:clrMap bg1="lt1" tx1="dk1" bg2="lt2" tx2="dk2" accent1="accent1" accent2="accent2" accent3="accent3" accent4="accent4" accent5="accent5" accent6="accent6" hlink="hlink" folHlink="folHlink"/>
  <p:sldLayoutIdLst>
    <p:sldLayoutId id="2147483684"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hyperlink" Target="https://livestocklab.ifas.ufl.edu/media/livestocklabifasufledu/pdf-/MANUAL-Fethiere_UF_Good-lab-management-practices_2022.pdf" TargetMode="External"/><Relationship Id="rId2" Type="http://schemas.openxmlformats.org/officeDocument/2006/relationships/hyperlink" Target="https://livestocklab.ifas.ufl.edu/resources/glp/"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3.pn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5DB2883-8D42-45E2-B2AD-5FD6D15AAFFA}"/>
              </a:ext>
            </a:extLst>
          </p:cNvPr>
          <p:cNvSpPr>
            <a:spLocks noGrp="1"/>
          </p:cNvSpPr>
          <p:nvPr>
            <p:ph type="body" sz="quarter" idx="14"/>
          </p:nvPr>
        </p:nvSpPr>
        <p:spPr>
          <a:xfrm>
            <a:off x="1789016" y="1654301"/>
            <a:ext cx="8613967" cy="1561106"/>
          </a:xfrm>
        </p:spPr>
        <p:txBody>
          <a:bodyPr/>
          <a:lstStyle/>
          <a:p>
            <a:pPr eaLnBrk="1" fontAlgn="auto" hangingPunct="1">
              <a:spcAft>
                <a:spcPts val="0"/>
              </a:spcAft>
              <a:buFont typeface="Arial"/>
              <a:buNone/>
              <a:defRPr/>
            </a:pPr>
            <a:r>
              <a:rPr lang="en-US" sz="4400" b="1" dirty="0">
                <a:solidFill>
                  <a:srgbClr val="4799B5"/>
                </a:solidFill>
                <a:latin typeface="Gill Sans MT" panose="020B0502020104020203" pitchFamily="34" charset="0"/>
                <a:ea typeface="+mj-ea"/>
                <a:cs typeface="Segoe UI"/>
              </a:rPr>
              <a:t>Bonnes pratiques de laboratoire</a:t>
            </a:r>
          </a:p>
          <a:p>
            <a:pPr eaLnBrk="1" fontAlgn="auto" hangingPunct="1">
              <a:spcAft>
                <a:spcPts val="0"/>
              </a:spcAft>
              <a:buFont typeface="Arial"/>
              <a:buNone/>
              <a:defRPr/>
            </a:pPr>
            <a:r>
              <a:rPr lang="en-US" sz="4400" b="1" dirty="0">
                <a:solidFill>
                  <a:srgbClr val="4799B5"/>
                </a:solidFill>
                <a:latin typeface="Gill Sans MT" panose="020B0502020104020203" pitchFamily="34" charset="0"/>
                <a:ea typeface="+mj-ea"/>
                <a:cs typeface="Segoe UI"/>
              </a:rPr>
              <a:t>Calendrier général et personnel</a:t>
            </a:r>
            <a:endParaRPr lang="en-US" sz="3600" b="1" dirty="0"/>
          </a:p>
        </p:txBody>
      </p:sp>
      <p:sp>
        <p:nvSpPr>
          <p:cNvPr id="5" name="Text Placeholder 4">
            <a:extLst>
              <a:ext uri="{FF2B5EF4-FFF2-40B4-BE49-F238E27FC236}">
                <a16:creationId xmlns:a16="http://schemas.microsoft.com/office/drawing/2014/main" id="{47335004-4BB1-3BBF-C24E-A544838E9A11}"/>
              </a:ext>
            </a:extLst>
          </p:cNvPr>
          <p:cNvSpPr>
            <a:spLocks noGrp="1"/>
          </p:cNvSpPr>
          <p:nvPr>
            <p:ph type="body" sz="quarter" idx="13"/>
          </p:nvPr>
        </p:nvSpPr>
        <p:spPr>
          <a:xfrm>
            <a:off x="638175" y="5309552"/>
            <a:ext cx="10915649" cy="722798"/>
          </a:xfrm>
        </p:spPr>
        <p:txBody>
          <a:bodyPr/>
          <a:lstStyle/>
          <a:p>
            <a:r>
              <a:rPr lang="en-US" sz="2000" dirty="0"/>
              <a:t>LABORATOIRE D'INNOVATION "NOURRIR L'AVENIR" POUR LES SYSTÈMES D'ÉLEVAGE</a:t>
            </a:r>
          </a:p>
        </p:txBody>
      </p:sp>
      <p:sp>
        <p:nvSpPr>
          <p:cNvPr id="2" name="TextBox 1">
            <a:extLst>
              <a:ext uri="{FF2B5EF4-FFF2-40B4-BE49-F238E27FC236}">
                <a16:creationId xmlns:a16="http://schemas.microsoft.com/office/drawing/2014/main" id="{CBB53F2E-7859-E5A3-4409-7149418B4015}"/>
              </a:ext>
            </a:extLst>
          </p:cNvPr>
          <p:cNvSpPr txBox="1"/>
          <p:nvPr/>
        </p:nvSpPr>
        <p:spPr>
          <a:xfrm>
            <a:off x="961451" y="3642593"/>
            <a:ext cx="10320618" cy="769441"/>
          </a:xfrm>
          <a:prstGeom prst="rect">
            <a:avLst/>
          </a:prstGeom>
          <a:noFill/>
        </p:spPr>
        <p:txBody>
          <a:bodyPr wrap="square" rtlCol="0">
            <a:spAutoFit/>
          </a:bodyPr>
          <a:lstStyle/>
          <a:p>
            <a:pPr algn="ctr"/>
            <a:r>
              <a:rPr lang="en-US" sz="2200" dirty="0"/>
              <a:t>Matériel supplémentaire pour le manuel de formation à la bonne gestion des laboratoires à l'intention des formateurs</a:t>
            </a:r>
          </a:p>
          <a:p>
            <a:pPr algn="ctr"/>
            <a:r>
              <a:rPr lang="en-US" sz="2200" dirty="0"/>
              <a:t>Préparé par Richard Fethiere, Université de Floride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6259-1932-070D-8EBF-549D46D074E4}"/>
              </a:ext>
            </a:extLst>
          </p:cNvPr>
          <p:cNvSpPr>
            <a:spLocks noGrp="1"/>
          </p:cNvSpPr>
          <p:nvPr>
            <p:ph type="title"/>
          </p:nvPr>
        </p:nvSpPr>
        <p:spPr>
          <a:xfrm>
            <a:off x="331278" y="1131657"/>
            <a:ext cx="11385975" cy="581415"/>
          </a:xfrm>
        </p:spPr>
        <p:txBody>
          <a:bodyPr/>
          <a:lstStyle/>
          <a:p>
            <a:r>
              <a:rPr lang="en-US" sz="4000" dirty="0">
                <a:solidFill>
                  <a:srgbClr val="C55A11"/>
                </a:solidFill>
                <a:latin typeface="Gill Sans MT" panose="020B0502020104020203" pitchFamily="34" charset="0"/>
              </a:rPr>
              <a:t>CURRICULUM VITAE</a:t>
            </a:r>
            <a:endParaRPr lang="en-US" sz="4000" dirty="0">
              <a:solidFill>
                <a:srgbClr val="C55A11"/>
              </a:solidFill>
            </a:endParaRPr>
          </a:p>
        </p:txBody>
      </p:sp>
      <p:graphicFrame>
        <p:nvGraphicFramePr>
          <p:cNvPr id="4" name="Content Placeholder 2">
            <a:extLst>
              <a:ext uri="{FF2B5EF4-FFF2-40B4-BE49-F238E27FC236}">
                <a16:creationId xmlns:a16="http://schemas.microsoft.com/office/drawing/2014/main" id="{CC4A7B94-07F5-FCB0-DE41-F1FA54A4567A}"/>
              </a:ext>
            </a:extLst>
          </p:cNvPr>
          <p:cNvGraphicFramePr>
            <a:graphicFrameLocks/>
          </p:cNvGraphicFramePr>
          <p:nvPr>
            <p:extLst>
              <p:ext uri="{D42A27DB-BD31-4B8C-83A1-F6EECF244321}">
                <p14:modId xmlns:p14="http://schemas.microsoft.com/office/powerpoint/2010/main" val="270458012"/>
              </p:ext>
            </p:extLst>
          </p:nvPr>
        </p:nvGraphicFramePr>
        <p:xfrm>
          <a:off x="551543" y="2338412"/>
          <a:ext cx="5079237" cy="2494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A5E3F048-3CBF-4233-7ED1-E12FC5789D0E}"/>
              </a:ext>
            </a:extLst>
          </p:cNvPr>
          <p:cNvSpPr txBox="1"/>
          <p:nvPr/>
        </p:nvSpPr>
        <p:spPr>
          <a:xfrm>
            <a:off x="6024265" y="2338412"/>
            <a:ext cx="5373651" cy="2677656"/>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400" b="1" dirty="0">
                <a:latin typeface="Gill Sans MT" panose="020B0502020104020203" pitchFamily="34" charset="0"/>
              </a:rPr>
              <a:t>A </a:t>
            </a:r>
            <a:r>
              <a:rPr lang="en-US" sz="2400" b="1" dirty="0" err="1">
                <a:latin typeface="Gill Sans MT" panose="020B0502020104020203" pitchFamily="34" charset="0"/>
              </a:rPr>
              <a:t>envisager</a:t>
            </a:r>
            <a:endParaRPr lang="en-US" sz="2400" b="1" dirty="0">
              <a:latin typeface="Gill Sans MT" panose="020B0502020104020203" pitchFamily="34" charset="0"/>
            </a:endParaRPr>
          </a:p>
          <a:p>
            <a:pPr marL="285750" indent="-285750">
              <a:buFont typeface="Arial" panose="020B0604020202020204" pitchFamily="34" charset="0"/>
              <a:buChar char="•"/>
            </a:pPr>
            <a:r>
              <a:rPr lang="en-US" sz="2400" i="1" dirty="0">
                <a:latin typeface="+mn-lt"/>
              </a:rPr>
              <a:t>Pour l'ensemble du personnel</a:t>
            </a:r>
          </a:p>
          <a:p>
            <a:pPr marL="285750" indent="-285750">
              <a:buFont typeface="Arial" panose="020B0604020202020204" pitchFamily="34" charset="0"/>
              <a:buChar char="•"/>
            </a:pPr>
            <a:r>
              <a:rPr lang="en-US" sz="2400" i="1" dirty="0"/>
              <a:t>En format standard</a:t>
            </a:r>
          </a:p>
          <a:p>
            <a:pPr marL="285750" indent="-285750">
              <a:buFont typeface="Arial" panose="020B0604020202020204" pitchFamily="34" charset="0"/>
              <a:buChar char="•"/>
            </a:pPr>
            <a:r>
              <a:rPr lang="en-US" sz="2400" i="1" dirty="0">
                <a:latin typeface="+mn-lt"/>
              </a:rPr>
              <a:t>A jour / archivé</a:t>
            </a:r>
          </a:p>
          <a:p>
            <a:pPr marL="285750" indent="-285750">
              <a:buFont typeface="Arial" panose="020B0604020202020204" pitchFamily="34" charset="0"/>
              <a:buChar char="•"/>
            </a:pPr>
            <a:r>
              <a:rPr lang="en-US" sz="2400" i="1" dirty="0"/>
              <a:t>Contient : </a:t>
            </a:r>
          </a:p>
          <a:p>
            <a:pPr marL="742950" lvl="1" indent="-285750">
              <a:buFont typeface="Courier New" panose="02070309020205020404" pitchFamily="49" charset="0"/>
              <a:buChar char="o"/>
            </a:pPr>
            <a:r>
              <a:rPr lang="en-US" sz="2400" i="1" dirty="0">
                <a:latin typeface="+mn-lt"/>
              </a:rPr>
              <a:t>Qualifications / études / diplômes</a:t>
            </a:r>
          </a:p>
          <a:p>
            <a:pPr marL="742950" lvl="1" indent="-285750">
              <a:buFont typeface="Courier New" panose="02070309020205020404" pitchFamily="49" charset="0"/>
              <a:buChar char="o"/>
            </a:pPr>
            <a:r>
              <a:rPr lang="en-US" sz="2400" i="1" dirty="0"/>
              <a:t>Expérience professionnelle</a:t>
            </a:r>
            <a:endParaRPr lang="en-US" sz="2400" i="1" dirty="0">
              <a:latin typeface="+mn-lt"/>
            </a:endParaRPr>
          </a:p>
        </p:txBody>
      </p:sp>
    </p:spTree>
    <p:extLst>
      <p:ext uri="{BB962C8B-B14F-4D97-AF65-F5344CB8AC3E}">
        <p14:creationId xmlns:p14="http://schemas.microsoft.com/office/powerpoint/2010/main" val="113091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6259-1932-070D-8EBF-549D46D074E4}"/>
              </a:ext>
            </a:extLst>
          </p:cNvPr>
          <p:cNvSpPr>
            <a:spLocks noGrp="1"/>
          </p:cNvSpPr>
          <p:nvPr>
            <p:ph type="title"/>
          </p:nvPr>
        </p:nvSpPr>
        <p:spPr>
          <a:xfrm>
            <a:off x="331276" y="926338"/>
            <a:ext cx="11385975" cy="581415"/>
          </a:xfrm>
        </p:spPr>
        <p:txBody>
          <a:bodyPr/>
          <a:lstStyle/>
          <a:p>
            <a:r>
              <a:rPr lang="en-US" sz="4000" dirty="0">
                <a:solidFill>
                  <a:srgbClr val="C55A11"/>
                </a:solidFill>
                <a:latin typeface="Gill Sans MT" panose="020B0502020104020203" pitchFamily="34" charset="0"/>
              </a:rPr>
              <a:t>DOSSIER DE FORMATION </a:t>
            </a:r>
            <a:endParaRPr lang="en-US" sz="4000" dirty="0">
              <a:solidFill>
                <a:srgbClr val="C55A11"/>
              </a:solidFill>
            </a:endParaRPr>
          </a:p>
        </p:txBody>
      </p:sp>
      <p:graphicFrame>
        <p:nvGraphicFramePr>
          <p:cNvPr id="4" name="Content Placeholder 2">
            <a:extLst>
              <a:ext uri="{FF2B5EF4-FFF2-40B4-BE49-F238E27FC236}">
                <a16:creationId xmlns:a16="http://schemas.microsoft.com/office/drawing/2014/main" id="{CC4A7B94-07F5-FCB0-DE41-F1FA54A4567A}"/>
              </a:ext>
            </a:extLst>
          </p:cNvPr>
          <p:cNvGraphicFramePr>
            <a:graphicFrameLocks/>
          </p:cNvGraphicFramePr>
          <p:nvPr>
            <p:extLst>
              <p:ext uri="{D42A27DB-BD31-4B8C-83A1-F6EECF244321}">
                <p14:modId xmlns:p14="http://schemas.microsoft.com/office/powerpoint/2010/main" val="1411142739"/>
              </p:ext>
            </p:extLst>
          </p:nvPr>
        </p:nvGraphicFramePr>
        <p:xfrm>
          <a:off x="410581" y="2598057"/>
          <a:ext cx="4408162" cy="3333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A5E3F048-3CBF-4233-7ED1-E12FC5789D0E}"/>
              </a:ext>
            </a:extLst>
          </p:cNvPr>
          <p:cNvSpPr txBox="1"/>
          <p:nvPr/>
        </p:nvSpPr>
        <p:spPr>
          <a:xfrm>
            <a:off x="5013709" y="1988720"/>
            <a:ext cx="6767710" cy="4524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a:latin typeface="Gill Sans MT" panose="020B0502020104020203" pitchFamily="34" charset="0"/>
              </a:rPr>
              <a:t>A </a:t>
            </a:r>
            <a:r>
              <a:rPr lang="en-US" sz="2400" b="1" dirty="0" err="1">
                <a:latin typeface="Gill Sans MT" panose="020B0502020104020203" pitchFamily="34" charset="0"/>
              </a:rPr>
              <a:t>envisager</a:t>
            </a:r>
            <a:endParaRPr lang="en-US" sz="2400" b="1" dirty="0">
              <a:latin typeface="Gill Sans MT" panose="020B0502020104020203" pitchFamily="34" charset="0"/>
            </a:endParaRPr>
          </a:p>
          <a:p>
            <a:pPr marL="285750" indent="-285750">
              <a:buFont typeface="Arial" panose="020B0604020202020204" pitchFamily="34" charset="0"/>
              <a:buChar char="•"/>
            </a:pPr>
            <a:r>
              <a:rPr lang="fr-FR" sz="2400" i="1" dirty="0">
                <a:latin typeface="+mn-lt"/>
              </a:rPr>
              <a:t>Dossiers de formation antérieurs</a:t>
            </a:r>
          </a:p>
          <a:p>
            <a:pPr marL="742950" lvl="1" indent="-285750">
              <a:buFont typeface="Courier New" panose="02070309020205020404" pitchFamily="49" charset="0"/>
              <a:buChar char="o"/>
            </a:pPr>
            <a:r>
              <a:rPr lang="fr-FR" sz="2400" i="1" dirty="0">
                <a:latin typeface="+mn-lt"/>
              </a:rPr>
              <a:t>Initiation à l'emploi</a:t>
            </a:r>
          </a:p>
          <a:p>
            <a:pPr marL="742950" lvl="1" indent="-285750">
              <a:buFont typeface="Courier New" panose="02070309020205020404" pitchFamily="49" charset="0"/>
              <a:buChar char="o"/>
            </a:pPr>
            <a:r>
              <a:rPr lang="fr-FR" sz="2400" i="1" dirty="0"/>
              <a:t>Compétence du personnel en matière de procédures standardisées</a:t>
            </a:r>
          </a:p>
          <a:p>
            <a:pPr marL="742950" lvl="1" indent="-285750">
              <a:buFont typeface="Courier New" panose="02070309020205020404" pitchFamily="49" charset="0"/>
              <a:buChar char="o"/>
            </a:pPr>
            <a:r>
              <a:rPr lang="fr-FR" sz="2400" i="1" dirty="0"/>
              <a:t>Cours</a:t>
            </a:r>
            <a:r>
              <a:rPr lang="fr-FR" sz="2400" i="1" dirty="0">
                <a:latin typeface="+mn-lt"/>
              </a:rPr>
              <a:t> externes </a:t>
            </a:r>
            <a:r>
              <a:rPr lang="fr-FR" sz="2400" i="1" dirty="0"/>
              <a:t>/ cours internes</a:t>
            </a:r>
          </a:p>
          <a:p>
            <a:pPr marL="742950" lvl="1" indent="-285750">
              <a:buFont typeface="Courier New" panose="02070309020205020404" pitchFamily="49" charset="0"/>
              <a:buChar char="o"/>
            </a:pPr>
            <a:r>
              <a:rPr lang="fr-FR" sz="2400" i="1" dirty="0">
                <a:latin typeface="+mn-lt"/>
              </a:rPr>
              <a:t>La participation à des </a:t>
            </a:r>
            <a:r>
              <a:rPr lang="fr-FR" sz="2400" i="1" dirty="0"/>
              <a:t>congrès/séminaires peut être incluse.</a:t>
            </a:r>
            <a:endParaRPr lang="fr-FR" sz="2400" i="1" dirty="0">
              <a:latin typeface="+mn-lt"/>
            </a:endParaRPr>
          </a:p>
          <a:p>
            <a:pPr marL="285750" indent="-285750">
              <a:buFont typeface="Arial" panose="020B0604020202020204" pitchFamily="34" charset="0"/>
              <a:buChar char="•"/>
            </a:pPr>
            <a:r>
              <a:rPr lang="fr-FR" sz="2400" i="1" dirty="0"/>
              <a:t>Les futurs dossiers de formation : </a:t>
            </a:r>
          </a:p>
          <a:p>
            <a:pPr marL="742950" lvl="1" indent="-285750">
              <a:buFont typeface="Courier New" panose="02070309020205020404" pitchFamily="49" charset="0"/>
              <a:buChar char="o"/>
            </a:pPr>
            <a:r>
              <a:rPr lang="fr-FR" sz="2400" i="1" dirty="0"/>
              <a:t>Plans de formation pour chaque membre du personnel</a:t>
            </a:r>
            <a:endParaRPr lang="fr-FR" sz="2400" i="1" dirty="0">
              <a:latin typeface="+mn-lt"/>
            </a:endParaRPr>
          </a:p>
          <a:p>
            <a:pPr marL="742950" lvl="1" indent="-285750">
              <a:buFont typeface="Courier New" panose="02070309020205020404" pitchFamily="49" charset="0"/>
              <a:buChar char="o"/>
            </a:pPr>
            <a:r>
              <a:rPr lang="fr-FR" sz="2400" i="1" dirty="0"/>
              <a:t>Mise à jour et archivage</a:t>
            </a:r>
            <a:endParaRPr lang="fr-FR" sz="2400" i="1" dirty="0">
              <a:latin typeface="+mn-lt"/>
            </a:endParaRPr>
          </a:p>
        </p:txBody>
      </p:sp>
    </p:spTree>
    <p:extLst>
      <p:ext uri="{BB962C8B-B14F-4D97-AF65-F5344CB8AC3E}">
        <p14:creationId xmlns:p14="http://schemas.microsoft.com/office/powerpoint/2010/main" val="975009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DE8744-313C-EB38-F366-76A5374C7892}"/>
              </a:ext>
            </a:extLst>
          </p:cNvPr>
          <p:cNvSpPr txBox="1"/>
          <p:nvPr/>
        </p:nvSpPr>
        <p:spPr>
          <a:xfrm>
            <a:off x="1066800" y="1370328"/>
            <a:ext cx="10058400" cy="2308324"/>
          </a:xfrm>
          <a:prstGeom prst="rect">
            <a:avLst/>
          </a:prstGeom>
          <a:noFill/>
        </p:spPr>
        <p:txBody>
          <a:bodyPr wrap="square">
            <a:spAutoFit/>
          </a:bodyPr>
          <a:lstStyle/>
          <a:p>
            <a:pPr algn="ctr"/>
            <a:r>
              <a:rPr lang="en-US" sz="2400" cap="none" dirty="0"/>
              <a:t>Consulter le Manuel de formation à la bonne gestion des laboratoires à l'intention des formateurs </a:t>
            </a:r>
            <a:br>
              <a:rPr lang="en-US" sz="2400" cap="none" dirty="0"/>
            </a:br>
            <a:r>
              <a:rPr lang="en-US" sz="2400" cap="none" dirty="0">
                <a:hlinkClick r:id="rId2"/>
              </a:rPr>
              <a:t>https://livestocklab.ifas.ufl.edu/resources/glp/ </a:t>
            </a:r>
            <a:br>
              <a:rPr lang="en-US" sz="2400" cap="none" dirty="0"/>
            </a:br>
            <a:br>
              <a:rPr lang="en-US" sz="2400" cap="none" dirty="0"/>
            </a:br>
            <a:r>
              <a:rPr lang="en-US" sz="2400" cap="none" dirty="0"/>
              <a:t>Lien direct vers le manuel en PDF :</a:t>
            </a:r>
            <a:br>
              <a:rPr lang="en-US" sz="2400" cap="none" dirty="0"/>
            </a:br>
            <a:r>
              <a:rPr lang="en-US" sz="2400" u="sng" cap="none" dirty="0">
                <a:solidFill>
                  <a:srgbClr val="0563C1"/>
                </a:solidFill>
                <a:effectLst/>
                <a:latin typeface="Calibri" panose="020F0502020204030204" pitchFamily="34" charset="0"/>
                <a:ea typeface="Calibri" panose="020F0502020204030204" pitchFamily="34" charset="0"/>
                <a:hlinkClick r:id="rId3"/>
              </a:rPr>
              <a:t> https://livestocklab.ifas.ufl.edu/media/livestocklabifasufledu/pdf-/MANUAL-Fethiere_UF_Good-lab-management-practices_2022.pdf </a:t>
            </a:r>
            <a:endParaRPr lang="en-US" sz="2400" dirty="0"/>
          </a:p>
        </p:txBody>
      </p:sp>
    </p:spTree>
    <p:extLst>
      <p:ext uri="{BB962C8B-B14F-4D97-AF65-F5344CB8AC3E}">
        <p14:creationId xmlns:p14="http://schemas.microsoft.com/office/powerpoint/2010/main" val="2236752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6928A0A2-93AB-4C94-B43F-9358AD79956F}"/>
              </a:ext>
            </a:extLst>
          </p:cNvPr>
          <p:cNvSpPr txBox="1">
            <a:spLocks/>
          </p:cNvSpPr>
          <p:nvPr/>
        </p:nvSpPr>
        <p:spPr>
          <a:xfrm>
            <a:off x="1078538" y="529771"/>
            <a:ext cx="3595513" cy="5239899"/>
          </a:xfrm>
          <a:prstGeom prst="rect">
            <a:avLst/>
          </a:prstGeom>
        </p:spPr>
        <p:txBody>
          <a:bodyPr anchor="ctr">
            <a:normAutofit/>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algn="r"/>
            <a:r>
              <a:rPr lang="en-US" sz="4800" b="1" dirty="0">
                <a:solidFill>
                  <a:schemeClr val="tx1"/>
                </a:solidFill>
                <a:latin typeface="Gill Sans MT"/>
              </a:rPr>
              <a:t>Contexte</a:t>
            </a:r>
          </a:p>
        </p:txBody>
      </p:sp>
      <p:sp>
        <p:nvSpPr>
          <p:cNvPr id="4" name="Content Placeholder 4">
            <a:extLst>
              <a:ext uri="{FF2B5EF4-FFF2-40B4-BE49-F238E27FC236}">
                <a16:creationId xmlns:a16="http://schemas.microsoft.com/office/drawing/2014/main" id="{E7422D7B-BE8D-4805-8E67-73E18D69C7C2}"/>
              </a:ext>
            </a:extLst>
          </p:cNvPr>
          <p:cNvSpPr txBox="1">
            <a:spLocks/>
          </p:cNvSpPr>
          <p:nvPr/>
        </p:nvSpPr>
        <p:spPr>
          <a:xfrm>
            <a:off x="4855440" y="2115790"/>
            <a:ext cx="5106374" cy="2626420"/>
          </a:xfrm>
          <a:prstGeom prst="rect">
            <a:avLst/>
          </a:prstGeom>
        </p:spPr>
        <p:txBody>
          <a:bodyPr anchor="ctr">
            <a:norm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00000"/>
              </a:lnSpc>
              <a:buClr>
                <a:srgbClr val="C25700"/>
              </a:buClr>
              <a:buFont typeface="Arial" panose="020B0604020202020204" pitchFamily="34" charset="0"/>
              <a:buChar char="•"/>
            </a:pPr>
            <a:r>
              <a:rPr lang="en-US" sz="2400" dirty="0">
                <a:solidFill>
                  <a:schemeClr val="tx1"/>
                </a:solidFill>
                <a:latin typeface="Gill Sans MT" panose="020B0502020104020203" pitchFamily="34" charset="0"/>
              </a:rPr>
              <a:t> Schéma directeur - Vue d'ensemble</a:t>
            </a:r>
          </a:p>
          <a:p>
            <a:pPr>
              <a:lnSpc>
                <a:spcPct val="100000"/>
              </a:lnSpc>
              <a:buClr>
                <a:srgbClr val="C25700"/>
              </a:buClr>
              <a:buFont typeface="Arial" panose="020B0604020202020204" pitchFamily="34" charset="0"/>
              <a:buChar char="•"/>
            </a:pPr>
            <a:r>
              <a:rPr lang="en-US" sz="2400" dirty="0">
                <a:solidFill>
                  <a:schemeClr val="tx1"/>
                </a:solidFill>
                <a:latin typeface="Gill Sans MT" panose="020B0502020104020203" pitchFamily="34" charset="0"/>
              </a:rPr>
              <a:t> Personnel - Vue d'ensemble</a:t>
            </a:r>
          </a:p>
        </p:txBody>
      </p:sp>
      <p:cxnSp>
        <p:nvCxnSpPr>
          <p:cNvPr id="6" name="Straight Connector 5">
            <a:extLst>
              <a:ext uri="{FF2B5EF4-FFF2-40B4-BE49-F238E27FC236}">
                <a16:creationId xmlns:a16="http://schemas.microsoft.com/office/drawing/2014/main" id="{9A258373-0413-4F4A-B0E8-F260C3CDFB95}"/>
              </a:ext>
            </a:extLst>
          </p:cNvPr>
          <p:cNvCxnSpPr>
            <a:cxnSpLocks/>
          </p:cNvCxnSpPr>
          <p:nvPr/>
        </p:nvCxnSpPr>
        <p:spPr>
          <a:xfrm>
            <a:off x="4764745" y="1566711"/>
            <a:ext cx="0" cy="3616830"/>
          </a:xfrm>
          <a:prstGeom prst="line">
            <a:avLst/>
          </a:prstGeom>
          <a:ln w="28575">
            <a:solidFill>
              <a:srgbClr val="C257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7160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82A1-0ADB-82D4-EA13-B2489B1CA1F1}"/>
              </a:ext>
            </a:extLst>
          </p:cNvPr>
          <p:cNvSpPr>
            <a:spLocks noGrp="1"/>
          </p:cNvSpPr>
          <p:nvPr>
            <p:ph type="title"/>
          </p:nvPr>
        </p:nvSpPr>
        <p:spPr>
          <a:xfrm>
            <a:off x="487098" y="725903"/>
            <a:ext cx="10972800" cy="597049"/>
          </a:xfrm>
        </p:spPr>
        <p:txBody>
          <a:bodyPr/>
          <a:lstStyle/>
          <a:p>
            <a:r>
              <a:rPr lang="en-US" sz="4000" dirty="0">
                <a:solidFill>
                  <a:srgbClr val="C55A11"/>
                </a:solidFill>
              </a:rPr>
              <a:t>SCHEMA DIRECTEUR - Vue d'ensemble</a:t>
            </a:r>
          </a:p>
        </p:txBody>
      </p:sp>
      <p:sp>
        <p:nvSpPr>
          <p:cNvPr id="3" name="Text Placeholder 2">
            <a:extLst>
              <a:ext uri="{FF2B5EF4-FFF2-40B4-BE49-F238E27FC236}">
                <a16:creationId xmlns:a16="http://schemas.microsoft.com/office/drawing/2014/main" id="{1C20AD38-849A-1CFB-ACA7-BE31A3857D7B}"/>
              </a:ext>
            </a:extLst>
          </p:cNvPr>
          <p:cNvSpPr>
            <a:spLocks noGrp="1"/>
          </p:cNvSpPr>
          <p:nvPr>
            <p:ph type="body" sz="quarter" idx="10"/>
          </p:nvPr>
        </p:nvSpPr>
        <p:spPr>
          <a:xfrm>
            <a:off x="487098" y="1910013"/>
            <a:ext cx="5968776" cy="3671061"/>
          </a:xfrm>
        </p:spPr>
        <p:txBody>
          <a:bodyPr lIns="91440" tIns="45720" rIns="91440" bIns="45720" anchor="t"/>
          <a:lstStyle/>
          <a:p>
            <a:pPr marL="342900" indent="-342900">
              <a:spcBef>
                <a:spcPts val="1800"/>
              </a:spcBef>
              <a:spcAft>
                <a:spcPts val="0"/>
              </a:spcAft>
              <a:buFont typeface="Wingdings" panose="05000000000000000000" pitchFamily="2" charset="2"/>
              <a:buChar char="v"/>
            </a:pPr>
            <a:r>
              <a:rPr lang="en-US" sz="2400" dirty="0">
                <a:cs typeface="Arial"/>
              </a:rPr>
              <a:t>Le schéma directeur doit contenir des informations utiles à la planification des études réalisées dans l'institution.</a:t>
            </a:r>
          </a:p>
          <a:p>
            <a:pPr marL="342900" indent="-342900">
              <a:spcBef>
                <a:spcPts val="1800"/>
              </a:spcBef>
              <a:spcAft>
                <a:spcPts val="0"/>
              </a:spcAft>
              <a:buFont typeface="Wingdings" panose="05000000000000000000" pitchFamily="2" charset="2"/>
              <a:buChar char="v"/>
            </a:pPr>
            <a:r>
              <a:rPr lang="en-US" sz="2400" dirty="0">
                <a:cs typeface="Arial"/>
              </a:rPr>
              <a:t>Les informations fournies devraient être utilisées par la direction pour garantir la bonne utilisation des ressources et pour prouver que des ressources suffisantes ont toujours été disponibles lors de la réalisation des études.</a:t>
            </a:r>
          </a:p>
        </p:txBody>
      </p:sp>
      <p:sp>
        <p:nvSpPr>
          <p:cNvPr id="5" name="TextBox 4">
            <a:extLst>
              <a:ext uri="{FF2B5EF4-FFF2-40B4-BE49-F238E27FC236}">
                <a16:creationId xmlns:a16="http://schemas.microsoft.com/office/drawing/2014/main" id="{41C59632-48AA-F31C-151C-577BBC51FB39}"/>
              </a:ext>
            </a:extLst>
          </p:cNvPr>
          <p:cNvSpPr txBox="1"/>
          <p:nvPr/>
        </p:nvSpPr>
        <p:spPr>
          <a:xfrm>
            <a:off x="6833937" y="1862889"/>
            <a:ext cx="5037221" cy="41985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pPr>
            <a:r>
              <a:rPr lang="en-US" b="1" dirty="0">
                <a:latin typeface="Gill Sans MT" panose="020B0502020104020203" pitchFamily="34" charset="0"/>
              </a:rPr>
              <a:t>Envisager</a:t>
            </a:r>
            <a:endParaRPr lang="en-US" b="1" dirty="0">
              <a:latin typeface="+mn-lt"/>
            </a:endParaRPr>
          </a:p>
          <a:p>
            <a:pPr marL="285750" indent="-285750">
              <a:lnSpc>
                <a:spcPct val="150000"/>
              </a:lnSpc>
              <a:buFont typeface="Arial" panose="020B0604020202020204" pitchFamily="34" charset="0"/>
              <a:buChar char="•"/>
            </a:pPr>
            <a:r>
              <a:rPr lang="en-US" i="1" dirty="0">
                <a:latin typeface="+mn-lt"/>
              </a:rPr>
              <a:t>Toutes les études doivent être incluses</a:t>
            </a:r>
          </a:p>
          <a:p>
            <a:pPr marL="285750" indent="-285750">
              <a:lnSpc>
                <a:spcPct val="150000"/>
              </a:lnSpc>
              <a:buFont typeface="Arial" panose="020B0604020202020204" pitchFamily="34" charset="0"/>
              <a:buChar char="•"/>
            </a:pPr>
            <a:r>
              <a:rPr lang="en-US" i="1" dirty="0">
                <a:latin typeface="+mn-lt"/>
              </a:rPr>
              <a:t>Le tenir à jour et disposer d'une procédure de contrôle des modifications</a:t>
            </a:r>
          </a:p>
          <a:p>
            <a:pPr marL="285750" indent="-285750">
              <a:lnSpc>
                <a:spcPct val="150000"/>
              </a:lnSpc>
              <a:buFont typeface="Arial" panose="020B0604020202020204" pitchFamily="34" charset="0"/>
              <a:buChar char="•"/>
            </a:pPr>
            <a:r>
              <a:rPr lang="en-US" i="1" dirty="0">
                <a:latin typeface="+mn-lt"/>
              </a:rPr>
              <a:t>Inclure des tâches telles que l'examen des protocoles et la préparation des rapports </a:t>
            </a:r>
          </a:p>
          <a:p>
            <a:pPr marL="285750" indent="-285750">
              <a:lnSpc>
                <a:spcPct val="150000"/>
              </a:lnSpc>
              <a:buFont typeface="Arial" panose="020B0604020202020204" pitchFamily="34" charset="0"/>
              <a:buChar char="•"/>
            </a:pPr>
            <a:r>
              <a:rPr lang="en-US" i="1" dirty="0"/>
              <a:t>N'avoir qu'un seul calendrier officiel </a:t>
            </a:r>
            <a:endParaRPr lang="en-US" i="1" dirty="0">
              <a:latin typeface="+mn-lt"/>
            </a:endParaRPr>
          </a:p>
          <a:p>
            <a:pPr marL="285750" indent="-285750">
              <a:lnSpc>
                <a:spcPct val="150000"/>
              </a:lnSpc>
              <a:buFont typeface="Arial" panose="020B0604020202020204" pitchFamily="34" charset="0"/>
              <a:buChar char="•"/>
            </a:pPr>
            <a:r>
              <a:rPr lang="en-US" i="1" dirty="0">
                <a:latin typeface="+mn-lt"/>
              </a:rPr>
              <a:t>Désigner une personne responsable du document</a:t>
            </a:r>
          </a:p>
          <a:p>
            <a:pPr marL="285750" indent="-285750">
              <a:lnSpc>
                <a:spcPct val="150000"/>
              </a:lnSpc>
              <a:buFont typeface="Arial" panose="020B0604020202020204" pitchFamily="34" charset="0"/>
              <a:buChar char="•"/>
            </a:pPr>
            <a:r>
              <a:rPr lang="en-US" i="1" dirty="0">
                <a:latin typeface="+mn-lt"/>
              </a:rPr>
              <a:t>Archivage si nécessaire</a:t>
            </a:r>
          </a:p>
          <a:p>
            <a:pPr marL="285750" indent="-285750">
              <a:lnSpc>
                <a:spcPct val="150000"/>
              </a:lnSpc>
              <a:buFont typeface="Arial" panose="020B0604020202020204" pitchFamily="34" charset="0"/>
              <a:buChar char="•"/>
            </a:pPr>
            <a:r>
              <a:rPr lang="en-US" i="1" dirty="0"/>
              <a:t>Distribuer à ceux qui en ont besoin</a:t>
            </a:r>
            <a:endParaRPr lang="en-US" i="1" dirty="0">
              <a:latin typeface="+mn-lt"/>
            </a:endParaRPr>
          </a:p>
        </p:txBody>
      </p:sp>
    </p:spTree>
    <p:extLst>
      <p:ext uri="{BB962C8B-B14F-4D97-AF65-F5344CB8AC3E}">
        <p14:creationId xmlns:p14="http://schemas.microsoft.com/office/powerpoint/2010/main" val="35226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62A833E-8B47-312D-0E5A-B3D38E28A43C}"/>
              </a:ext>
            </a:extLst>
          </p:cNvPr>
          <p:cNvSpPr>
            <a:spLocks noGrp="1"/>
          </p:cNvSpPr>
          <p:nvPr>
            <p:ph type="title"/>
          </p:nvPr>
        </p:nvSpPr>
        <p:spPr>
          <a:xfrm>
            <a:off x="567309" y="994016"/>
            <a:ext cx="10972800" cy="597049"/>
          </a:xfrm>
        </p:spPr>
        <p:txBody>
          <a:bodyPr/>
          <a:lstStyle/>
          <a:p>
            <a:r>
              <a:rPr lang="en-US" sz="4000" dirty="0">
                <a:solidFill>
                  <a:srgbClr val="C55A11"/>
                </a:solidFill>
              </a:rPr>
              <a:t>SCHEMA DIRECTEUR - Vue d'ensemble</a:t>
            </a:r>
          </a:p>
        </p:txBody>
      </p:sp>
      <p:graphicFrame>
        <p:nvGraphicFramePr>
          <p:cNvPr id="7" name="Diagram 6">
            <a:extLst>
              <a:ext uri="{FF2B5EF4-FFF2-40B4-BE49-F238E27FC236}">
                <a16:creationId xmlns:a16="http://schemas.microsoft.com/office/drawing/2014/main" id="{71009A22-346E-C867-0E07-FEEE7A98DFEA}"/>
              </a:ext>
            </a:extLst>
          </p:cNvPr>
          <p:cNvGraphicFramePr/>
          <p:nvPr>
            <p:extLst>
              <p:ext uri="{D42A27DB-BD31-4B8C-83A1-F6EECF244321}">
                <p14:modId xmlns:p14="http://schemas.microsoft.com/office/powerpoint/2010/main" val="655143804"/>
              </p:ext>
            </p:extLst>
          </p:nvPr>
        </p:nvGraphicFramePr>
        <p:xfrm>
          <a:off x="3190875" y="2536443"/>
          <a:ext cx="7298531" cy="28814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2">
            <a:extLst>
              <a:ext uri="{FF2B5EF4-FFF2-40B4-BE49-F238E27FC236}">
                <a16:creationId xmlns:a16="http://schemas.microsoft.com/office/drawing/2014/main" id="{2F0E0259-0932-ED0B-D58E-5EB662C061AA}"/>
              </a:ext>
            </a:extLst>
          </p:cNvPr>
          <p:cNvSpPr>
            <a:spLocks noGrp="1"/>
          </p:cNvSpPr>
          <p:nvPr>
            <p:ph type="body" sz="quarter" idx="10"/>
          </p:nvPr>
        </p:nvSpPr>
        <p:spPr>
          <a:xfrm>
            <a:off x="395859" y="2066925"/>
            <a:ext cx="3299841" cy="813922"/>
          </a:xfrm>
        </p:spPr>
        <p:txBody>
          <a:bodyPr numCol="1"/>
          <a:lstStyle/>
          <a:p>
            <a:pPr lvl="1">
              <a:lnSpc>
                <a:spcPct val="150000"/>
              </a:lnSpc>
            </a:pPr>
            <a:r>
              <a:rPr lang="en-US" sz="2400" dirty="0">
                <a:latin typeface="+mn-lt"/>
              </a:rPr>
              <a:t>Il </a:t>
            </a:r>
            <a:r>
              <a:rPr lang="en-US" sz="2400" dirty="0" err="1">
                <a:latin typeface="+mn-lt"/>
              </a:rPr>
              <a:t>comprend</a:t>
            </a:r>
            <a:r>
              <a:rPr lang="en-US" sz="2400" dirty="0">
                <a:latin typeface="+mn-lt"/>
              </a:rPr>
              <a:t> : </a:t>
            </a:r>
          </a:p>
          <a:p>
            <a:pPr lvl="1">
              <a:lnSpc>
                <a:spcPct val="150000"/>
              </a:lnSpc>
            </a:pPr>
            <a:endParaRPr lang="en-US" sz="2400" dirty="0">
              <a:latin typeface="+mn-lt"/>
            </a:endParaRPr>
          </a:p>
          <a:p>
            <a:pPr marL="800100" lvl="1" indent="-342900">
              <a:lnSpc>
                <a:spcPct val="200000"/>
              </a:lnSpc>
              <a:buFont typeface="Wingdings" panose="05000000000000000000" pitchFamily="2" charset="2"/>
              <a:buChar char="ü"/>
            </a:pPr>
            <a:endParaRPr lang="en-US" sz="2400" dirty="0">
              <a:latin typeface="+mn-lt"/>
            </a:endParaRPr>
          </a:p>
          <a:p>
            <a:pPr eaLnBrk="1" fontAlgn="auto" hangingPunct="1">
              <a:spcAft>
                <a:spcPts val="0"/>
              </a:spcAft>
              <a:buFont typeface="Arial"/>
              <a:buNone/>
              <a:defRPr/>
            </a:pPr>
            <a:endParaRPr lang="en-US" sz="2400" dirty="0">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6259-1932-070D-8EBF-549D46D074E4}"/>
              </a:ext>
            </a:extLst>
          </p:cNvPr>
          <p:cNvSpPr>
            <a:spLocks noGrp="1"/>
          </p:cNvSpPr>
          <p:nvPr>
            <p:ph type="title"/>
          </p:nvPr>
        </p:nvSpPr>
        <p:spPr>
          <a:xfrm>
            <a:off x="331278" y="1131657"/>
            <a:ext cx="11385975" cy="581415"/>
          </a:xfrm>
        </p:spPr>
        <p:txBody>
          <a:bodyPr/>
          <a:lstStyle/>
          <a:p>
            <a:r>
              <a:rPr lang="en-US" sz="4000" dirty="0">
                <a:solidFill>
                  <a:srgbClr val="C55A11"/>
                </a:solidFill>
              </a:rPr>
              <a:t>PERSONNEL - VUE D'ENSEMBLE</a:t>
            </a:r>
          </a:p>
        </p:txBody>
      </p:sp>
      <p:graphicFrame>
        <p:nvGraphicFramePr>
          <p:cNvPr id="4" name="Content Placeholder 2">
            <a:extLst>
              <a:ext uri="{FF2B5EF4-FFF2-40B4-BE49-F238E27FC236}">
                <a16:creationId xmlns:a16="http://schemas.microsoft.com/office/drawing/2014/main" id="{CC4A7B94-07F5-FCB0-DE41-F1FA54A4567A}"/>
              </a:ext>
            </a:extLst>
          </p:cNvPr>
          <p:cNvGraphicFramePr>
            <a:graphicFrameLocks/>
          </p:cNvGraphicFramePr>
          <p:nvPr>
            <p:extLst>
              <p:ext uri="{D42A27DB-BD31-4B8C-83A1-F6EECF244321}">
                <p14:modId xmlns:p14="http://schemas.microsoft.com/office/powerpoint/2010/main" val="779707772"/>
              </p:ext>
            </p:extLst>
          </p:nvPr>
        </p:nvGraphicFramePr>
        <p:xfrm>
          <a:off x="834189" y="2539764"/>
          <a:ext cx="10523622" cy="1386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67541B0-59F4-1C80-53AE-6748F06827D7}"/>
              </a:ext>
            </a:extLst>
          </p:cNvPr>
          <p:cNvSpPr txBox="1"/>
          <p:nvPr/>
        </p:nvSpPr>
        <p:spPr>
          <a:xfrm>
            <a:off x="4780045" y="3875833"/>
            <a:ext cx="3899497" cy="1754326"/>
          </a:xfrm>
          <a:prstGeom prst="rect">
            <a:avLst/>
          </a:prstGeom>
          <a:noFill/>
        </p:spPr>
        <p:txBody>
          <a:bodyPr wrap="square" rtlCol="0">
            <a:spAutoFit/>
          </a:bodyPr>
          <a:lstStyle/>
          <a:p>
            <a:pPr marL="457200" indent="-457200">
              <a:spcAft>
                <a:spcPts val="800"/>
              </a:spcAft>
              <a:buClr>
                <a:srgbClr val="94A545"/>
              </a:buClr>
              <a:buFont typeface="+mj-lt"/>
              <a:buAutoNum type="arabicParenR"/>
            </a:pPr>
            <a:r>
              <a:rPr lang="en-US" sz="2200" dirty="0">
                <a:solidFill>
                  <a:prstClr val="black">
                    <a:hueOff val="0"/>
                    <a:satOff val="0"/>
                    <a:lumOff val="0"/>
                    <a:alphaOff val="0"/>
                  </a:prstClr>
                </a:solidFill>
                <a:latin typeface="Gill Sans MT" panose="020B0502020104020203"/>
              </a:rPr>
              <a:t>Organigramme</a:t>
            </a:r>
          </a:p>
          <a:p>
            <a:pPr marL="457200" indent="-457200">
              <a:spcAft>
                <a:spcPts val="800"/>
              </a:spcAft>
              <a:buClr>
                <a:srgbClr val="94A545"/>
              </a:buClr>
              <a:buFont typeface="+mj-lt"/>
              <a:buAutoNum type="arabicParenR"/>
            </a:pPr>
            <a:r>
              <a:rPr lang="en-US" sz="2200" dirty="0">
                <a:solidFill>
                  <a:prstClr val="black">
                    <a:hueOff val="0"/>
                    <a:satOff val="0"/>
                    <a:lumOff val="0"/>
                    <a:alphaOff val="0"/>
                  </a:prstClr>
                </a:solidFill>
                <a:latin typeface="Gill Sans MT" panose="020B0502020104020203"/>
              </a:rPr>
              <a:t>Description des emplois</a:t>
            </a:r>
          </a:p>
          <a:p>
            <a:pPr marL="457200" indent="-457200">
              <a:spcAft>
                <a:spcPts val="800"/>
              </a:spcAft>
              <a:buClr>
                <a:srgbClr val="94A545"/>
              </a:buClr>
              <a:buFont typeface="+mj-lt"/>
              <a:buAutoNum type="arabicParenR"/>
            </a:pPr>
            <a:r>
              <a:rPr lang="en-US" sz="2200" dirty="0">
                <a:solidFill>
                  <a:prstClr val="black">
                    <a:hueOff val="0"/>
                    <a:satOff val="0"/>
                    <a:lumOff val="0"/>
                    <a:alphaOff val="0"/>
                  </a:prstClr>
                </a:solidFill>
                <a:latin typeface="Gill Sans MT" panose="020B0502020104020203"/>
              </a:rPr>
              <a:t>Curriculum vitae</a:t>
            </a:r>
          </a:p>
          <a:p>
            <a:pPr marL="457200" indent="-457200">
              <a:spcAft>
                <a:spcPts val="800"/>
              </a:spcAft>
              <a:buClr>
                <a:srgbClr val="94A545"/>
              </a:buClr>
              <a:buFont typeface="+mj-lt"/>
              <a:buAutoNum type="arabicParenR"/>
            </a:pPr>
            <a:r>
              <a:rPr lang="en-US" sz="2200" dirty="0">
                <a:solidFill>
                  <a:prstClr val="black">
                    <a:hueOff val="0"/>
                    <a:satOff val="0"/>
                    <a:lumOff val="0"/>
                    <a:alphaOff val="0"/>
                  </a:prstClr>
                </a:solidFill>
                <a:latin typeface="Gill Sans MT" panose="020B0502020104020203"/>
              </a:rPr>
              <a:t>Dossiers de formation </a:t>
            </a:r>
          </a:p>
        </p:txBody>
      </p:sp>
    </p:spTree>
    <p:extLst>
      <p:ext uri="{BB962C8B-B14F-4D97-AF65-F5344CB8AC3E}">
        <p14:creationId xmlns:p14="http://schemas.microsoft.com/office/powerpoint/2010/main" val="3899550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6259-1932-070D-8EBF-549D46D074E4}"/>
              </a:ext>
            </a:extLst>
          </p:cNvPr>
          <p:cNvSpPr>
            <a:spLocks noGrp="1"/>
          </p:cNvSpPr>
          <p:nvPr>
            <p:ph type="title"/>
          </p:nvPr>
        </p:nvSpPr>
        <p:spPr>
          <a:xfrm>
            <a:off x="331278" y="1131657"/>
            <a:ext cx="11385975" cy="581415"/>
          </a:xfrm>
        </p:spPr>
        <p:txBody>
          <a:bodyPr/>
          <a:lstStyle/>
          <a:p>
            <a:r>
              <a:rPr lang="en-US" sz="4000" dirty="0">
                <a:solidFill>
                  <a:srgbClr val="C55A11"/>
                </a:solidFill>
              </a:rPr>
              <a:t>organigramme</a:t>
            </a:r>
          </a:p>
        </p:txBody>
      </p:sp>
      <p:graphicFrame>
        <p:nvGraphicFramePr>
          <p:cNvPr id="4" name="Content Placeholder 2">
            <a:extLst>
              <a:ext uri="{FF2B5EF4-FFF2-40B4-BE49-F238E27FC236}">
                <a16:creationId xmlns:a16="http://schemas.microsoft.com/office/drawing/2014/main" id="{CC4A7B94-07F5-FCB0-DE41-F1FA54A4567A}"/>
              </a:ext>
            </a:extLst>
          </p:cNvPr>
          <p:cNvGraphicFramePr>
            <a:graphicFrameLocks/>
          </p:cNvGraphicFramePr>
          <p:nvPr>
            <p:extLst>
              <p:ext uri="{D42A27DB-BD31-4B8C-83A1-F6EECF244321}">
                <p14:modId xmlns:p14="http://schemas.microsoft.com/office/powerpoint/2010/main" val="3396348632"/>
              </p:ext>
            </p:extLst>
          </p:nvPr>
        </p:nvGraphicFramePr>
        <p:xfrm>
          <a:off x="834189" y="2042459"/>
          <a:ext cx="10523622" cy="1386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4204F19A-D881-C050-525F-0AF37359414F}"/>
              </a:ext>
            </a:extLst>
          </p:cNvPr>
          <p:cNvPicPr>
            <a:picLocks noChangeAspect="1"/>
          </p:cNvPicPr>
          <p:nvPr/>
        </p:nvPicPr>
        <p:blipFill>
          <a:blip r:embed="rId7"/>
          <a:stretch>
            <a:fillRect/>
          </a:stretch>
        </p:blipFill>
        <p:spPr>
          <a:xfrm>
            <a:off x="3533766" y="3095666"/>
            <a:ext cx="3412465" cy="2727833"/>
          </a:xfrm>
          <a:prstGeom prst="rect">
            <a:avLst/>
          </a:prstGeom>
        </p:spPr>
      </p:pic>
      <p:sp>
        <p:nvSpPr>
          <p:cNvPr id="8" name="TextBox 7">
            <a:extLst>
              <a:ext uri="{FF2B5EF4-FFF2-40B4-BE49-F238E27FC236}">
                <a16:creationId xmlns:a16="http://schemas.microsoft.com/office/drawing/2014/main" id="{A5E3F048-3CBF-4233-7ED1-E12FC5789D0E}"/>
              </a:ext>
            </a:extLst>
          </p:cNvPr>
          <p:cNvSpPr txBox="1"/>
          <p:nvPr/>
        </p:nvSpPr>
        <p:spPr>
          <a:xfrm>
            <a:off x="7327984" y="3337960"/>
            <a:ext cx="4389269" cy="22432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pPr>
            <a:r>
              <a:rPr lang="en-US" sz="2400" b="1" dirty="0">
                <a:latin typeface="Gill Sans MT" panose="020B0502020104020203" pitchFamily="34" charset="0"/>
              </a:rPr>
              <a:t> A </a:t>
            </a:r>
            <a:r>
              <a:rPr lang="en-US" sz="2400" b="1" dirty="0" err="1">
                <a:latin typeface="Gill Sans MT" panose="020B0502020104020203" pitchFamily="34" charset="0"/>
              </a:rPr>
              <a:t>envisager</a:t>
            </a:r>
            <a:endParaRPr lang="en-US" sz="2400" b="1" dirty="0">
              <a:latin typeface="Gill Sans MT" panose="020B0502020104020203" pitchFamily="34" charset="0"/>
            </a:endParaRPr>
          </a:p>
          <a:p>
            <a:pPr marL="285750" indent="-285750">
              <a:lnSpc>
                <a:spcPct val="150000"/>
              </a:lnSpc>
              <a:buFont typeface="Arial" panose="020B0604020202020204" pitchFamily="34" charset="0"/>
              <a:buChar char="•"/>
            </a:pPr>
            <a:r>
              <a:rPr lang="en-US" sz="2400" i="1" dirty="0">
                <a:latin typeface="+mn-lt"/>
              </a:rPr>
              <a:t>Il doit donner une bonne idée du fonctionnement de l'organisation</a:t>
            </a:r>
          </a:p>
          <a:p>
            <a:pPr marL="285750" indent="-285750">
              <a:lnSpc>
                <a:spcPct val="150000"/>
              </a:lnSpc>
              <a:buFont typeface="Arial" panose="020B0604020202020204" pitchFamily="34" charset="0"/>
              <a:buChar char="•"/>
            </a:pPr>
            <a:r>
              <a:rPr lang="en-US" sz="2400" i="1" dirty="0">
                <a:latin typeface="+mn-lt"/>
              </a:rPr>
              <a:t>Rester simple</a:t>
            </a:r>
          </a:p>
        </p:txBody>
      </p:sp>
    </p:spTree>
    <p:extLst>
      <p:ext uri="{BB962C8B-B14F-4D97-AF65-F5344CB8AC3E}">
        <p14:creationId xmlns:p14="http://schemas.microsoft.com/office/powerpoint/2010/main" val="2693173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6259-1932-070D-8EBF-549D46D074E4}"/>
              </a:ext>
            </a:extLst>
          </p:cNvPr>
          <p:cNvSpPr>
            <a:spLocks noGrp="1"/>
          </p:cNvSpPr>
          <p:nvPr>
            <p:ph type="title"/>
          </p:nvPr>
        </p:nvSpPr>
        <p:spPr>
          <a:xfrm>
            <a:off x="331278" y="1131657"/>
            <a:ext cx="11385975" cy="581415"/>
          </a:xfrm>
        </p:spPr>
        <p:txBody>
          <a:bodyPr/>
          <a:lstStyle/>
          <a:p>
            <a:r>
              <a:rPr lang="en-US" sz="4000" dirty="0">
                <a:solidFill>
                  <a:srgbClr val="C55A11"/>
                </a:solidFill>
              </a:rPr>
              <a:t>DESCRIPTIONS DE POSTES </a:t>
            </a:r>
          </a:p>
        </p:txBody>
      </p:sp>
      <p:graphicFrame>
        <p:nvGraphicFramePr>
          <p:cNvPr id="4" name="Content Placeholder 2">
            <a:extLst>
              <a:ext uri="{FF2B5EF4-FFF2-40B4-BE49-F238E27FC236}">
                <a16:creationId xmlns:a16="http://schemas.microsoft.com/office/drawing/2014/main" id="{CC4A7B94-07F5-FCB0-DE41-F1FA54A4567A}"/>
              </a:ext>
            </a:extLst>
          </p:cNvPr>
          <p:cNvGraphicFramePr>
            <a:graphicFrameLocks/>
          </p:cNvGraphicFramePr>
          <p:nvPr>
            <p:extLst>
              <p:ext uri="{D42A27DB-BD31-4B8C-83A1-F6EECF244321}">
                <p14:modId xmlns:p14="http://schemas.microsoft.com/office/powerpoint/2010/main" val="1406395426"/>
              </p:ext>
            </p:extLst>
          </p:nvPr>
        </p:nvGraphicFramePr>
        <p:xfrm>
          <a:off x="834189" y="2042459"/>
          <a:ext cx="10523622" cy="1386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A5E3F048-3CBF-4233-7ED1-E12FC5789D0E}"/>
              </a:ext>
            </a:extLst>
          </p:cNvPr>
          <p:cNvSpPr txBox="1"/>
          <p:nvPr/>
        </p:nvSpPr>
        <p:spPr>
          <a:xfrm>
            <a:off x="3480375" y="3212216"/>
            <a:ext cx="4796588" cy="27972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pPr>
            <a:r>
              <a:rPr lang="en-US" sz="2400" b="1" dirty="0" err="1">
                <a:latin typeface="Gill Sans MT" panose="020B0502020104020203" pitchFamily="34" charset="0"/>
              </a:rPr>
              <a:t>Envisager</a:t>
            </a:r>
            <a:r>
              <a:rPr lang="en-US" sz="2400" b="1" dirty="0">
                <a:latin typeface="Gill Sans MT" panose="020B0502020104020203" pitchFamily="34" charset="0"/>
              </a:rPr>
              <a:t> de</a:t>
            </a:r>
          </a:p>
          <a:p>
            <a:pPr marL="285750" indent="-285750">
              <a:lnSpc>
                <a:spcPct val="150000"/>
              </a:lnSpc>
              <a:buFont typeface="Arial" panose="020B0604020202020204" pitchFamily="34" charset="0"/>
              <a:buChar char="•"/>
            </a:pPr>
            <a:r>
              <a:rPr lang="en-US" sz="2400" i="1" dirty="0">
                <a:latin typeface="+mn-lt"/>
              </a:rPr>
              <a:t>Préciser qui rend compte à qui</a:t>
            </a:r>
          </a:p>
          <a:p>
            <a:pPr marL="285750" indent="-285750">
              <a:lnSpc>
                <a:spcPct val="150000"/>
              </a:lnSpc>
              <a:buFont typeface="Arial" panose="020B0604020202020204" pitchFamily="34" charset="0"/>
              <a:buChar char="•"/>
            </a:pPr>
            <a:r>
              <a:rPr lang="en-US" sz="2400" i="1" dirty="0"/>
              <a:t>Décrire la délégation des tâches</a:t>
            </a:r>
          </a:p>
          <a:p>
            <a:pPr marL="285750" indent="-285750">
              <a:lnSpc>
                <a:spcPct val="150000"/>
              </a:lnSpc>
              <a:buFont typeface="Arial" panose="020B0604020202020204" pitchFamily="34" charset="0"/>
              <a:buChar char="•"/>
            </a:pPr>
            <a:r>
              <a:rPr lang="en-US" sz="2400" i="1" dirty="0"/>
              <a:t>Doit être à jour</a:t>
            </a:r>
          </a:p>
          <a:p>
            <a:pPr marL="285750" indent="-285750">
              <a:lnSpc>
                <a:spcPct val="150000"/>
              </a:lnSpc>
              <a:buFont typeface="Arial" panose="020B0604020202020204" pitchFamily="34" charset="0"/>
              <a:buChar char="•"/>
            </a:pPr>
            <a:r>
              <a:rPr lang="en-US" sz="2400" i="1" dirty="0">
                <a:latin typeface="+mn-lt"/>
              </a:rPr>
              <a:t>Signé de préférence par "x" et "x+1"</a:t>
            </a:r>
          </a:p>
        </p:txBody>
      </p:sp>
    </p:spTree>
    <p:extLst>
      <p:ext uri="{BB962C8B-B14F-4D97-AF65-F5344CB8AC3E}">
        <p14:creationId xmlns:p14="http://schemas.microsoft.com/office/powerpoint/2010/main" val="3476698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225265-1261-4DB6-BDEF-9FEB41B16B4E}"/>
              </a:ext>
            </a:extLst>
          </p:cNvPr>
          <p:cNvSpPr>
            <a:spLocks noGrp="1"/>
          </p:cNvSpPr>
          <p:nvPr>
            <p:ph type="body" sz="quarter" idx="10"/>
          </p:nvPr>
        </p:nvSpPr>
        <p:spPr>
          <a:xfrm>
            <a:off x="6148389" y="1914635"/>
            <a:ext cx="5724297" cy="3926808"/>
          </a:xfrm>
        </p:spPr>
        <p:txBody>
          <a:bodyPr/>
          <a:lstStyle/>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Département / Groupe</a:t>
            </a:r>
          </a:p>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Nom, poste, niveau</a:t>
            </a:r>
          </a:p>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Nom et fonction du superviseur direct</a:t>
            </a:r>
          </a:p>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Résumé du poste</a:t>
            </a:r>
          </a:p>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Tâches et responsabilités</a:t>
            </a:r>
          </a:p>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Relations de travail</a:t>
            </a:r>
          </a:p>
          <a:p>
            <a:pPr marL="342900" indent="-342900">
              <a:spcBef>
                <a:spcPts val="450"/>
              </a:spcBef>
              <a:spcAft>
                <a:spcPts val="600"/>
              </a:spcAft>
              <a:buClr>
                <a:srgbClr val="237C9A"/>
              </a:buClr>
              <a:buFont typeface="Wingdings" panose="05000000000000000000" pitchFamily="2" charset="2"/>
              <a:buChar char="ü"/>
            </a:pPr>
            <a:r>
              <a:rPr lang="en-US" sz="2400" dirty="0">
                <a:latin typeface="+mn-lt"/>
              </a:rPr>
              <a:t>Signatures et dates d'approbation</a:t>
            </a:r>
          </a:p>
        </p:txBody>
      </p:sp>
      <p:sp>
        <p:nvSpPr>
          <p:cNvPr id="5" name="Title 4">
            <a:extLst>
              <a:ext uri="{FF2B5EF4-FFF2-40B4-BE49-F238E27FC236}">
                <a16:creationId xmlns:a16="http://schemas.microsoft.com/office/drawing/2014/main" id="{6F50DAF2-DDB2-79B9-BFE6-7AE26C25F0DF}"/>
              </a:ext>
            </a:extLst>
          </p:cNvPr>
          <p:cNvSpPr txBox="1">
            <a:spLocks noGrp="1"/>
          </p:cNvSpPr>
          <p:nvPr>
            <p:ph type="title"/>
          </p:nvPr>
        </p:nvSpPr>
        <p:spPr bwMode="auto">
          <a:xfrm>
            <a:off x="528638" y="1016557"/>
            <a:ext cx="10972800" cy="596900"/>
          </a:xfrm>
          <a:prstGeom prst="rect">
            <a:avLst/>
          </a:prstGeom>
          <a:noFill/>
          <a:ln w="0">
            <a:noFill/>
            <a:miter lim="800000"/>
            <a:headEnd/>
            <a:tailEnd/>
          </a:ln>
        </p:spPr>
        <p:txBody>
          <a:bodyPr bIns="0"/>
          <a:lstStyle>
            <a:lvl1pPr algn="ctr" defTabSz="457200"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pPr fontAlgn="auto">
              <a:spcAft>
                <a:spcPts val="0"/>
              </a:spcAft>
              <a:defRPr/>
            </a:pPr>
            <a:r>
              <a:rPr lang="en-US" sz="4000" dirty="0">
                <a:solidFill>
                  <a:srgbClr val="C55A11"/>
                </a:solidFill>
                <a:latin typeface="Gill Sans MT" panose="020B0502020104020203" pitchFamily="34" charset="0"/>
              </a:rPr>
              <a:t>DESCRIPTIONS DE POSTES (suite)</a:t>
            </a:r>
          </a:p>
        </p:txBody>
      </p:sp>
      <p:sp>
        <p:nvSpPr>
          <p:cNvPr id="2" name="TextBox 1">
            <a:extLst>
              <a:ext uri="{FF2B5EF4-FFF2-40B4-BE49-F238E27FC236}">
                <a16:creationId xmlns:a16="http://schemas.microsoft.com/office/drawing/2014/main" id="{144DBCE8-6B27-D13A-FCAC-38AAA8EDAB5D}"/>
              </a:ext>
            </a:extLst>
          </p:cNvPr>
          <p:cNvSpPr txBox="1"/>
          <p:nvPr/>
        </p:nvSpPr>
        <p:spPr>
          <a:xfrm>
            <a:off x="709613" y="2695575"/>
            <a:ext cx="4379336" cy="1938992"/>
          </a:xfrm>
          <a:prstGeom prst="rect">
            <a:avLst/>
          </a:prstGeom>
          <a:noFill/>
        </p:spPr>
        <p:txBody>
          <a:bodyPr wrap="square" rtlCol="0">
            <a:spAutoFit/>
          </a:bodyPr>
          <a:lstStyle/>
          <a:p>
            <a:pPr algn="just"/>
            <a:r>
              <a:rPr lang="en-US" sz="2400" dirty="0">
                <a:solidFill>
                  <a:prstClr val="black">
                    <a:hueOff val="0"/>
                    <a:satOff val="0"/>
                    <a:lumOff val="0"/>
                    <a:alphaOff val="0"/>
                  </a:prstClr>
                </a:solidFill>
                <a:latin typeface="Gill Sans MT" panose="020B0502020104020203"/>
              </a:rPr>
              <a:t>Il s'agit du type de sections que l'on trouve souvent dans les descriptions de poste, mais dont le contenu est laissé à la discrétion de la direction.</a:t>
            </a:r>
          </a:p>
        </p:txBody>
      </p:sp>
      <p:sp>
        <p:nvSpPr>
          <p:cNvPr id="4" name="Arrow: Right 3">
            <a:extLst>
              <a:ext uri="{FF2B5EF4-FFF2-40B4-BE49-F238E27FC236}">
                <a16:creationId xmlns:a16="http://schemas.microsoft.com/office/drawing/2014/main" id="{0530CC7E-7759-ABB1-9F87-A55523DB7C37}"/>
              </a:ext>
            </a:extLst>
          </p:cNvPr>
          <p:cNvSpPr/>
          <p:nvPr/>
        </p:nvSpPr>
        <p:spPr>
          <a:xfrm>
            <a:off x="5088949" y="3167062"/>
            <a:ext cx="954664" cy="523875"/>
          </a:xfrm>
          <a:prstGeom prst="rightArrow">
            <a:avLst/>
          </a:prstGeom>
          <a:solidFill>
            <a:srgbClr val="237C9A"/>
          </a:solidFill>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317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a:extLst>
              <a:ext uri="{FF2B5EF4-FFF2-40B4-BE49-F238E27FC236}">
                <a16:creationId xmlns:a16="http://schemas.microsoft.com/office/drawing/2014/main" id="{DE4AB1EB-4B89-BC35-5D13-77A0A4611F76}"/>
              </a:ext>
            </a:extLst>
          </p:cNvPr>
          <p:cNvSpPr txBox="1">
            <a:spLocks noGrp="1"/>
          </p:cNvSpPr>
          <p:nvPr>
            <p:ph type="title"/>
          </p:nvPr>
        </p:nvSpPr>
        <p:spPr bwMode="auto">
          <a:xfrm>
            <a:off x="609600" y="2559049"/>
            <a:ext cx="10972800" cy="1739901"/>
          </a:xfrm>
          <a:prstGeom prst="rect">
            <a:avLst/>
          </a:prstGeom>
          <a:noFill/>
          <a:ln w="0">
            <a:noFill/>
            <a:miter lim="800000"/>
            <a:headEnd/>
            <a:tailEnd/>
          </a:ln>
        </p:spPr>
        <p:txBody>
          <a:bodyPr bIns="0"/>
          <a:lstStyle>
            <a:lvl1pPr algn="ctr" defTabSz="457200" rtl="0" eaLnBrk="1" latinLnBrk="0" hangingPunct="1">
              <a:spcBef>
                <a:spcPct val="0"/>
              </a:spcBef>
              <a:buNone/>
              <a:defRPr sz="3200" kern="1200" cap="all" baseline="0">
                <a:solidFill>
                  <a:srgbClr val="D37D28"/>
                </a:solidFill>
                <a:latin typeface="Arial" panose="020B0604020202020204" pitchFamily="34" charset="0"/>
                <a:ea typeface="+mj-ea"/>
                <a:cs typeface="Arial" panose="020B0604020202020204" pitchFamily="34" charset="0"/>
              </a:defRPr>
            </a:lvl1pPr>
          </a:lstStyle>
          <a:p>
            <a:pPr fontAlgn="auto">
              <a:spcAft>
                <a:spcPts val="0"/>
              </a:spcAft>
              <a:defRPr/>
            </a:pPr>
            <a:r>
              <a:rPr lang="en-US" sz="3600" b="1" dirty="0">
                <a:solidFill>
                  <a:srgbClr val="C55A11"/>
                </a:solidFill>
                <a:latin typeface="Gill Sans MT" panose="020B0502020104020203" pitchFamily="34" charset="0"/>
              </a:rPr>
              <a:t>Activité : </a:t>
            </a:r>
            <a:br>
              <a:rPr lang="en-US" sz="3600" b="1" dirty="0">
                <a:solidFill>
                  <a:srgbClr val="C55A11"/>
                </a:solidFill>
                <a:latin typeface="Gill Sans MT" panose="020B0502020104020203" pitchFamily="34" charset="0"/>
              </a:rPr>
            </a:br>
            <a:r>
              <a:rPr lang="en-US" sz="3600" b="1" dirty="0">
                <a:solidFill>
                  <a:srgbClr val="C55A11"/>
                </a:solidFill>
                <a:latin typeface="Gill Sans MT" panose="020B0502020104020203" pitchFamily="34" charset="0"/>
              </a:rPr>
              <a:t>Élaborer des descriptions de poste et des responsabilités</a:t>
            </a:r>
          </a:p>
        </p:txBody>
      </p:sp>
    </p:spTree>
    <p:extLst>
      <p:ext uri="{BB962C8B-B14F-4D97-AF65-F5344CB8AC3E}">
        <p14:creationId xmlns:p14="http://schemas.microsoft.com/office/powerpoint/2010/main" val="1551500528"/>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88DF4D2C-586D-4541-BADF-B249C5EEECA4}"/>
    </a:ext>
  </a:ext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00DFB5C1-D665-4F19-9EAF-C6110DB5BA6E}"/>
    </a:ext>
  </a:ext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DE9E3B4F-FDE1-4B64-9B89-056BD7316A41}"/>
    </a:ext>
  </a:ext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4C398D5B-2E55-435B-836E-AEF8D0EF2199}"/>
    </a:ext>
  </a:extLst>
</a:theme>
</file>

<file path=ppt/theme/theme5.xml><?xml version="1.0" encoding="utf-8"?>
<a:theme xmlns:a="http://schemas.openxmlformats.org/drawingml/2006/main" name="1_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AA1ABD90-5BC5-4B67-9FA6-0B7EAA7B1840}"/>
    </a:ext>
  </a:extLst>
</a:theme>
</file>

<file path=ppt/theme/theme6.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2F2C30D2-A155-4EF3-958C-7AD74E53249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E99547EE107245AA63AAFE1B907A6C" ma:contentTypeVersion="16" ma:contentTypeDescription="Create a new document." ma:contentTypeScope="" ma:versionID="2f5bb5c20004e277d8ef89200eb75960">
  <xsd:schema xmlns:xsd="http://www.w3.org/2001/XMLSchema" xmlns:xs="http://www.w3.org/2001/XMLSchema" xmlns:p="http://schemas.microsoft.com/office/2006/metadata/properties" xmlns:ns2="ca92f18b-e98e-4ac2-9366-24e20b74cc85" xmlns:ns3="72dd9003-4c32-4172-aded-c42a49a6cc31" targetNamespace="http://schemas.microsoft.com/office/2006/metadata/properties" ma:root="true" ma:fieldsID="2f0b76d90607339c8e1525e2564f4125" ns2:_="" ns3:_="">
    <xsd:import namespace="ca92f18b-e98e-4ac2-9366-24e20b74cc85"/>
    <xsd:import namespace="72dd9003-4c32-4172-aded-c42a49a6cc3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92f18b-e98e-4ac2-9366-24e20b74cc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dd9003-4c32-4172-aded-c42a49a6cc3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adab572-062c-4750-a417-21f0b0ad7a68}" ma:internalName="TaxCatchAll" ma:showField="CatchAllData" ma:web="72dd9003-4c32-4172-aded-c42a49a6c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2dd9003-4c32-4172-aded-c42a49a6cc31" xsi:nil="true"/>
    <lcf76f155ced4ddcb4097134ff3c332f xmlns="ca92f18b-e98e-4ac2-9366-24e20b74cc8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36D29D-E490-4134-B4AA-4EA10D97F1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92f18b-e98e-4ac2-9366-24e20b74cc85"/>
    <ds:schemaRef ds:uri="72dd9003-4c32-4172-aded-c42a49a6c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BEC582-9393-41AE-8057-68B6D767470C}">
  <ds:schemaRefs>
    <ds:schemaRef ds:uri="http://schemas.microsoft.com/office/2006/documentManagement/types"/>
    <ds:schemaRef ds:uri="http://schemas.openxmlformats.org/package/2006/metadata/core-properties"/>
    <ds:schemaRef ds:uri="http://purl.org/dc/terms/"/>
    <ds:schemaRef ds:uri="http://purl.org/dc/dcmitype/"/>
    <ds:schemaRef ds:uri="75826b5d-971e-4109-a7c4-5eab32823b38"/>
    <ds:schemaRef ds:uri="http://schemas.microsoft.com/office/infopath/2007/PartnerControls"/>
    <ds:schemaRef ds:uri="http://purl.org/dc/elements/1.1/"/>
    <ds:schemaRef ds:uri="http://schemas.microsoft.com/office/2006/metadata/properties"/>
    <ds:schemaRef ds:uri="3924e43b-ab35-4ca7-9297-ce8abea5a429"/>
    <ds:schemaRef ds:uri="http://www.w3.org/XML/1998/namespace"/>
    <ds:schemaRef ds:uri="72dd9003-4c32-4172-aded-c42a49a6cc31"/>
    <ds:schemaRef ds:uri="ca92f18b-e98e-4ac2-9366-24e20b74cc85"/>
  </ds:schemaRefs>
</ds:datastoreItem>
</file>

<file path=customXml/itemProps3.xml><?xml version="1.0" encoding="utf-8"?>
<ds:datastoreItem xmlns:ds="http://schemas.openxmlformats.org/officeDocument/2006/customXml" ds:itemID="{E9A92F9C-931E-4EF5-83B1-D237019A06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LSIL Widescreen PPT template 2022</Template>
  <TotalTime>1169</TotalTime>
  <Words>622</Words>
  <Application>Microsoft Office PowerPoint</Application>
  <PresentationFormat>Grand écran</PresentationFormat>
  <Paragraphs>86</Paragraphs>
  <Slides>14</Slides>
  <Notes>3</Notes>
  <HiddenSlides>0</HiddenSlides>
  <MMClips>0</MMClips>
  <ScaleCrop>false</ScaleCrop>
  <HeadingPairs>
    <vt:vector size="6" baseType="variant">
      <vt:variant>
        <vt:lpstr>Polices utilisées</vt:lpstr>
      </vt:variant>
      <vt:variant>
        <vt:i4>6</vt:i4>
      </vt:variant>
      <vt:variant>
        <vt:lpstr>Thème</vt:lpstr>
      </vt:variant>
      <vt:variant>
        <vt:i4>7</vt:i4>
      </vt:variant>
      <vt:variant>
        <vt:lpstr>Titres des diapositives</vt:lpstr>
      </vt:variant>
      <vt:variant>
        <vt:i4>14</vt:i4>
      </vt:variant>
    </vt:vector>
  </HeadingPairs>
  <TitlesOfParts>
    <vt:vector size="27" baseType="lpstr">
      <vt:lpstr>Arial</vt:lpstr>
      <vt:lpstr>Calibri</vt:lpstr>
      <vt:lpstr>Calibri Light</vt:lpstr>
      <vt:lpstr>Courier New</vt:lpstr>
      <vt:lpstr>Gill Sans MT</vt:lpstr>
      <vt:lpstr>Wingdings</vt:lpstr>
      <vt:lpstr>Title Slide</vt:lpstr>
      <vt:lpstr>Content Slides</vt:lpstr>
      <vt:lpstr>Feed the Future-only branded blank</vt:lpstr>
      <vt:lpstr>1_Feed the Future-only branded blank</vt:lpstr>
      <vt:lpstr>1_Content Slides</vt:lpstr>
      <vt:lpstr>Closing Slides</vt:lpstr>
      <vt:lpstr>Office Theme</vt:lpstr>
      <vt:lpstr>Présentation PowerPoint</vt:lpstr>
      <vt:lpstr>Présentation PowerPoint</vt:lpstr>
      <vt:lpstr>SCHEMA DIRECTEUR - Vue d'ensemble</vt:lpstr>
      <vt:lpstr>SCHEMA DIRECTEUR - Vue d'ensemble</vt:lpstr>
      <vt:lpstr>PERSONNEL - VUE D'ENSEMBLE</vt:lpstr>
      <vt:lpstr>organigramme</vt:lpstr>
      <vt:lpstr>DESCRIPTIONS DE POSTES </vt:lpstr>
      <vt:lpstr>DESCRIPTIONS DE POSTES (suite)</vt:lpstr>
      <vt:lpstr>Activité :  Élaborer des descriptions de poste et des responsabilités</vt:lpstr>
      <vt:lpstr>CURRICULUM VITAE</vt:lpstr>
      <vt:lpstr>DOSSIER DE FORMATION </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Harper, Jim W</dc:creator>
  <cp:keywords>, docId:9A4D578A818DB725BD7ED88AB2080E7A</cp:keywords>
  <cp:lastModifiedBy>Isidore Gnanda</cp:lastModifiedBy>
  <cp:revision>64</cp:revision>
  <dcterms:created xsi:type="dcterms:W3CDTF">2022-06-14T17:18:14Z</dcterms:created>
  <dcterms:modified xsi:type="dcterms:W3CDTF">2023-08-16T17:08:33Z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0x01010014E99547EE107245AA63AAFE1B907A6C</vt:lpwstr>
  </property>
  <property fmtid="{D5CDD505-2E9C-101B-9397-08002B2CF9AE}" pid="3" name="MediaServiceImageTags">
    <vt:lpwstr/>
  </property>
</Properties>
</file>