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19"/>
  </p:notesMasterIdLst>
  <p:handoutMasterIdLst>
    <p:handoutMasterId r:id="rId20"/>
  </p:handoutMasterIdLst>
  <p:sldIdLst>
    <p:sldId id="534" r:id="rId10"/>
    <p:sldId id="1316" r:id="rId11"/>
    <p:sldId id="1327" r:id="rId12"/>
    <p:sldId id="1328" r:id="rId13"/>
    <p:sldId id="1329" r:id="rId14"/>
    <p:sldId id="1330" r:id="rId15"/>
    <p:sldId id="1333" r:id="rId16"/>
    <p:sldId id="1331" r:id="rId17"/>
    <p:sldId id="1332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150" autoAdjust="0"/>
  </p:normalViewPr>
  <p:slideViewPr>
    <p:cSldViewPr snapToGrid="0">
      <p:cViewPr varScale="1">
        <p:scale>
          <a:sx n="57" d="100"/>
          <a:sy n="57" d="100"/>
        </p:scale>
        <p:origin x="9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7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1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7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3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203519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LISTE DE CONTRÔLE ET INSTRUCTIONS GLP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FA10D-70B2-37C8-5610-7862BA036E6D}"/>
              </a:ext>
            </a:extLst>
          </p:cNvPr>
          <p:cNvSpPr txBox="1"/>
          <p:nvPr/>
        </p:nvSpPr>
        <p:spPr>
          <a:xfrm>
            <a:off x="935690" y="4059688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74711" y="2998329"/>
            <a:ext cx="4807975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INSTRUMENTS DE LABORATOIRE COURANTS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8A3F656-084A-F93C-DA5C-A3BCBEC11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722" y="132768"/>
            <a:ext cx="7114478" cy="672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63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94685" y="799795"/>
            <a:ext cx="6640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Microscope et béchers</a:t>
            </a:r>
          </a:p>
        </p:txBody>
      </p:sp>
      <p:pic>
        <p:nvPicPr>
          <p:cNvPr id="4" name="Picture 3" descr="A pair of lightbulbs&#10;&#10;Description automatically generated with low confidence">
            <a:extLst>
              <a:ext uri="{FF2B5EF4-FFF2-40B4-BE49-F238E27FC236}">
                <a16:creationId xmlns:a16="http://schemas.microsoft.com/office/drawing/2014/main" id="{0A927D0D-0060-EDC7-5641-6DD2E9163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270" y="1695573"/>
            <a:ext cx="7297158" cy="471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73345" y="924030"/>
            <a:ext cx="1115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BRÛLEUR BUNSEN, tube à essai, pipettes et balance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F1FB383-3116-381E-19B4-A9C142A16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74" y="1703924"/>
            <a:ext cx="12192000" cy="459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2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737420" y="933553"/>
            <a:ext cx="111399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CYLINDRE GRADUÉ, THERMOMÈTRE, mortier</a:t>
            </a:r>
          </a:p>
        </p:txBody>
      </p:sp>
      <p:pic>
        <p:nvPicPr>
          <p:cNvPr id="4" name="Picture 3" descr="A picture containing text, cup&#10;&#10;Description automatically generated">
            <a:extLst>
              <a:ext uri="{FF2B5EF4-FFF2-40B4-BE49-F238E27FC236}">
                <a16:creationId xmlns:a16="http://schemas.microsoft.com/office/drawing/2014/main" id="{12FEBDCD-979C-BE99-A162-BB33BEABC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380" y="1806316"/>
            <a:ext cx="8859239" cy="465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4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2893756" y="1196343"/>
            <a:ext cx="75481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LUNETTES DE PROTECTION ET COMPTE-GOUTTES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B1FA7E6-FC83-3427-4994-F00FEA974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06" y="2294067"/>
            <a:ext cx="10785987" cy="4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0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10D0D0-1334-BD45-30D8-4C053F87FB7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04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91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7286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B58C36-6192-4EC2-969C-54B12F8AC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14153</TotalTime>
  <Words>142</Words>
  <Application>Microsoft Office PowerPoint</Application>
  <PresentationFormat>Widescreen</PresentationFormat>
  <Paragraphs>16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docId:593B33DCEC1C991433D45E8350F427FB</cp:keywords>
  <cp:lastModifiedBy>Karimou,Moctar</cp:lastModifiedBy>
  <cp:revision>91</cp:revision>
  <dcterms:created xsi:type="dcterms:W3CDTF">2022-06-14T17:18:14Z</dcterms:created>
  <dcterms:modified xsi:type="dcterms:W3CDTF">2023-08-17T16:34:31Z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