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20"/>
  </p:notesMasterIdLst>
  <p:handoutMasterIdLst>
    <p:handoutMasterId r:id="rId21"/>
  </p:handoutMasterIdLst>
  <p:sldIdLst>
    <p:sldId id="534" r:id="rId10"/>
    <p:sldId id="1226" r:id="rId11"/>
    <p:sldId id="1322" r:id="rId12"/>
    <p:sldId id="1286" r:id="rId13"/>
    <p:sldId id="1323" r:id="rId14"/>
    <p:sldId id="1324" r:id="rId15"/>
    <p:sldId id="1325" r:id="rId16"/>
    <p:sldId id="1328" r:id="rId17"/>
    <p:sldId id="1326" r:id="rId18"/>
    <p:sldId id="1327" r:id="rId1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8BE636CB-8511-6D67-2CD1-56398477221C}" name="Sanchez, Alejandro." initials="SA" userId="S::jalejandro.sanch@ufl.edu::6284fc1f-5d8d-4afa-a6ce-acdc4ce75975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150" autoAdjust="0"/>
  </p:normalViewPr>
  <p:slideViewPr>
    <p:cSldViewPr snapToGrid="0">
      <p:cViewPr varScale="1">
        <p:scale>
          <a:sx n="57" d="100"/>
          <a:sy n="57" d="100"/>
        </p:scale>
        <p:origin x="9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49263-DAA0-5248-8F55-E880878CD55E}" type="doc">
      <dgm:prSet loTypeId="urn:microsoft.com/office/officeart/2005/8/layout/hierarchy3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5BCF554-47D1-D64E-8401-60B3BC35AB69}">
      <dgm:prSet phldrT="[Text]" custT="1"/>
      <dgm:spPr/>
      <dgm:t>
        <a:bodyPr/>
        <a:lstStyle/>
        <a:p>
          <a:r>
            <a:rPr lang="en-US" sz="2800" cap="none" dirty="0">
              <a:ea typeface="+mn-ea"/>
              <a:cs typeface="Arial"/>
            </a:rPr>
            <a:t>L'administrateur de laboratoire joue un rôle clé dans les processus suivants</a:t>
          </a:r>
          <a:endParaRPr lang="en-US" sz="2800" dirty="0"/>
        </a:p>
      </dgm:t>
    </dgm:pt>
    <dgm:pt modelId="{2C29E472-E98A-4B43-8B00-C3B168FA3601}" type="parTrans" cxnId="{A52188C1-D41E-CD47-B638-182F6BEC0555}">
      <dgm:prSet/>
      <dgm:spPr/>
      <dgm:t>
        <a:bodyPr/>
        <a:lstStyle/>
        <a:p>
          <a:endParaRPr lang="en-US"/>
        </a:p>
      </dgm:t>
    </dgm:pt>
    <dgm:pt modelId="{D45FD51E-22E9-DD48-A1A6-140933E2D975}" type="sibTrans" cxnId="{A52188C1-D41E-CD47-B638-182F6BEC0555}">
      <dgm:prSet/>
      <dgm:spPr/>
      <dgm:t>
        <a:bodyPr/>
        <a:lstStyle/>
        <a:p>
          <a:endParaRPr lang="en-US"/>
        </a:p>
      </dgm:t>
    </dgm:pt>
    <dgm:pt modelId="{4A6C7611-DE88-EC4D-A2CF-148B9519692E}">
      <dgm:prSet custT="1"/>
      <dgm:spPr/>
      <dgm:t>
        <a:bodyPr/>
        <a:lstStyle/>
        <a:p>
          <a:r>
            <a:rPr lang="en-US" sz="2400" dirty="0">
              <a:cs typeface="Arial"/>
            </a:rPr>
            <a:t>Déterminer les services offerts </a:t>
          </a:r>
        </a:p>
      </dgm:t>
    </dgm:pt>
    <dgm:pt modelId="{A87B8AF5-AF8A-B142-B0E8-9B3143D1B46E}" type="parTrans" cxnId="{DA2A818B-F369-6144-AE4A-6983F4DB2194}">
      <dgm:prSet/>
      <dgm:spPr/>
      <dgm:t>
        <a:bodyPr/>
        <a:lstStyle/>
        <a:p>
          <a:endParaRPr lang="en-US"/>
        </a:p>
      </dgm:t>
    </dgm:pt>
    <dgm:pt modelId="{9DFB315A-E889-0E43-AB52-E279098EE367}" type="sibTrans" cxnId="{DA2A818B-F369-6144-AE4A-6983F4DB2194}">
      <dgm:prSet/>
      <dgm:spPr/>
      <dgm:t>
        <a:bodyPr/>
        <a:lstStyle/>
        <a:p>
          <a:endParaRPr lang="en-US"/>
        </a:p>
      </dgm:t>
    </dgm:pt>
    <dgm:pt modelId="{EE327240-76D2-E44F-ABD5-9EA859C4F5B6}">
      <dgm:prSet custT="1"/>
      <dgm:spPr/>
      <dgm:t>
        <a:bodyPr/>
        <a:lstStyle/>
        <a:p>
          <a:r>
            <a:rPr lang="en-US" sz="2400" cap="none" dirty="0">
              <a:ea typeface="+mn-ea"/>
              <a:cs typeface="Arial"/>
            </a:rPr>
            <a:t>Déterminer les utilisateurs et les clients qui accèdent aux services du laboratoire</a:t>
          </a:r>
        </a:p>
      </dgm:t>
    </dgm:pt>
    <dgm:pt modelId="{3722DA6F-F82F-914B-98EF-248FD347B01A}" type="parTrans" cxnId="{7B63AFBB-EFED-184B-A787-E704B92C40D8}">
      <dgm:prSet/>
      <dgm:spPr/>
      <dgm:t>
        <a:bodyPr/>
        <a:lstStyle/>
        <a:p>
          <a:endParaRPr lang="en-US"/>
        </a:p>
      </dgm:t>
    </dgm:pt>
    <dgm:pt modelId="{0E382493-D265-C840-86F8-6182C237F4FC}" type="sibTrans" cxnId="{7B63AFBB-EFED-184B-A787-E704B92C40D8}">
      <dgm:prSet/>
      <dgm:spPr/>
      <dgm:t>
        <a:bodyPr/>
        <a:lstStyle/>
        <a:p>
          <a:endParaRPr lang="en-US"/>
        </a:p>
      </dgm:t>
    </dgm:pt>
    <dgm:pt modelId="{FCC430E1-550D-0242-B65F-6BA1FC9FC718}">
      <dgm:prSet custT="1"/>
      <dgm:spPr/>
      <dgm:t>
        <a:bodyPr/>
        <a:lstStyle/>
        <a:p>
          <a:r>
            <a:rPr lang="en-US" sz="2400" cap="none" dirty="0">
              <a:ea typeface="+mn-ea"/>
              <a:cs typeface="Arial"/>
            </a:rPr>
            <a:t>Collecte de fonds et fixation des frais de service</a:t>
          </a:r>
        </a:p>
      </dgm:t>
    </dgm:pt>
    <dgm:pt modelId="{6AD8775C-22C4-6D41-9D2C-CEA302590565}" type="parTrans" cxnId="{00D45F01-FDE1-D248-B7EB-E58A4A7F3EC0}">
      <dgm:prSet/>
      <dgm:spPr/>
      <dgm:t>
        <a:bodyPr/>
        <a:lstStyle/>
        <a:p>
          <a:endParaRPr lang="en-US"/>
        </a:p>
      </dgm:t>
    </dgm:pt>
    <dgm:pt modelId="{DB6BA47B-0BD6-CA43-B55F-EA5EE6A22E79}" type="sibTrans" cxnId="{00D45F01-FDE1-D248-B7EB-E58A4A7F3EC0}">
      <dgm:prSet/>
      <dgm:spPr/>
      <dgm:t>
        <a:bodyPr/>
        <a:lstStyle/>
        <a:p>
          <a:endParaRPr lang="en-US"/>
        </a:p>
      </dgm:t>
    </dgm:pt>
    <dgm:pt modelId="{EFD5F251-443B-504B-B95B-2F2ED7A0BBAE}">
      <dgm:prSet custT="1"/>
      <dgm:spPr/>
      <dgm:t>
        <a:bodyPr/>
        <a:lstStyle/>
        <a:p>
          <a:r>
            <a:rPr lang="en-US" sz="2000" cap="none" dirty="0">
              <a:ea typeface="+mn-ea"/>
              <a:cs typeface="Arial"/>
            </a:rPr>
            <a:t>Veiller à ce que le laboratoire dispose de l'équipement, des produits chimiques et des instruments nécessaires.</a:t>
          </a:r>
        </a:p>
      </dgm:t>
    </dgm:pt>
    <dgm:pt modelId="{E1335938-E9FA-FB47-B0E2-08F021BE445E}" type="parTrans" cxnId="{D03B117B-A6DC-1344-91A9-CB8B02575A29}">
      <dgm:prSet/>
      <dgm:spPr/>
      <dgm:t>
        <a:bodyPr/>
        <a:lstStyle/>
        <a:p>
          <a:endParaRPr lang="en-US"/>
        </a:p>
      </dgm:t>
    </dgm:pt>
    <dgm:pt modelId="{4BB83419-E54E-434B-A1CF-D1F399913636}" type="sibTrans" cxnId="{D03B117B-A6DC-1344-91A9-CB8B02575A29}">
      <dgm:prSet/>
      <dgm:spPr/>
      <dgm:t>
        <a:bodyPr/>
        <a:lstStyle/>
        <a:p>
          <a:endParaRPr lang="en-US"/>
        </a:p>
      </dgm:t>
    </dgm:pt>
    <dgm:pt modelId="{7589EE92-F8B9-9646-B801-E541CE64F78B}" type="pres">
      <dgm:prSet presAssocID="{C8D49263-DAA0-5248-8F55-E880878CD55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25424C1-F158-7049-966E-312CE923DA37}" type="pres">
      <dgm:prSet presAssocID="{E5BCF554-47D1-D64E-8401-60B3BC35AB69}" presName="root" presStyleCnt="0"/>
      <dgm:spPr/>
    </dgm:pt>
    <dgm:pt modelId="{61AE23B4-01D4-4F4C-94EC-1D7D01006E9E}" type="pres">
      <dgm:prSet presAssocID="{E5BCF554-47D1-D64E-8401-60B3BC35AB69}" presName="rootComposite" presStyleCnt="0"/>
      <dgm:spPr/>
    </dgm:pt>
    <dgm:pt modelId="{75D34F92-287C-1D46-97F1-8A616F75A538}" type="pres">
      <dgm:prSet presAssocID="{E5BCF554-47D1-D64E-8401-60B3BC35AB69}" presName="rootText" presStyleLbl="node1" presStyleIdx="0" presStyleCnt="1" custScaleX="370240"/>
      <dgm:spPr/>
    </dgm:pt>
    <dgm:pt modelId="{98DC14C7-D935-9245-BD14-3298815B9581}" type="pres">
      <dgm:prSet presAssocID="{E5BCF554-47D1-D64E-8401-60B3BC35AB69}" presName="rootConnector" presStyleLbl="node1" presStyleIdx="0" presStyleCnt="1"/>
      <dgm:spPr/>
    </dgm:pt>
    <dgm:pt modelId="{A09E2E9F-6724-EF48-B2AC-508966866B2A}" type="pres">
      <dgm:prSet presAssocID="{E5BCF554-47D1-D64E-8401-60B3BC35AB69}" presName="childShape" presStyleCnt="0"/>
      <dgm:spPr/>
    </dgm:pt>
    <dgm:pt modelId="{3383B97A-2D1C-984B-8E74-505C3745F5E7}" type="pres">
      <dgm:prSet presAssocID="{A87B8AF5-AF8A-B142-B0E8-9B3143D1B46E}" presName="Name13" presStyleLbl="parChTrans1D2" presStyleIdx="0" presStyleCnt="4"/>
      <dgm:spPr/>
    </dgm:pt>
    <dgm:pt modelId="{C21C78A3-5952-2A4D-A0EF-009D8E1F5427}" type="pres">
      <dgm:prSet presAssocID="{4A6C7611-DE88-EC4D-A2CF-148B9519692E}" presName="childText" presStyleLbl="bgAcc1" presStyleIdx="0" presStyleCnt="4" custScaleX="318429">
        <dgm:presLayoutVars>
          <dgm:bulletEnabled val="1"/>
        </dgm:presLayoutVars>
      </dgm:prSet>
      <dgm:spPr/>
    </dgm:pt>
    <dgm:pt modelId="{943FA1F4-59B8-744E-80AC-03F870F15E20}" type="pres">
      <dgm:prSet presAssocID="{3722DA6F-F82F-914B-98EF-248FD347B01A}" presName="Name13" presStyleLbl="parChTrans1D2" presStyleIdx="1" presStyleCnt="4"/>
      <dgm:spPr/>
    </dgm:pt>
    <dgm:pt modelId="{73F9E9F2-19ED-9F4F-8CC4-55BF104831A3}" type="pres">
      <dgm:prSet presAssocID="{EE327240-76D2-E44F-ABD5-9EA859C4F5B6}" presName="childText" presStyleLbl="bgAcc1" presStyleIdx="1" presStyleCnt="4" custScaleX="318429">
        <dgm:presLayoutVars>
          <dgm:bulletEnabled val="1"/>
        </dgm:presLayoutVars>
      </dgm:prSet>
      <dgm:spPr/>
    </dgm:pt>
    <dgm:pt modelId="{82ACCB92-3728-754F-9327-664276F5FD2C}" type="pres">
      <dgm:prSet presAssocID="{6AD8775C-22C4-6D41-9D2C-CEA302590565}" presName="Name13" presStyleLbl="parChTrans1D2" presStyleIdx="2" presStyleCnt="4"/>
      <dgm:spPr/>
    </dgm:pt>
    <dgm:pt modelId="{1501D183-B638-0F42-86DE-2C611CAB3FFC}" type="pres">
      <dgm:prSet presAssocID="{FCC430E1-550D-0242-B65F-6BA1FC9FC718}" presName="childText" presStyleLbl="bgAcc1" presStyleIdx="2" presStyleCnt="4" custScaleX="318429">
        <dgm:presLayoutVars>
          <dgm:bulletEnabled val="1"/>
        </dgm:presLayoutVars>
      </dgm:prSet>
      <dgm:spPr/>
    </dgm:pt>
    <dgm:pt modelId="{D0E7E11F-74F8-A246-B390-88F321FABBE2}" type="pres">
      <dgm:prSet presAssocID="{E1335938-E9FA-FB47-B0E2-08F021BE445E}" presName="Name13" presStyleLbl="parChTrans1D2" presStyleIdx="3" presStyleCnt="4"/>
      <dgm:spPr/>
    </dgm:pt>
    <dgm:pt modelId="{65513732-C58F-A14A-AF50-6446F3A84631}" type="pres">
      <dgm:prSet presAssocID="{EFD5F251-443B-504B-B95B-2F2ED7A0BBAE}" presName="childText" presStyleLbl="bgAcc1" presStyleIdx="3" presStyleCnt="4" custScaleX="318429">
        <dgm:presLayoutVars>
          <dgm:bulletEnabled val="1"/>
        </dgm:presLayoutVars>
      </dgm:prSet>
      <dgm:spPr/>
    </dgm:pt>
  </dgm:ptLst>
  <dgm:cxnLst>
    <dgm:cxn modelId="{00D45F01-FDE1-D248-B7EB-E58A4A7F3EC0}" srcId="{E5BCF554-47D1-D64E-8401-60B3BC35AB69}" destId="{FCC430E1-550D-0242-B65F-6BA1FC9FC718}" srcOrd="2" destOrd="0" parTransId="{6AD8775C-22C4-6D41-9D2C-CEA302590565}" sibTransId="{DB6BA47B-0BD6-CA43-B55F-EA5EE6A22E79}"/>
    <dgm:cxn modelId="{8DB6F916-F0EB-9541-8364-EF8E06BBA906}" type="presOf" srcId="{EFD5F251-443B-504B-B95B-2F2ED7A0BBAE}" destId="{65513732-C58F-A14A-AF50-6446F3A84631}" srcOrd="0" destOrd="0" presId="urn:microsoft.com/office/officeart/2005/8/layout/hierarchy3"/>
    <dgm:cxn modelId="{0E99E52B-E1EE-4F4A-8E9A-D243E00F41DB}" type="presOf" srcId="{E5BCF554-47D1-D64E-8401-60B3BC35AB69}" destId="{75D34F92-287C-1D46-97F1-8A616F75A538}" srcOrd="0" destOrd="0" presId="urn:microsoft.com/office/officeart/2005/8/layout/hierarchy3"/>
    <dgm:cxn modelId="{8C3BDB68-F1D8-FB40-AF4B-A25FC1FE0BB2}" type="presOf" srcId="{E5BCF554-47D1-D64E-8401-60B3BC35AB69}" destId="{98DC14C7-D935-9245-BD14-3298815B9581}" srcOrd="1" destOrd="0" presId="urn:microsoft.com/office/officeart/2005/8/layout/hierarchy3"/>
    <dgm:cxn modelId="{F839A96E-423C-3444-8120-01A2B85719A3}" type="presOf" srcId="{E1335938-E9FA-FB47-B0E2-08F021BE445E}" destId="{D0E7E11F-74F8-A246-B390-88F321FABBE2}" srcOrd="0" destOrd="0" presId="urn:microsoft.com/office/officeart/2005/8/layout/hierarchy3"/>
    <dgm:cxn modelId="{C4635E78-6713-FA4A-90E2-9A63E10CE4DA}" type="presOf" srcId="{C8D49263-DAA0-5248-8F55-E880878CD55E}" destId="{7589EE92-F8B9-9646-B801-E541CE64F78B}" srcOrd="0" destOrd="0" presId="urn:microsoft.com/office/officeart/2005/8/layout/hierarchy3"/>
    <dgm:cxn modelId="{D03B117B-A6DC-1344-91A9-CB8B02575A29}" srcId="{E5BCF554-47D1-D64E-8401-60B3BC35AB69}" destId="{EFD5F251-443B-504B-B95B-2F2ED7A0BBAE}" srcOrd="3" destOrd="0" parTransId="{E1335938-E9FA-FB47-B0E2-08F021BE445E}" sibTransId="{4BB83419-E54E-434B-A1CF-D1F399913636}"/>
    <dgm:cxn modelId="{DA2A818B-F369-6144-AE4A-6983F4DB2194}" srcId="{E5BCF554-47D1-D64E-8401-60B3BC35AB69}" destId="{4A6C7611-DE88-EC4D-A2CF-148B9519692E}" srcOrd="0" destOrd="0" parTransId="{A87B8AF5-AF8A-B142-B0E8-9B3143D1B46E}" sibTransId="{9DFB315A-E889-0E43-AB52-E279098EE367}"/>
    <dgm:cxn modelId="{7B63AFBB-EFED-184B-A787-E704B92C40D8}" srcId="{E5BCF554-47D1-D64E-8401-60B3BC35AB69}" destId="{EE327240-76D2-E44F-ABD5-9EA859C4F5B6}" srcOrd="1" destOrd="0" parTransId="{3722DA6F-F82F-914B-98EF-248FD347B01A}" sibTransId="{0E382493-D265-C840-86F8-6182C237F4FC}"/>
    <dgm:cxn modelId="{A52188C1-D41E-CD47-B638-182F6BEC0555}" srcId="{C8D49263-DAA0-5248-8F55-E880878CD55E}" destId="{E5BCF554-47D1-D64E-8401-60B3BC35AB69}" srcOrd="0" destOrd="0" parTransId="{2C29E472-E98A-4B43-8B00-C3B168FA3601}" sibTransId="{D45FD51E-22E9-DD48-A1A6-140933E2D975}"/>
    <dgm:cxn modelId="{FDD20FCE-38E8-0744-8333-211CFC2F433C}" type="presOf" srcId="{EE327240-76D2-E44F-ABD5-9EA859C4F5B6}" destId="{73F9E9F2-19ED-9F4F-8CC4-55BF104831A3}" srcOrd="0" destOrd="0" presId="urn:microsoft.com/office/officeart/2005/8/layout/hierarchy3"/>
    <dgm:cxn modelId="{908CCED7-0509-4749-9D20-DF83ABF6023F}" type="presOf" srcId="{FCC430E1-550D-0242-B65F-6BA1FC9FC718}" destId="{1501D183-B638-0F42-86DE-2C611CAB3FFC}" srcOrd="0" destOrd="0" presId="urn:microsoft.com/office/officeart/2005/8/layout/hierarchy3"/>
    <dgm:cxn modelId="{528572DA-2C51-364E-AE96-9E4990A44CBD}" type="presOf" srcId="{6AD8775C-22C4-6D41-9D2C-CEA302590565}" destId="{82ACCB92-3728-754F-9327-664276F5FD2C}" srcOrd="0" destOrd="0" presId="urn:microsoft.com/office/officeart/2005/8/layout/hierarchy3"/>
    <dgm:cxn modelId="{E94F7EDE-7EB6-634F-8E31-C48A33BE2ED0}" type="presOf" srcId="{4A6C7611-DE88-EC4D-A2CF-148B9519692E}" destId="{C21C78A3-5952-2A4D-A0EF-009D8E1F5427}" srcOrd="0" destOrd="0" presId="urn:microsoft.com/office/officeart/2005/8/layout/hierarchy3"/>
    <dgm:cxn modelId="{F878FDF3-C3A3-F04D-AE03-F1ABBC60165F}" type="presOf" srcId="{3722DA6F-F82F-914B-98EF-248FD347B01A}" destId="{943FA1F4-59B8-744E-80AC-03F870F15E20}" srcOrd="0" destOrd="0" presId="urn:microsoft.com/office/officeart/2005/8/layout/hierarchy3"/>
    <dgm:cxn modelId="{6A0F81F4-66D9-4E4D-8220-C20AA108EAEF}" type="presOf" srcId="{A87B8AF5-AF8A-B142-B0E8-9B3143D1B46E}" destId="{3383B97A-2D1C-984B-8E74-505C3745F5E7}" srcOrd="0" destOrd="0" presId="urn:microsoft.com/office/officeart/2005/8/layout/hierarchy3"/>
    <dgm:cxn modelId="{4A9DD518-30AC-1346-AFA1-07CF2E0C718D}" type="presParOf" srcId="{7589EE92-F8B9-9646-B801-E541CE64F78B}" destId="{625424C1-F158-7049-966E-312CE923DA37}" srcOrd="0" destOrd="0" presId="urn:microsoft.com/office/officeart/2005/8/layout/hierarchy3"/>
    <dgm:cxn modelId="{BE64D173-2ED7-AD4E-9D8E-FA0D77E0FB26}" type="presParOf" srcId="{625424C1-F158-7049-966E-312CE923DA37}" destId="{61AE23B4-01D4-4F4C-94EC-1D7D01006E9E}" srcOrd="0" destOrd="0" presId="urn:microsoft.com/office/officeart/2005/8/layout/hierarchy3"/>
    <dgm:cxn modelId="{89F78723-90C9-B344-A2EB-E85642321FAE}" type="presParOf" srcId="{61AE23B4-01D4-4F4C-94EC-1D7D01006E9E}" destId="{75D34F92-287C-1D46-97F1-8A616F75A538}" srcOrd="0" destOrd="0" presId="urn:microsoft.com/office/officeart/2005/8/layout/hierarchy3"/>
    <dgm:cxn modelId="{FEB858C3-14ED-6842-B3C5-99AA81D2FBD5}" type="presParOf" srcId="{61AE23B4-01D4-4F4C-94EC-1D7D01006E9E}" destId="{98DC14C7-D935-9245-BD14-3298815B9581}" srcOrd="1" destOrd="0" presId="urn:microsoft.com/office/officeart/2005/8/layout/hierarchy3"/>
    <dgm:cxn modelId="{F4CF892B-5BF3-3D49-AA6F-FA3085B49674}" type="presParOf" srcId="{625424C1-F158-7049-966E-312CE923DA37}" destId="{A09E2E9F-6724-EF48-B2AC-508966866B2A}" srcOrd="1" destOrd="0" presId="urn:microsoft.com/office/officeart/2005/8/layout/hierarchy3"/>
    <dgm:cxn modelId="{2AD01F1E-A4BD-CF46-AA44-9BFA4F577416}" type="presParOf" srcId="{A09E2E9F-6724-EF48-B2AC-508966866B2A}" destId="{3383B97A-2D1C-984B-8E74-505C3745F5E7}" srcOrd="0" destOrd="0" presId="urn:microsoft.com/office/officeart/2005/8/layout/hierarchy3"/>
    <dgm:cxn modelId="{1433100F-4680-204F-A174-4D48F9673158}" type="presParOf" srcId="{A09E2E9F-6724-EF48-B2AC-508966866B2A}" destId="{C21C78A3-5952-2A4D-A0EF-009D8E1F5427}" srcOrd="1" destOrd="0" presId="urn:microsoft.com/office/officeart/2005/8/layout/hierarchy3"/>
    <dgm:cxn modelId="{FEB9BEAF-C267-D94A-B7E3-6734EAD44FE4}" type="presParOf" srcId="{A09E2E9F-6724-EF48-B2AC-508966866B2A}" destId="{943FA1F4-59B8-744E-80AC-03F870F15E20}" srcOrd="2" destOrd="0" presId="urn:microsoft.com/office/officeart/2005/8/layout/hierarchy3"/>
    <dgm:cxn modelId="{D78C5DE1-6972-0341-AA97-C5FF0F2950C3}" type="presParOf" srcId="{A09E2E9F-6724-EF48-B2AC-508966866B2A}" destId="{73F9E9F2-19ED-9F4F-8CC4-55BF104831A3}" srcOrd="3" destOrd="0" presId="urn:microsoft.com/office/officeart/2005/8/layout/hierarchy3"/>
    <dgm:cxn modelId="{FECCD02D-03D2-D043-A67F-2DE2ADA6C248}" type="presParOf" srcId="{A09E2E9F-6724-EF48-B2AC-508966866B2A}" destId="{82ACCB92-3728-754F-9327-664276F5FD2C}" srcOrd="4" destOrd="0" presId="urn:microsoft.com/office/officeart/2005/8/layout/hierarchy3"/>
    <dgm:cxn modelId="{708C64C2-D696-FA49-BE31-A65F2E31F5BF}" type="presParOf" srcId="{A09E2E9F-6724-EF48-B2AC-508966866B2A}" destId="{1501D183-B638-0F42-86DE-2C611CAB3FFC}" srcOrd="5" destOrd="0" presId="urn:microsoft.com/office/officeart/2005/8/layout/hierarchy3"/>
    <dgm:cxn modelId="{36322A4F-0A16-894A-9FC1-71717B933CC3}" type="presParOf" srcId="{A09E2E9F-6724-EF48-B2AC-508966866B2A}" destId="{D0E7E11F-74F8-A246-B390-88F321FABBE2}" srcOrd="6" destOrd="0" presId="urn:microsoft.com/office/officeart/2005/8/layout/hierarchy3"/>
    <dgm:cxn modelId="{BEB0408C-9A5A-124A-AAFE-D2492DE4ADEE}" type="presParOf" srcId="{A09E2E9F-6724-EF48-B2AC-508966866B2A}" destId="{65513732-C58F-A14A-AF50-6446F3A8463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34F92-287C-1D46-97F1-8A616F75A538}">
      <dsp:nvSpPr>
        <dsp:cNvPr id="0" name=""/>
        <dsp:cNvSpPr/>
      </dsp:nvSpPr>
      <dsp:spPr>
        <a:xfrm>
          <a:off x="2674687" y="1903"/>
          <a:ext cx="7287707" cy="9841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cap="none" dirty="0">
              <a:ea typeface="+mn-ea"/>
              <a:cs typeface="Arial"/>
            </a:rPr>
            <a:t>L'administrateur de laboratoire joue un rôle clé dans les processus suivants</a:t>
          </a:r>
          <a:endParaRPr lang="en-US" sz="2800" kern="1200" dirty="0"/>
        </a:p>
      </dsp:txBody>
      <dsp:txXfrm>
        <a:off x="2703513" y="30729"/>
        <a:ext cx="7230055" cy="926534"/>
      </dsp:txXfrm>
    </dsp:sp>
    <dsp:sp modelId="{3383B97A-2D1C-984B-8E74-505C3745F5E7}">
      <dsp:nvSpPr>
        <dsp:cNvPr id="0" name=""/>
        <dsp:cNvSpPr/>
      </dsp:nvSpPr>
      <dsp:spPr>
        <a:xfrm>
          <a:off x="3403458" y="986090"/>
          <a:ext cx="728770" cy="738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140"/>
              </a:lnTo>
              <a:lnTo>
                <a:pt x="728770" y="7381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C78A3-5952-2A4D-A0EF-009D8E1F5427}">
      <dsp:nvSpPr>
        <dsp:cNvPr id="0" name=""/>
        <dsp:cNvSpPr/>
      </dsp:nvSpPr>
      <dsp:spPr>
        <a:xfrm>
          <a:off x="4132229" y="1232137"/>
          <a:ext cx="5014298" cy="984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Arial"/>
            </a:rPr>
            <a:t>Déterminer les services offerts </a:t>
          </a:r>
        </a:p>
      </dsp:txBody>
      <dsp:txXfrm>
        <a:off x="4161055" y="1260963"/>
        <a:ext cx="4956646" cy="926534"/>
      </dsp:txXfrm>
    </dsp:sp>
    <dsp:sp modelId="{943FA1F4-59B8-744E-80AC-03F870F15E20}">
      <dsp:nvSpPr>
        <dsp:cNvPr id="0" name=""/>
        <dsp:cNvSpPr/>
      </dsp:nvSpPr>
      <dsp:spPr>
        <a:xfrm>
          <a:off x="3403458" y="986090"/>
          <a:ext cx="728770" cy="1968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8373"/>
              </a:lnTo>
              <a:lnTo>
                <a:pt x="728770" y="19683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F9E9F2-19ED-9F4F-8CC4-55BF104831A3}">
      <dsp:nvSpPr>
        <dsp:cNvPr id="0" name=""/>
        <dsp:cNvSpPr/>
      </dsp:nvSpPr>
      <dsp:spPr>
        <a:xfrm>
          <a:off x="4132229" y="2462371"/>
          <a:ext cx="5014298" cy="984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cap="none" dirty="0">
              <a:ea typeface="+mn-ea"/>
              <a:cs typeface="Arial"/>
            </a:rPr>
            <a:t>Déterminer les utilisateurs et les clients qui accèdent aux services du laboratoire</a:t>
          </a:r>
        </a:p>
      </dsp:txBody>
      <dsp:txXfrm>
        <a:off x="4161055" y="2491197"/>
        <a:ext cx="4956646" cy="926534"/>
      </dsp:txXfrm>
    </dsp:sp>
    <dsp:sp modelId="{82ACCB92-3728-754F-9327-664276F5FD2C}">
      <dsp:nvSpPr>
        <dsp:cNvPr id="0" name=""/>
        <dsp:cNvSpPr/>
      </dsp:nvSpPr>
      <dsp:spPr>
        <a:xfrm>
          <a:off x="3403458" y="986090"/>
          <a:ext cx="728770" cy="3198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8607"/>
              </a:lnTo>
              <a:lnTo>
                <a:pt x="728770" y="31986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1D183-B638-0F42-86DE-2C611CAB3FFC}">
      <dsp:nvSpPr>
        <dsp:cNvPr id="0" name=""/>
        <dsp:cNvSpPr/>
      </dsp:nvSpPr>
      <dsp:spPr>
        <a:xfrm>
          <a:off x="4132229" y="3692604"/>
          <a:ext cx="5014298" cy="984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cap="none" dirty="0">
              <a:ea typeface="+mn-ea"/>
              <a:cs typeface="Arial"/>
            </a:rPr>
            <a:t>Collecte de fonds et fixation des frais de service</a:t>
          </a:r>
        </a:p>
      </dsp:txBody>
      <dsp:txXfrm>
        <a:off x="4161055" y="3721430"/>
        <a:ext cx="4956646" cy="926534"/>
      </dsp:txXfrm>
    </dsp:sp>
    <dsp:sp modelId="{D0E7E11F-74F8-A246-B390-88F321FABBE2}">
      <dsp:nvSpPr>
        <dsp:cNvPr id="0" name=""/>
        <dsp:cNvSpPr/>
      </dsp:nvSpPr>
      <dsp:spPr>
        <a:xfrm>
          <a:off x="3403458" y="986090"/>
          <a:ext cx="728770" cy="4428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8840"/>
              </a:lnTo>
              <a:lnTo>
                <a:pt x="728770" y="44288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13732-C58F-A14A-AF50-6446F3A84631}">
      <dsp:nvSpPr>
        <dsp:cNvPr id="0" name=""/>
        <dsp:cNvSpPr/>
      </dsp:nvSpPr>
      <dsp:spPr>
        <a:xfrm>
          <a:off x="4132229" y="4922838"/>
          <a:ext cx="5014298" cy="984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cap="none" dirty="0">
              <a:ea typeface="+mn-ea"/>
              <a:cs typeface="Arial"/>
            </a:rPr>
            <a:t>Veiller à ce que le laboratoire dispose de l'équipement, des produits chimiques et des instruments nécessaires.</a:t>
          </a:r>
        </a:p>
      </dsp:txBody>
      <dsp:txXfrm>
        <a:off x="4161055" y="4951664"/>
        <a:ext cx="4956646" cy="926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8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4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14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51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4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994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9400" y="1557949"/>
            <a:ext cx="11274424" cy="180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5400" b="1" dirty="0">
                <a:solidFill>
                  <a:srgbClr val="4799B5"/>
                </a:solidFill>
                <a:latin typeface="Gill Sans MT" panose="020B0502020104020203" pitchFamily="34" charset="0"/>
                <a:ea typeface="+mj-ea"/>
                <a:cs typeface="Segoe UI"/>
              </a:rPr>
              <a:t>RÔLE DES ADMINISTRATEURS DE LABORATOIRE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5AB3C7-8210-B2B7-BBE7-270160586CD6}"/>
              </a:ext>
            </a:extLst>
          </p:cNvPr>
          <p:cNvSpPr txBox="1"/>
          <p:nvPr/>
        </p:nvSpPr>
        <p:spPr>
          <a:xfrm>
            <a:off x="935690" y="3812718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990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617256" y="535214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788329" y="648910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Mission du laboratoire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Rôle des administrateurs de laboratoire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Points de discussion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488520" y="1572154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43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878142" y="2175903"/>
            <a:ext cx="10763250" cy="404739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D'un point de vue administratif, un laboratoire est créé pour soutenir un objectif bien défini.</a:t>
            </a:r>
          </a:p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Les objectifs spécifiques sont définis dans la déclaration de mission du laboratoire</a:t>
            </a:r>
          </a:p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Chaque activité est orientée vers la mission du laboratoire</a:t>
            </a:r>
            <a:endParaRPr lang="en-US" sz="28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2" y="914418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MISSION DU LABORATOIRE</a:t>
            </a:r>
          </a:p>
        </p:txBody>
      </p:sp>
    </p:spTree>
    <p:extLst>
      <p:ext uri="{BB962C8B-B14F-4D97-AF65-F5344CB8AC3E}">
        <p14:creationId xmlns:p14="http://schemas.microsoft.com/office/powerpoint/2010/main" val="198045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497305" y="2459504"/>
            <a:ext cx="30961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Rôle des administrateurs de laboratoire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5B8EA88-B16B-8851-6BD5-79519E918D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326957"/>
              </p:ext>
            </p:extLst>
          </p:nvPr>
        </p:nvGraphicFramePr>
        <p:xfrm>
          <a:off x="389106" y="803156"/>
          <a:ext cx="12637083" cy="5908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326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714375" y="1687618"/>
            <a:ext cx="10763250" cy="43606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S'assurer que le laboratoire fournit des résultats précis, fiables et reproductibles auxquels la communauté scientifique peut se fier.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S'assurer que tous les équipements sont en état de marche et que les cycles d'entretien sont à jour.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Recruter un personnel adéquat, compétent, bien informé et responsable pour remplir la mission du laboratoire.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549729" y="762018"/>
            <a:ext cx="112721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Rôle des administrateurs de laboratoire (suite) </a:t>
            </a:r>
          </a:p>
        </p:txBody>
      </p:sp>
    </p:spTree>
    <p:extLst>
      <p:ext uri="{BB962C8B-B14F-4D97-AF65-F5344CB8AC3E}">
        <p14:creationId xmlns:p14="http://schemas.microsoft.com/office/powerpoint/2010/main" val="451426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181895" y="2312617"/>
            <a:ext cx="11828206" cy="43606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cap="none" dirty="0">
                <a:solidFill>
                  <a:schemeClr val="tx1"/>
                </a:solidFill>
                <a:ea typeface="+mn-ea"/>
                <a:cs typeface="Arial"/>
              </a:rPr>
              <a:t>Lorsqu'un laboratoire fait du bon travail, la nouvelle se répand. Lorsque ce n'est pas le cas, la situation devient </a:t>
            </a:r>
            <a:r>
              <a:rPr lang="en-US" sz="3000" b="1" dirty="0">
                <a:cs typeface="Arial"/>
              </a:rPr>
              <a:t>très vite </a:t>
            </a:r>
            <a:r>
              <a:rPr lang="en-US" sz="3000" dirty="0">
                <a:cs typeface="Arial"/>
              </a:rPr>
              <a:t>virale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cs typeface="Arial"/>
              </a:rPr>
              <a:t>Mauvaises pratiques de laboratoire = Mauvaise réputation pour l'organisation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cs typeface="Arial"/>
              </a:rPr>
              <a:t>Chaque fois qu'une publication contenant les données du laboratoire est acceptée, la réputation de ce dernier s'améliore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cs typeface="Arial"/>
              </a:rPr>
              <a:t>Soyez prudent avec les détails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1" y="762018"/>
            <a:ext cx="1043571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Un laboratoire peut affecter la réputation d'une institution</a:t>
            </a:r>
          </a:p>
        </p:txBody>
      </p:sp>
    </p:spTree>
    <p:extLst>
      <p:ext uri="{BB962C8B-B14F-4D97-AF65-F5344CB8AC3E}">
        <p14:creationId xmlns:p14="http://schemas.microsoft.com/office/powerpoint/2010/main" val="115740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1379621" y="1828800"/>
            <a:ext cx="9801726" cy="426718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Quels sont les services offerts par le laboratoire ?</a:t>
            </a:r>
          </a:p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En quoi le laboratoire est-il pertinent pour la recherche sur le terrain?</a:t>
            </a:r>
          </a:p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Pourquoi est-il important que le laboratoire fonctionne efficacement (équipement, personnel, fournitures, réactifs, etc.) ?</a:t>
            </a:r>
          </a:p>
          <a:p>
            <a:pPr marL="1028700" lvl="1" indent="-571500" algn="l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 Quels autres exemples pouvez-vous donner d'un laboratoire qui favorise ou nuit à la réputation d'une institution ?</a:t>
            </a:r>
            <a:endParaRPr lang="en-US" sz="2400" dirty="0"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7E91A8-5370-4ADC-5065-8E0920F3FE70}"/>
              </a:ext>
            </a:extLst>
          </p:cNvPr>
          <p:cNvSpPr txBox="1"/>
          <p:nvPr/>
        </p:nvSpPr>
        <p:spPr>
          <a:xfrm>
            <a:off x="878141" y="762018"/>
            <a:ext cx="104357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Points de discussion</a:t>
            </a:r>
          </a:p>
        </p:txBody>
      </p:sp>
    </p:spTree>
    <p:extLst>
      <p:ext uri="{BB962C8B-B14F-4D97-AF65-F5344CB8AC3E}">
        <p14:creationId xmlns:p14="http://schemas.microsoft.com/office/powerpoint/2010/main" val="129772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24CAC3-6680-D52D-FA52-57A033031CE8}"/>
              </a:ext>
            </a:extLst>
          </p:cNvPr>
          <p:cNvSpPr txBox="1"/>
          <p:nvPr/>
        </p:nvSpPr>
        <p:spPr>
          <a:xfrm>
            <a:off x="1066800" y="1370328"/>
            <a:ext cx="10058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926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76303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customXml/itemProps2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A6B61A-1E44-4574-8CB9-6EF556895F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14397</TotalTime>
  <Words>422</Words>
  <Application>Microsoft Office PowerPoint</Application>
  <PresentationFormat>Widescreen</PresentationFormat>
  <Paragraphs>40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Gill Sans MT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docId:5533D354FBBD79F18E04556143E21909</cp:keywords>
  <cp:lastModifiedBy>Karimou,Moctar</cp:lastModifiedBy>
  <cp:revision>89</cp:revision>
  <dcterms:created xsi:type="dcterms:W3CDTF">2022-06-14T17:18:14Z</dcterms:created>
  <dcterms:modified xsi:type="dcterms:W3CDTF">2023-08-17T16:30:26Z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