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4"/>
    <p:sldMasterId id="2147483686" r:id="rId5"/>
    <p:sldMasterId id="2147483706" r:id="rId6"/>
    <p:sldMasterId id="2147483710" r:id="rId7"/>
    <p:sldMasterId id="2147483712" r:id="rId8"/>
    <p:sldMasterId id="2147483701" r:id="rId9"/>
  </p:sldMasterIdLst>
  <p:notesMasterIdLst>
    <p:notesMasterId r:id="rId27"/>
  </p:notesMasterIdLst>
  <p:handoutMasterIdLst>
    <p:handoutMasterId r:id="rId28"/>
  </p:handoutMasterIdLst>
  <p:sldIdLst>
    <p:sldId id="534" r:id="rId10"/>
    <p:sldId id="1226" r:id="rId11"/>
    <p:sldId id="1286" r:id="rId12"/>
    <p:sldId id="1310" r:id="rId13"/>
    <p:sldId id="1312" r:id="rId14"/>
    <p:sldId id="1311" r:id="rId15"/>
    <p:sldId id="1313" r:id="rId16"/>
    <p:sldId id="1314" r:id="rId17"/>
    <p:sldId id="1315" r:id="rId18"/>
    <p:sldId id="1316" r:id="rId19"/>
    <p:sldId id="1317" r:id="rId20"/>
    <p:sldId id="1318" r:id="rId21"/>
    <p:sldId id="1319" r:id="rId22"/>
    <p:sldId id="1320" r:id="rId23"/>
    <p:sldId id="1323" r:id="rId24"/>
    <p:sldId id="1321" r:id="rId25"/>
    <p:sldId id="1322" r:id="rId2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010B3E-C321-6AE5-C8F0-B68BD1C61438}" name="Ugalde-Brenes, Ana Y." initials="UBAY" userId="S::augaldebrenes@ufl.edu::505c0a3f-97de-431d-a885-c60a88eb4c55" providerId="AD"/>
  <p188:author id="{157E9873-3BF8-1D4A-9EC3-AC33484CD114}" name="Ana Yancy Ugalde" initials="AYU" userId="dee6a23d77e11596" providerId="Windows Live"/>
  <p188:author id="{D063B28E-2709-358B-F38A-C372CA11E254}" name="Bohn,Andrea B" initials="BB" userId="S::abohn@ufl.edu::58db57ce-5f1e-4d64-b1fa-7bf285c7878e" providerId="AD"/>
  <p188:author id="{8BE636CB-8511-6D67-2CD1-56398477221C}" name="Sanchez, Alejandro." initials="SA" userId="S::jalejandro.sanch@ufl.edu::6284fc1f-5d8d-4afa-a6ce-acdc4ce75975" providerId="AD"/>
  <p188:author id="{AF0128E8-F4BA-F3D7-E7E2-61CB797FCEB6}" name="Ludgate,Nargiza" initials="L" userId="S::rnargiza@ufl.edu::000fff5d-da05-4fb9-b2a4-d90a3fcede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hn, Andrea B" initials="" lastIdx="2" clrIdx="0"/>
  <p:cmAuthor id="2" name="Bohn,Andrea B" initials="" lastIdx="10" clrIdx="1"/>
  <p:cmAuthor id="3" name="Adesogan,Adegbola Tolulope" initials="" lastIdx="3" clrIdx="2"/>
  <p:cmAuthor id="4" name="Hendrickx,Saskia" initials="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C9A"/>
    <a:srgbClr val="C55A11"/>
    <a:srgbClr val="4799B5"/>
    <a:srgbClr val="C25700"/>
    <a:srgbClr val="2C558B"/>
    <a:srgbClr val="D37D28"/>
    <a:srgbClr val="558BFF"/>
    <a:srgbClr val="94A54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2" autoAdjust="0"/>
    <p:restoredTop sz="91150" autoAdjust="0"/>
  </p:normalViewPr>
  <p:slideViewPr>
    <p:cSldViewPr snapToGrid="0">
      <p:cViewPr varScale="1">
        <p:scale>
          <a:sx n="57" d="100"/>
          <a:sy n="57" d="100"/>
        </p:scale>
        <p:origin x="9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8CEFE-48E6-4B20-AD34-C1D3779D58FE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</dgm:pt>
    <dgm:pt modelId="{B823B122-C95C-4B22-86E3-39BCE9AB2DD2}">
      <dgm:prSet phldrT="[Text]" custT="1"/>
      <dgm:spPr/>
      <dgm:t>
        <a:bodyPr/>
        <a:lstStyle/>
        <a:p>
          <a:r>
            <a:rPr lang="en-US" sz="2000" dirty="0">
              <a:latin typeface="Gill Sans MT" panose="020B0502020104020203" pitchFamily="34" charset="0"/>
            </a:rPr>
            <a:t>SURETÉ</a:t>
          </a:r>
        </a:p>
      </dgm:t>
    </dgm:pt>
    <dgm:pt modelId="{B89642F3-0B36-4D64-95E1-3648167C2FE2}" type="parTrans" cxnId="{14C46482-0D88-4ECB-BAD1-CEECE6C1634D}">
      <dgm:prSet/>
      <dgm:spPr/>
      <dgm:t>
        <a:bodyPr/>
        <a:lstStyle/>
        <a:p>
          <a:endParaRPr lang="en-US" sz="1600">
            <a:latin typeface="Gill Sans MT" panose="020B0502020104020203" pitchFamily="34" charset="0"/>
          </a:endParaRPr>
        </a:p>
      </dgm:t>
    </dgm:pt>
    <dgm:pt modelId="{C220DE12-5E67-486F-90ED-255B55BF372B}" type="sibTrans" cxnId="{14C46482-0D88-4ECB-BAD1-CEECE6C1634D}">
      <dgm:prSet/>
      <dgm:spPr/>
      <dgm:t>
        <a:bodyPr/>
        <a:lstStyle/>
        <a:p>
          <a:endParaRPr lang="en-US" sz="1600">
            <a:latin typeface="Gill Sans MT" panose="020B0502020104020203" pitchFamily="34" charset="0"/>
          </a:endParaRPr>
        </a:p>
      </dgm:t>
    </dgm:pt>
    <dgm:pt modelId="{5AD3C581-6293-4825-A901-347568D99C8F}">
      <dgm:prSet phldrT="[Text]" custT="1"/>
      <dgm:spPr/>
      <dgm:t>
        <a:bodyPr/>
        <a:lstStyle/>
        <a:p>
          <a:r>
            <a:rPr lang="en-US" sz="2000" dirty="0">
              <a:latin typeface="Gill Sans MT" panose="020B0502020104020203" pitchFamily="34" charset="0"/>
            </a:rPr>
            <a:t>SANTÉ</a:t>
          </a:r>
        </a:p>
      </dgm:t>
    </dgm:pt>
    <dgm:pt modelId="{CB6D75F8-954F-4A98-8491-9E3CB64A0073}" type="parTrans" cxnId="{349210BC-A5A2-4364-AEF9-41EAC849BAB3}">
      <dgm:prSet/>
      <dgm:spPr/>
      <dgm:t>
        <a:bodyPr/>
        <a:lstStyle/>
        <a:p>
          <a:endParaRPr lang="en-US" sz="1600">
            <a:latin typeface="Gill Sans MT" panose="020B0502020104020203" pitchFamily="34" charset="0"/>
          </a:endParaRPr>
        </a:p>
      </dgm:t>
    </dgm:pt>
    <dgm:pt modelId="{B111452F-F453-48EE-8B5E-8399A010880B}" type="sibTrans" cxnId="{349210BC-A5A2-4364-AEF9-41EAC849BAB3}">
      <dgm:prSet/>
      <dgm:spPr/>
      <dgm:t>
        <a:bodyPr/>
        <a:lstStyle/>
        <a:p>
          <a:endParaRPr lang="en-US" sz="1600">
            <a:latin typeface="Gill Sans MT" panose="020B0502020104020203" pitchFamily="34" charset="0"/>
          </a:endParaRPr>
        </a:p>
      </dgm:t>
    </dgm:pt>
    <dgm:pt modelId="{B0D370B4-C3D0-4005-922F-3C17868CB7CF}">
      <dgm:prSet phldrT="[Text]" custT="1"/>
      <dgm:spPr/>
      <dgm:t>
        <a:bodyPr/>
        <a:lstStyle/>
        <a:p>
          <a:r>
            <a:rPr lang="en-US" sz="2000" dirty="0">
              <a:latin typeface="Gill Sans MT" panose="020B0502020104020203" pitchFamily="34" charset="0"/>
            </a:rPr>
            <a:t>ENVIRONNEMENT</a:t>
          </a:r>
        </a:p>
      </dgm:t>
    </dgm:pt>
    <dgm:pt modelId="{92CBA278-A8FD-4C6A-AA90-3F8A1ABB2BD3}" type="parTrans" cxnId="{8CD5F1E6-1228-4619-A11E-D9106F7BB18A}">
      <dgm:prSet/>
      <dgm:spPr/>
      <dgm:t>
        <a:bodyPr/>
        <a:lstStyle/>
        <a:p>
          <a:endParaRPr lang="en-US" sz="1600">
            <a:latin typeface="Gill Sans MT" panose="020B0502020104020203" pitchFamily="34" charset="0"/>
          </a:endParaRPr>
        </a:p>
      </dgm:t>
    </dgm:pt>
    <dgm:pt modelId="{804C8A33-7ECF-4493-97E5-89DE27603CE5}" type="sibTrans" cxnId="{8CD5F1E6-1228-4619-A11E-D9106F7BB18A}">
      <dgm:prSet/>
      <dgm:spPr/>
      <dgm:t>
        <a:bodyPr/>
        <a:lstStyle/>
        <a:p>
          <a:endParaRPr lang="en-US" sz="1600">
            <a:latin typeface="Gill Sans MT" panose="020B0502020104020203" pitchFamily="34" charset="0"/>
          </a:endParaRPr>
        </a:p>
      </dgm:t>
    </dgm:pt>
    <dgm:pt modelId="{AB18AAC6-EF2B-473D-99BF-75D82729589F}" type="pres">
      <dgm:prSet presAssocID="{5758CEFE-48E6-4B20-AD34-C1D3779D58FE}" presName="Name0" presStyleCnt="0">
        <dgm:presLayoutVars>
          <dgm:dir/>
          <dgm:animLvl val="lvl"/>
          <dgm:resizeHandles val="exact"/>
        </dgm:presLayoutVars>
      </dgm:prSet>
      <dgm:spPr/>
    </dgm:pt>
    <dgm:pt modelId="{923DDCD8-D60B-4A73-BB24-BF95DAACCD81}" type="pres">
      <dgm:prSet presAssocID="{B823B122-C95C-4B22-86E3-39BCE9AB2DD2}" presName="parTxOnly" presStyleLbl="node1" presStyleIdx="0" presStyleCnt="3" custLinFactNeighborX="6084" custLinFactNeighborY="-4197">
        <dgm:presLayoutVars>
          <dgm:chMax val="0"/>
          <dgm:chPref val="0"/>
          <dgm:bulletEnabled val="1"/>
        </dgm:presLayoutVars>
      </dgm:prSet>
      <dgm:spPr/>
    </dgm:pt>
    <dgm:pt modelId="{41AAFB6E-406C-4F59-B55F-BF38CC125484}" type="pres">
      <dgm:prSet presAssocID="{C220DE12-5E67-486F-90ED-255B55BF372B}" presName="parTxOnlySpace" presStyleCnt="0"/>
      <dgm:spPr/>
    </dgm:pt>
    <dgm:pt modelId="{9046F129-3390-4690-97C1-0E330AB31F93}" type="pres">
      <dgm:prSet presAssocID="{5AD3C581-6293-4825-A901-347568D99C8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ACBE827-4F66-441E-9400-D2142119312F}" type="pres">
      <dgm:prSet presAssocID="{B111452F-F453-48EE-8B5E-8399A010880B}" presName="parTxOnlySpace" presStyleCnt="0"/>
      <dgm:spPr/>
    </dgm:pt>
    <dgm:pt modelId="{F184FE5E-E358-4DA5-ABE5-7992A45CA6F0}" type="pres">
      <dgm:prSet presAssocID="{B0D370B4-C3D0-4005-922F-3C17868CB7CF}" presName="parTxOnly" presStyleLbl="node1" presStyleIdx="2" presStyleCnt="3" custLinFactNeighborX="9125">
        <dgm:presLayoutVars>
          <dgm:chMax val="0"/>
          <dgm:chPref val="0"/>
          <dgm:bulletEnabled val="1"/>
        </dgm:presLayoutVars>
      </dgm:prSet>
      <dgm:spPr/>
    </dgm:pt>
  </dgm:ptLst>
  <dgm:cxnLst>
    <dgm:cxn modelId="{E970541E-6ECF-46DD-8C21-FA0881B02935}" type="presOf" srcId="{B0D370B4-C3D0-4005-922F-3C17868CB7CF}" destId="{F184FE5E-E358-4DA5-ABE5-7992A45CA6F0}" srcOrd="0" destOrd="0" presId="urn:microsoft.com/office/officeart/2005/8/layout/chevron1"/>
    <dgm:cxn modelId="{5CF79754-703C-4FFF-A3BD-4EA53C143AF3}" type="presOf" srcId="{5758CEFE-48E6-4B20-AD34-C1D3779D58FE}" destId="{AB18AAC6-EF2B-473D-99BF-75D82729589F}" srcOrd="0" destOrd="0" presId="urn:microsoft.com/office/officeart/2005/8/layout/chevron1"/>
    <dgm:cxn modelId="{14C46482-0D88-4ECB-BAD1-CEECE6C1634D}" srcId="{5758CEFE-48E6-4B20-AD34-C1D3779D58FE}" destId="{B823B122-C95C-4B22-86E3-39BCE9AB2DD2}" srcOrd="0" destOrd="0" parTransId="{B89642F3-0B36-4D64-95E1-3648167C2FE2}" sibTransId="{C220DE12-5E67-486F-90ED-255B55BF372B}"/>
    <dgm:cxn modelId="{349210BC-A5A2-4364-AEF9-41EAC849BAB3}" srcId="{5758CEFE-48E6-4B20-AD34-C1D3779D58FE}" destId="{5AD3C581-6293-4825-A901-347568D99C8F}" srcOrd="1" destOrd="0" parTransId="{CB6D75F8-954F-4A98-8491-9E3CB64A0073}" sibTransId="{B111452F-F453-48EE-8B5E-8399A010880B}"/>
    <dgm:cxn modelId="{CEDBC5BF-BC82-42E6-A553-809ECEF6E187}" type="presOf" srcId="{5AD3C581-6293-4825-A901-347568D99C8F}" destId="{9046F129-3390-4690-97C1-0E330AB31F93}" srcOrd="0" destOrd="0" presId="urn:microsoft.com/office/officeart/2005/8/layout/chevron1"/>
    <dgm:cxn modelId="{691BF8CE-5D23-4DF2-9928-8A07183F8F1F}" type="presOf" srcId="{B823B122-C95C-4B22-86E3-39BCE9AB2DD2}" destId="{923DDCD8-D60B-4A73-BB24-BF95DAACCD81}" srcOrd="0" destOrd="0" presId="urn:microsoft.com/office/officeart/2005/8/layout/chevron1"/>
    <dgm:cxn modelId="{8CD5F1E6-1228-4619-A11E-D9106F7BB18A}" srcId="{5758CEFE-48E6-4B20-AD34-C1D3779D58FE}" destId="{B0D370B4-C3D0-4005-922F-3C17868CB7CF}" srcOrd="2" destOrd="0" parTransId="{92CBA278-A8FD-4C6A-AA90-3F8A1ABB2BD3}" sibTransId="{804C8A33-7ECF-4493-97E5-89DE27603CE5}"/>
    <dgm:cxn modelId="{B379658B-1606-4D5D-BAC4-C4BD5CA017F7}" type="presParOf" srcId="{AB18AAC6-EF2B-473D-99BF-75D82729589F}" destId="{923DDCD8-D60B-4A73-BB24-BF95DAACCD81}" srcOrd="0" destOrd="0" presId="urn:microsoft.com/office/officeart/2005/8/layout/chevron1"/>
    <dgm:cxn modelId="{6EAACCAB-9779-4B7D-82AE-D4FD6CDADE53}" type="presParOf" srcId="{AB18AAC6-EF2B-473D-99BF-75D82729589F}" destId="{41AAFB6E-406C-4F59-B55F-BF38CC125484}" srcOrd="1" destOrd="0" presId="urn:microsoft.com/office/officeart/2005/8/layout/chevron1"/>
    <dgm:cxn modelId="{D780E791-4FB0-4BDB-AE9D-714A5D064CE7}" type="presParOf" srcId="{AB18AAC6-EF2B-473D-99BF-75D82729589F}" destId="{9046F129-3390-4690-97C1-0E330AB31F93}" srcOrd="2" destOrd="0" presId="urn:microsoft.com/office/officeart/2005/8/layout/chevron1"/>
    <dgm:cxn modelId="{3D3654AB-A9C6-47C0-8825-5C61D0D01870}" type="presParOf" srcId="{AB18AAC6-EF2B-473D-99BF-75D82729589F}" destId="{BACBE827-4F66-441E-9400-D2142119312F}" srcOrd="3" destOrd="0" presId="urn:microsoft.com/office/officeart/2005/8/layout/chevron1"/>
    <dgm:cxn modelId="{F5BF5A0F-7267-46E7-B445-8B399C733063}" type="presParOf" srcId="{AB18AAC6-EF2B-473D-99BF-75D82729589F}" destId="{F184FE5E-E358-4DA5-ABE5-7992A45CA6F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58CEFE-48E6-4B20-AD34-C1D3779D58FE}" type="doc">
      <dgm:prSet loTypeId="urn:microsoft.com/office/officeart/2005/8/layout/chevron1" loCatId="process" qsTypeId="urn:microsoft.com/office/officeart/2005/8/quickstyle/simple3" qsCatId="simple" csTypeId="urn:microsoft.com/office/officeart/2005/8/colors/colorful5" csCatId="colorful" phldr="1"/>
      <dgm:spPr/>
    </dgm:pt>
    <dgm:pt modelId="{B823B122-C95C-4B22-86E3-39BCE9AB2DD2}">
      <dgm:prSet phldrT="[Text]" custT="1"/>
      <dgm:spPr/>
      <dgm:t>
        <a:bodyPr/>
        <a:lstStyle/>
        <a:p>
          <a:r>
            <a:rPr lang="en-US" sz="2000" dirty="0">
              <a:latin typeface="Gill Sans MT" panose="020B0502020104020203" pitchFamily="34" charset="0"/>
            </a:rPr>
            <a:t>Responsable de la </a:t>
          </a:r>
          <a:r>
            <a:rPr lang="en-US" sz="2000" cap="none" dirty="0" err="1">
              <a:solidFill>
                <a:schemeClr val="tx1"/>
              </a:solidFill>
              <a:ea typeface="+mn-ea"/>
              <a:cs typeface="Arial"/>
            </a:rPr>
            <a:t>sureté</a:t>
          </a:r>
          <a:r>
            <a:rPr lang="en-US" sz="2000" dirty="0">
              <a:latin typeface="Gill Sans MT" panose="020B0502020104020203" pitchFamily="34" charset="0"/>
            </a:rPr>
            <a:t> générale</a:t>
          </a:r>
        </a:p>
      </dgm:t>
    </dgm:pt>
    <dgm:pt modelId="{B89642F3-0B36-4D64-95E1-3648167C2FE2}" type="parTrans" cxnId="{14C46482-0D88-4ECB-BAD1-CEECE6C1634D}">
      <dgm:prSet/>
      <dgm:spPr/>
      <dgm:t>
        <a:bodyPr/>
        <a:lstStyle/>
        <a:p>
          <a:endParaRPr lang="en-US" sz="1600">
            <a:latin typeface="Gill Sans MT" panose="020B0502020104020203" pitchFamily="34" charset="0"/>
          </a:endParaRPr>
        </a:p>
      </dgm:t>
    </dgm:pt>
    <dgm:pt modelId="{C220DE12-5E67-486F-90ED-255B55BF372B}" type="sibTrans" cxnId="{14C46482-0D88-4ECB-BAD1-CEECE6C1634D}">
      <dgm:prSet/>
      <dgm:spPr/>
      <dgm:t>
        <a:bodyPr/>
        <a:lstStyle/>
        <a:p>
          <a:endParaRPr lang="en-US" sz="1600">
            <a:latin typeface="Gill Sans MT" panose="020B0502020104020203" pitchFamily="34" charset="0"/>
          </a:endParaRPr>
        </a:p>
      </dgm:t>
    </dgm:pt>
    <dgm:pt modelId="{5AD3C581-6293-4825-A901-347568D99C8F}">
      <dgm:prSet phldrT="[Text]" custT="1"/>
      <dgm:spPr/>
      <dgm:t>
        <a:bodyPr/>
        <a:lstStyle/>
        <a:p>
          <a:r>
            <a:rPr lang="en-US" sz="2000" dirty="0">
              <a:latin typeface="Gill Sans MT" panose="020B0502020104020203" pitchFamily="34" charset="0"/>
            </a:rPr>
            <a:t>Responsable de l'éducation à la </a:t>
          </a:r>
          <a:r>
            <a:rPr lang="en-US" sz="2000" cap="none" dirty="0" err="1">
              <a:solidFill>
                <a:schemeClr val="tx1"/>
              </a:solidFill>
              <a:ea typeface="+mn-ea"/>
              <a:cs typeface="Arial"/>
            </a:rPr>
            <a:t>sureté</a:t>
          </a:r>
          <a:endParaRPr lang="en-US" sz="2000" dirty="0">
            <a:latin typeface="Gill Sans MT" panose="020B0502020104020203" pitchFamily="34" charset="0"/>
          </a:endParaRPr>
        </a:p>
      </dgm:t>
    </dgm:pt>
    <dgm:pt modelId="{CB6D75F8-954F-4A98-8491-9E3CB64A0073}" type="parTrans" cxnId="{349210BC-A5A2-4364-AEF9-41EAC849BAB3}">
      <dgm:prSet/>
      <dgm:spPr/>
      <dgm:t>
        <a:bodyPr/>
        <a:lstStyle/>
        <a:p>
          <a:endParaRPr lang="en-US" sz="1600">
            <a:latin typeface="Gill Sans MT" panose="020B0502020104020203" pitchFamily="34" charset="0"/>
          </a:endParaRPr>
        </a:p>
      </dgm:t>
    </dgm:pt>
    <dgm:pt modelId="{B111452F-F453-48EE-8B5E-8399A010880B}" type="sibTrans" cxnId="{349210BC-A5A2-4364-AEF9-41EAC849BAB3}">
      <dgm:prSet/>
      <dgm:spPr/>
      <dgm:t>
        <a:bodyPr/>
        <a:lstStyle/>
        <a:p>
          <a:endParaRPr lang="en-US" sz="1600">
            <a:latin typeface="Gill Sans MT" panose="020B0502020104020203" pitchFamily="34" charset="0"/>
          </a:endParaRPr>
        </a:p>
      </dgm:t>
    </dgm:pt>
    <dgm:pt modelId="{B0D370B4-C3D0-4005-922F-3C17868CB7CF}">
      <dgm:prSet phldrT="[Text]" custT="1"/>
      <dgm:spPr/>
      <dgm:t>
        <a:bodyPr/>
        <a:lstStyle/>
        <a:p>
          <a:r>
            <a:rPr lang="en-US" sz="2000" dirty="0">
              <a:latin typeface="Gill Sans MT" panose="020B0502020104020203" pitchFamily="34" charset="0"/>
            </a:rPr>
            <a:t>Responsable du respect des règles de </a:t>
          </a:r>
          <a:r>
            <a:rPr lang="en-US" sz="2000" cap="none" dirty="0" err="1">
              <a:solidFill>
                <a:schemeClr val="tx1"/>
              </a:solidFill>
              <a:ea typeface="+mn-ea"/>
              <a:cs typeface="Arial"/>
            </a:rPr>
            <a:t>sureté</a:t>
          </a:r>
          <a:endParaRPr lang="en-US" sz="2000" dirty="0">
            <a:latin typeface="Gill Sans MT" panose="020B0502020104020203" pitchFamily="34" charset="0"/>
          </a:endParaRPr>
        </a:p>
      </dgm:t>
    </dgm:pt>
    <dgm:pt modelId="{92CBA278-A8FD-4C6A-AA90-3F8A1ABB2BD3}" type="parTrans" cxnId="{8CD5F1E6-1228-4619-A11E-D9106F7BB18A}">
      <dgm:prSet/>
      <dgm:spPr/>
      <dgm:t>
        <a:bodyPr/>
        <a:lstStyle/>
        <a:p>
          <a:endParaRPr lang="en-US" sz="1600">
            <a:latin typeface="Gill Sans MT" panose="020B0502020104020203" pitchFamily="34" charset="0"/>
          </a:endParaRPr>
        </a:p>
      </dgm:t>
    </dgm:pt>
    <dgm:pt modelId="{804C8A33-7ECF-4493-97E5-89DE27603CE5}" type="sibTrans" cxnId="{8CD5F1E6-1228-4619-A11E-D9106F7BB18A}">
      <dgm:prSet/>
      <dgm:spPr/>
      <dgm:t>
        <a:bodyPr/>
        <a:lstStyle/>
        <a:p>
          <a:endParaRPr lang="en-US" sz="1600">
            <a:latin typeface="Gill Sans MT" panose="020B0502020104020203" pitchFamily="34" charset="0"/>
          </a:endParaRPr>
        </a:p>
      </dgm:t>
    </dgm:pt>
    <dgm:pt modelId="{AB18AAC6-EF2B-473D-99BF-75D82729589F}" type="pres">
      <dgm:prSet presAssocID="{5758CEFE-48E6-4B20-AD34-C1D3779D58FE}" presName="Name0" presStyleCnt="0">
        <dgm:presLayoutVars>
          <dgm:dir/>
          <dgm:animLvl val="lvl"/>
          <dgm:resizeHandles val="exact"/>
        </dgm:presLayoutVars>
      </dgm:prSet>
      <dgm:spPr/>
    </dgm:pt>
    <dgm:pt modelId="{923DDCD8-D60B-4A73-BB24-BF95DAACCD81}" type="pres">
      <dgm:prSet presAssocID="{B823B122-C95C-4B22-86E3-39BCE9AB2DD2}" presName="parTxOnly" presStyleLbl="node1" presStyleIdx="0" presStyleCnt="3" custLinFactNeighborX="6084" custLinFactNeighborY="-4197">
        <dgm:presLayoutVars>
          <dgm:chMax val="0"/>
          <dgm:chPref val="0"/>
          <dgm:bulletEnabled val="1"/>
        </dgm:presLayoutVars>
      </dgm:prSet>
      <dgm:spPr/>
    </dgm:pt>
    <dgm:pt modelId="{41AAFB6E-406C-4F59-B55F-BF38CC125484}" type="pres">
      <dgm:prSet presAssocID="{C220DE12-5E67-486F-90ED-255B55BF372B}" presName="parTxOnlySpace" presStyleCnt="0"/>
      <dgm:spPr/>
    </dgm:pt>
    <dgm:pt modelId="{9046F129-3390-4690-97C1-0E330AB31F93}" type="pres">
      <dgm:prSet presAssocID="{5AD3C581-6293-4825-A901-347568D99C8F}" presName="parTxOnly" presStyleLbl="node1" presStyleIdx="1" presStyleCnt="3" custLinFactNeighborX="-2686" custLinFactNeighborY="-4699">
        <dgm:presLayoutVars>
          <dgm:chMax val="0"/>
          <dgm:chPref val="0"/>
          <dgm:bulletEnabled val="1"/>
        </dgm:presLayoutVars>
      </dgm:prSet>
      <dgm:spPr/>
    </dgm:pt>
    <dgm:pt modelId="{BACBE827-4F66-441E-9400-D2142119312F}" type="pres">
      <dgm:prSet presAssocID="{B111452F-F453-48EE-8B5E-8399A010880B}" presName="parTxOnlySpace" presStyleCnt="0"/>
      <dgm:spPr/>
    </dgm:pt>
    <dgm:pt modelId="{F184FE5E-E358-4DA5-ABE5-7992A45CA6F0}" type="pres">
      <dgm:prSet presAssocID="{B0D370B4-C3D0-4005-922F-3C17868CB7CF}" presName="parTxOnly" presStyleLbl="node1" presStyleIdx="2" presStyleCnt="3" custLinFactNeighborX="821" custLinFactNeighborY="-4028">
        <dgm:presLayoutVars>
          <dgm:chMax val="0"/>
          <dgm:chPref val="0"/>
          <dgm:bulletEnabled val="1"/>
        </dgm:presLayoutVars>
      </dgm:prSet>
      <dgm:spPr/>
    </dgm:pt>
  </dgm:ptLst>
  <dgm:cxnLst>
    <dgm:cxn modelId="{E970541E-6ECF-46DD-8C21-FA0881B02935}" type="presOf" srcId="{B0D370B4-C3D0-4005-922F-3C17868CB7CF}" destId="{F184FE5E-E358-4DA5-ABE5-7992A45CA6F0}" srcOrd="0" destOrd="0" presId="urn:microsoft.com/office/officeart/2005/8/layout/chevron1"/>
    <dgm:cxn modelId="{5CF79754-703C-4FFF-A3BD-4EA53C143AF3}" type="presOf" srcId="{5758CEFE-48E6-4B20-AD34-C1D3779D58FE}" destId="{AB18AAC6-EF2B-473D-99BF-75D82729589F}" srcOrd="0" destOrd="0" presId="urn:microsoft.com/office/officeart/2005/8/layout/chevron1"/>
    <dgm:cxn modelId="{14C46482-0D88-4ECB-BAD1-CEECE6C1634D}" srcId="{5758CEFE-48E6-4B20-AD34-C1D3779D58FE}" destId="{B823B122-C95C-4B22-86E3-39BCE9AB2DD2}" srcOrd="0" destOrd="0" parTransId="{B89642F3-0B36-4D64-95E1-3648167C2FE2}" sibTransId="{C220DE12-5E67-486F-90ED-255B55BF372B}"/>
    <dgm:cxn modelId="{349210BC-A5A2-4364-AEF9-41EAC849BAB3}" srcId="{5758CEFE-48E6-4B20-AD34-C1D3779D58FE}" destId="{5AD3C581-6293-4825-A901-347568D99C8F}" srcOrd="1" destOrd="0" parTransId="{CB6D75F8-954F-4A98-8491-9E3CB64A0073}" sibTransId="{B111452F-F453-48EE-8B5E-8399A010880B}"/>
    <dgm:cxn modelId="{CEDBC5BF-BC82-42E6-A553-809ECEF6E187}" type="presOf" srcId="{5AD3C581-6293-4825-A901-347568D99C8F}" destId="{9046F129-3390-4690-97C1-0E330AB31F93}" srcOrd="0" destOrd="0" presId="urn:microsoft.com/office/officeart/2005/8/layout/chevron1"/>
    <dgm:cxn modelId="{691BF8CE-5D23-4DF2-9928-8A07183F8F1F}" type="presOf" srcId="{B823B122-C95C-4B22-86E3-39BCE9AB2DD2}" destId="{923DDCD8-D60B-4A73-BB24-BF95DAACCD81}" srcOrd="0" destOrd="0" presId="urn:microsoft.com/office/officeart/2005/8/layout/chevron1"/>
    <dgm:cxn modelId="{8CD5F1E6-1228-4619-A11E-D9106F7BB18A}" srcId="{5758CEFE-48E6-4B20-AD34-C1D3779D58FE}" destId="{B0D370B4-C3D0-4005-922F-3C17868CB7CF}" srcOrd="2" destOrd="0" parTransId="{92CBA278-A8FD-4C6A-AA90-3F8A1ABB2BD3}" sibTransId="{804C8A33-7ECF-4493-97E5-89DE27603CE5}"/>
    <dgm:cxn modelId="{B379658B-1606-4D5D-BAC4-C4BD5CA017F7}" type="presParOf" srcId="{AB18AAC6-EF2B-473D-99BF-75D82729589F}" destId="{923DDCD8-D60B-4A73-BB24-BF95DAACCD81}" srcOrd="0" destOrd="0" presId="urn:microsoft.com/office/officeart/2005/8/layout/chevron1"/>
    <dgm:cxn modelId="{6EAACCAB-9779-4B7D-82AE-D4FD6CDADE53}" type="presParOf" srcId="{AB18AAC6-EF2B-473D-99BF-75D82729589F}" destId="{41AAFB6E-406C-4F59-B55F-BF38CC125484}" srcOrd="1" destOrd="0" presId="urn:microsoft.com/office/officeart/2005/8/layout/chevron1"/>
    <dgm:cxn modelId="{D780E791-4FB0-4BDB-AE9D-714A5D064CE7}" type="presParOf" srcId="{AB18AAC6-EF2B-473D-99BF-75D82729589F}" destId="{9046F129-3390-4690-97C1-0E330AB31F93}" srcOrd="2" destOrd="0" presId="urn:microsoft.com/office/officeart/2005/8/layout/chevron1"/>
    <dgm:cxn modelId="{3D3654AB-A9C6-47C0-8825-5C61D0D01870}" type="presParOf" srcId="{AB18AAC6-EF2B-473D-99BF-75D82729589F}" destId="{BACBE827-4F66-441E-9400-D2142119312F}" srcOrd="3" destOrd="0" presId="urn:microsoft.com/office/officeart/2005/8/layout/chevron1"/>
    <dgm:cxn modelId="{F5BF5A0F-7267-46E7-B445-8B399C733063}" type="presParOf" srcId="{AB18AAC6-EF2B-473D-99BF-75D82729589F}" destId="{F184FE5E-E358-4DA5-ABE5-7992A45CA6F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4E7263-F8B9-407F-8C35-EB422CD6ADB0}" type="doc">
      <dgm:prSet loTypeId="urn:microsoft.com/office/officeart/2005/8/layout/h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10F90F-ED2A-472C-8F25-7402F7A8B874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Produits chimiques inflammables </a:t>
          </a:r>
        </a:p>
      </dgm:t>
    </dgm:pt>
    <dgm:pt modelId="{E2249A0E-4757-4878-9740-4C925954DBD5}" type="parTrans" cxnId="{A199E348-496E-4521-9A95-9DFA0C1F8427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96FF2BAD-C1F8-4CE3-B02A-25A8085A9035}" type="sibTrans" cxnId="{A199E348-496E-4521-9A95-9DFA0C1F8427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3CF20DBE-9BAE-4AB1-8E84-25A4F9310A3B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Alcool</a:t>
          </a:r>
        </a:p>
      </dgm:t>
    </dgm:pt>
    <dgm:pt modelId="{B9804FE7-7C51-4876-B046-7ED118D4712F}" type="parTrans" cxnId="{7CAFE97B-39F0-41EB-823D-DBF40CB4BE63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4D8DE269-4681-48B1-9095-3656AE95C082}" type="sibTrans" cxnId="{7CAFE97B-39F0-41EB-823D-DBF40CB4BE63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EEFF9710-86BD-476C-A64E-8B88C481C0E2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Toluène</a:t>
          </a:r>
        </a:p>
      </dgm:t>
    </dgm:pt>
    <dgm:pt modelId="{6CA717C8-B213-4312-A90C-316AD889EFA7}" type="parTrans" cxnId="{648E3D97-BFA8-477D-9DD8-A55B1535F970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29A1FA64-1F17-4979-AEAC-71E94B22D7B0}" type="sibTrans" cxnId="{648E3D97-BFA8-477D-9DD8-A55B1535F970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24C99382-E16E-474C-AD21-70A807522C96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Produits chimiques corrosifs </a:t>
          </a:r>
        </a:p>
      </dgm:t>
    </dgm:pt>
    <dgm:pt modelId="{6D9E5DA8-9682-499B-98E9-4DA134329E1B}" type="parTrans" cxnId="{A08ED00A-6688-48E1-BE48-7E5E3D253270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96E02581-E3E8-4126-89E6-0EE26C4FAE18}" type="sibTrans" cxnId="{A08ED00A-6688-48E1-BE48-7E5E3D253270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EFB39A45-C700-467C-BD59-8A33BF66A906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Acide sulfurique</a:t>
          </a:r>
        </a:p>
      </dgm:t>
    </dgm:pt>
    <dgm:pt modelId="{9561BC53-D072-4BA4-8513-7B24AE62C03A}" type="parTrans" cxnId="{83D859BF-6BCB-473B-B306-6EAB70FEF83E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3406D873-A7E9-4C31-8193-A2483A8A27CD}" type="sibTrans" cxnId="{83D859BF-6BCB-473B-B306-6EAB70FEF83E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6F856EF0-599F-4F59-B050-4E04B857F524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Peroxydes</a:t>
          </a:r>
        </a:p>
      </dgm:t>
    </dgm:pt>
    <dgm:pt modelId="{A5474C3E-9DA5-4B4B-BBC2-B2776A16BD09}" type="parTrans" cxnId="{BECFA3C8-3E9E-4FD8-85E1-7E72684334DE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94139524-9044-40BC-957A-FA2D3D9491A6}" type="sibTrans" cxnId="{BECFA3C8-3E9E-4FD8-85E1-7E72684334DE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3FACD3E0-8798-40CD-8EEE-D629DC6CECCA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Acétone</a:t>
          </a:r>
        </a:p>
      </dgm:t>
    </dgm:pt>
    <dgm:pt modelId="{87C7122B-54BB-434E-BCFC-FF71B7FAC14E}" type="parTrans" cxnId="{11D8E83C-CECB-4291-B421-80C95B0487B9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3C967BF4-2FB4-4296-B543-57CB66BC438B}" type="sibTrans" cxnId="{11D8E83C-CECB-4291-B421-80C95B0487B9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151E7170-1A38-40F7-A0BD-B00FA36F6358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Hydroxyde de sodium </a:t>
          </a:r>
        </a:p>
      </dgm:t>
    </dgm:pt>
    <dgm:pt modelId="{434FB5ED-5B4E-46E7-A1AA-A28B3CD9FDE4}" type="parTrans" cxnId="{6821D6E6-730F-4CC3-8094-DD70B1B5191F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A38DF1C9-E19F-43D4-B5B5-23240B6B557D}" type="sibTrans" cxnId="{6821D6E6-730F-4CC3-8094-DD70B1B5191F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3F0FA553-B77F-4E6C-ADA3-DCC5B4EB92B8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Produits chimiques réactifs </a:t>
          </a:r>
        </a:p>
      </dgm:t>
    </dgm:pt>
    <dgm:pt modelId="{616AA86F-0EFF-4E93-820C-DF20037679C0}" type="parTrans" cxnId="{EE77382B-8A1A-4E13-80DC-6CCBAA7B51A1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2C357FA5-6A84-4765-B61F-2D242262C31A}" type="sibTrans" cxnId="{EE77382B-8A1A-4E13-80DC-6CCBAA7B51A1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A2CFFB21-8DB7-40D0-A2AE-00C017F300CC}">
      <dgm:prSet phldrT="[Text]" custT="1"/>
      <dgm:spPr/>
      <dgm:t>
        <a:bodyPr/>
        <a:lstStyle/>
        <a:p>
          <a:r>
            <a:rPr lang="en-US" sz="1800" dirty="0" err="1">
              <a:latin typeface="Gill Sans MT" panose="020B0502020104020203" pitchFamily="34" charset="0"/>
            </a:rPr>
            <a:t>Acide</a:t>
          </a:r>
          <a:r>
            <a:rPr lang="en-US" sz="1800" dirty="0">
              <a:latin typeface="Gill Sans MT" panose="020B0502020104020203" pitchFamily="34" charset="0"/>
            </a:rPr>
            <a:t> </a:t>
          </a:r>
          <a:r>
            <a:rPr lang="en-US" sz="1800" dirty="0" err="1">
              <a:latin typeface="Gill Sans MT" panose="020B0502020104020203" pitchFamily="34" charset="0"/>
            </a:rPr>
            <a:t>hydrofluorique</a:t>
          </a:r>
          <a:endParaRPr lang="en-US" sz="1800" dirty="0">
            <a:latin typeface="Gill Sans MT" panose="020B0502020104020203" pitchFamily="34" charset="0"/>
          </a:endParaRPr>
        </a:p>
      </dgm:t>
    </dgm:pt>
    <dgm:pt modelId="{0F66CD4F-CBCC-42E1-B3FC-BCAEF384F17C}" type="parTrans" cxnId="{593FF49A-7FB3-4154-B986-15FD9DAC9E24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A534A83E-484E-4FAB-869D-430D43D2B329}" type="sibTrans" cxnId="{593FF49A-7FB3-4154-B986-15FD9DAC9E24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3E0E3768-0A51-4BC4-A751-DD2537FFD7C0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Perchlorates</a:t>
          </a:r>
        </a:p>
      </dgm:t>
    </dgm:pt>
    <dgm:pt modelId="{C20EDA7B-5B00-4F1B-9C47-B65AEEA07BC5}" type="parTrans" cxnId="{83223595-89B3-4205-97F3-6A375976E3CA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E4968F1C-B2CF-46AE-B17E-F4836130EF68}" type="sibTrans" cxnId="{83223595-89B3-4205-97F3-6A375976E3CA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861E1A33-FFEE-4D1C-99D5-B54CCDA6AD85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Hydrures </a:t>
          </a:r>
        </a:p>
      </dgm:t>
    </dgm:pt>
    <dgm:pt modelId="{F0E452F9-B0A7-4767-A818-802369D4BC92}" type="parTrans" cxnId="{AD25C045-883A-4642-BBC0-79373F4A6C23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303E2AB2-3D87-4620-BDDC-293EB56D2C71}" type="sibTrans" cxnId="{AD25C045-883A-4642-BBC0-79373F4A6C23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911E6276-5E3A-4F2A-97E9-B5B6D61EACD5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Produits chimiques hautement toxiques </a:t>
          </a:r>
        </a:p>
      </dgm:t>
    </dgm:pt>
    <dgm:pt modelId="{47315B82-B9D9-4E5C-B348-3BC7D2A3575E}" type="parTrans" cxnId="{1537F9C7-6A30-4A6B-98E4-8C24A60444B9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A7779CE7-724F-4E0B-8A6B-45D4F2B31DFD}" type="sibTrans" cxnId="{1537F9C7-6A30-4A6B-98E4-8C24A60444B9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FCB9DCCA-4D71-4E91-AC40-1436A62AFDA0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Arsenic</a:t>
          </a:r>
        </a:p>
      </dgm:t>
    </dgm:pt>
    <dgm:pt modelId="{323A65F1-C1C4-4AC0-B450-E1C233785F2E}" type="parTrans" cxnId="{FDFEE94F-FBA1-4EC4-A4ED-1FC8370BDE25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91B6A660-BE9B-4BEB-AEDB-9565C7225D91}" type="sibTrans" cxnId="{FDFEE94F-FBA1-4EC4-A4ED-1FC8370BDE25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26FC8EDC-CEE6-4B52-AF2F-CD8A0B70E765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Cyanure d'hydrogène</a:t>
          </a:r>
        </a:p>
      </dgm:t>
    </dgm:pt>
    <dgm:pt modelId="{453810B5-4E18-4301-94BA-EA579F45D723}" type="parTrans" cxnId="{D20972BF-799D-404A-B4DB-429663FFC8DA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6C05B7C2-91DD-4E9A-A4C3-731DFE805341}" type="sibTrans" cxnId="{D20972BF-799D-404A-B4DB-429663FFC8DA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225E7FE4-FEC8-4F2E-AB55-3DEBA6AE5996}">
      <dgm:prSet phldrT="[Text]" custT="1"/>
      <dgm:spPr/>
      <dgm:t>
        <a:bodyPr/>
        <a:lstStyle/>
        <a:p>
          <a:r>
            <a:rPr lang="en-US" sz="1800" dirty="0">
              <a:latin typeface="Gill Sans MT" panose="020B0502020104020203" pitchFamily="34" charset="0"/>
            </a:rPr>
            <a:t>Chlore</a:t>
          </a:r>
        </a:p>
      </dgm:t>
    </dgm:pt>
    <dgm:pt modelId="{552299E8-AA4D-40A4-A561-D573E04F3A50}" type="parTrans" cxnId="{D0B68DF5-54B0-4DC2-830E-B328A4516E6A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316528DF-EC6F-4E5A-972C-876CA6EA7E95}" type="sibTrans" cxnId="{D0B68DF5-54B0-4DC2-830E-B328A4516E6A}">
      <dgm:prSet/>
      <dgm:spPr/>
      <dgm:t>
        <a:bodyPr/>
        <a:lstStyle/>
        <a:p>
          <a:endParaRPr lang="en-US" sz="1400">
            <a:latin typeface="Gill Sans MT" panose="020B0502020104020203" pitchFamily="34" charset="0"/>
          </a:endParaRPr>
        </a:p>
      </dgm:t>
    </dgm:pt>
    <dgm:pt modelId="{638CAAE4-633B-4B7E-8DB0-D1EFD2DB0C0F}" type="pres">
      <dgm:prSet presAssocID="{5D4E7263-F8B9-407F-8C35-EB422CD6ADB0}" presName="Name0" presStyleCnt="0">
        <dgm:presLayoutVars>
          <dgm:dir/>
          <dgm:animLvl val="lvl"/>
          <dgm:resizeHandles val="exact"/>
        </dgm:presLayoutVars>
      </dgm:prSet>
      <dgm:spPr/>
    </dgm:pt>
    <dgm:pt modelId="{6E73756A-9547-4CF0-9179-7FE2FA5DEA34}" type="pres">
      <dgm:prSet presAssocID="{0310F90F-ED2A-472C-8F25-7402F7A8B874}" presName="composite" presStyleCnt="0"/>
      <dgm:spPr/>
    </dgm:pt>
    <dgm:pt modelId="{153E1FA7-C943-4913-8C21-B21B8E69023B}" type="pres">
      <dgm:prSet presAssocID="{0310F90F-ED2A-472C-8F25-7402F7A8B87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66384F3-EFEC-4E3E-AB6D-B5ADF5427E0D}" type="pres">
      <dgm:prSet presAssocID="{0310F90F-ED2A-472C-8F25-7402F7A8B874}" presName="desTx" presStyleLbl="alignAccFollowNode1" presStyleIdx="0" presStyleCnt="4">
        <dgm:presLayoutVars>
          <dgm:bulletEnabled val="1"/>
        </dgm:presLayoutVars>
      </dgm:prSet>
      <dgm:spPr/>
    </dgm:pt>
    <dgm:pt modelId="{D78975DD-3BEA-47A7-994E-391E315AB295}" type="pres">
      <dgm:prSet presAssocID="{96FF2BAD-C1F8-4CE3-B02A-25A8085A9035}" presName="space" presStyleCnt="0"/>
      <dgm:spPr/>
    </dgm:pt>
    <dgm:pt modelId="{7A2787C5-3784-4E63-8A15-437CD2F40324}" type="pres">
      <dgm:prSet presAssocID="{24C99382-E16E-474C-AD21-70A807522C96}" presName="composite" presStyleCnt="0"/>
      <dgm:spPr/>
    </dgm:pt>
    <dgm:pt modelId="{546BB201-A03B-4100-B5E4-562FB4953A5A}" type="pres">
      <dgm:prSet presAssocID="{24C99382-E16E-474C-AD21-70A807522C9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E9E6093-2CC3-4A53-83F3-285ED3B16220}" type="pres">
      <dgm:prSet presAssocID="{24C99382-E16E-474C-AD21-70A807522C96}" presName="desTx" presStyleLbl="alignAccFollowNode1" presStyleIdx="1" presStyleCnt="4">
        <dgm:presLayoutVars>
          <dgm:bulletEnabled val="1"/>
        </dgm:presLayoutVars>
      </dgm:prSet>
      <dgm:spPr/>
    </dgm:pt>
    <dgm:pt modelId="{F6A55AE6-C0A8-4E22-A88E-36744049FCCE}" type="pres">
      <dgm:prSet presAssocID="{96E02581-E3E8-4126-89E6-0EE26C4FAE18}" presName="space" presStyleCnt="0"/>
      <dgm:spPr/>
    </dgm:pt>
    <dgm:pt modelId="{1A17B4C3-A30E-465B-8F32-2A1E798BDFF8}" type="pres">
      <dgm:prSet presAssocID="{3F0FA553-B77F-4E6C-ADA3-DCC5B4EB92B8}" presName="composite" presStyleCnt="0"/>
      <dgm:spPr/>
    </dgm:pt>
    <dgm:pt modelId="{37300509-88EF-4D0C-B3B1-287D819A2438}" type="pres">
      <dgm:prSet presAssocID="{3F0FA553-B77F-4E6C-ADA3-DCC5B4EB92B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9D3C6E4-342D-476A-B46F-CAB7DE68E73F}" type="pres">
      <dgm:prSet presAssocID="{3F0FA553-B77F-4E6C-ADA3-DCC5B4EB92B8}" presName="desTx" presStyleLbl="alignAccFollowNode1" presStyleIdx="2" presStyleCnt="4">
        <dgm:presLayoutVars>
          <dgm:bulletEnabled val="1"/>
        </dgm:presLayoutVars>
      </dgm:prSet>
      <dgm:spPr/>
    </dgm:pt>
    <dgm:pt modelId="{598B1E24-C43F-41E2-A756-4C60D6D2DD26}" type="pres">
      <dgm:prSet presAssocID="{2C357FA5-6A84-4765-B61F-2D242262C31A}" presName="space" presStyleCnt="0"/>
      <dgm:spPr/>
    </dgm:pt>
    <dgm:pt modelId="{EFE95529-4C17-4C86-A85C-3E8CF5E0AFE8}" type="pres">
      <dgm:prSet presAssocID="{911E6276-5E3A-4F2A-97E9-B5B6D61EACD5}" presName="composite" presStyleCnt="0"/>
      <dgm:spPr/>
    </dgm:pt>
    <dgm:pt modelId="{DB5A6408-B977-46E4-8CE3-9A953C3E8B1B}" type="pres">
      <dgm:prSet presAssocID="{911E6276-5E3A-4F2A-97E9-B5B6D61EACD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BBDFC01-ECA3-4E6B-BAA5-25B91F076A81}" type="pres">
      <dgm:prSet presAssocID="{911E6276-5E3A-4F2A-97E9-B5B6D61EACD5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A08ED00A-6688-48E1-BE48-7E5E3D253270}" srcId="{5D4E7263-F8B9-407F-8C35-EB422CD6ADB0}" destId="{24C99382-E16E-474C-AD21-70A807522C96}" srcOrd="1" destOrd="0" parTransId="{6D9E5DA8-9682-499B-98E9-4DA134329E1B}" sibTransId="{96E02581-E3E8-4126-89E6-0EE26C4FAE18}"/>
    <dgm:cxn modelId="{9FC7D71C-2D35-49A6-A014-21533EFB3BB6}" type="presOf" srcId="{EEFF9710-86BD-476C-A64E-8B88C481C0E2}" destId="{966384F3-EFEC-4E3E-AB6D-B5ADF5427E0D}" srcOrd="0" destOrd="2" presId="urn:microsoft.com/office/officeart/2005/8/layout/hList1"/>
    <dgm:cxn modelId="{9A159C1F-CA9E-4C31-B800-EE3CB5C0B25A}" type="presOf" srcId="{A2CFFB21-8DB7-40D0-A2AE-00C017F300CC}" destId="{7E9E6093-2CC3-4A53-83F3-285ED3B16220}" srcOrd="0" destOrd="1" presId="urn:microsoft.com/office/officeart/2005/8/layout/hList1"/>
    <dgm:cxn modelId="{EE77382B-8A1A-4E13-80DC-6CCBAA7B51A1}" srcId="{5D4E7263-F8B9-407F-8C35-EB422CD6ADB0}" destId="{3F0FA553-B77F-4E6C-ADA3-DCC5B4EB92B8}" srcOrd="2" destOrd="0" parTransId="{616AA86F-0EFF-4E93-820C-DF20037679C0}" sibTransId="{2C357FA5-6A84-4765-B61F-2D242262C31A}"/>
    <dgm:cxn modelId="{11D8E83C-CECB-4291-B421-80C95B0487B9}" srcId="{0310F90F-ED2A-472C-8F25-7402F7A8B874}" destId="{3FACD3E0-8798-40CD-8EEE-D629DC6CECCA}" srcOrd="0" destOrd="0" parTransId="{87C7122B-54BB-434E-BCFC-FF71B7FAC14E}" sibTransId="{3C967BF4-2FB4-4296-B543-57CB66BC438B}"/>
    <dgm:cxn modelId="{B34A5A5C-52EE-4BFB-9CEB-843F547AA33E}" type="presOf" srcId="{861E1A33-FFEE-4D1C-99D5-B54CCDA6AD85}" destId="{E9D3C6E4-342D-476A-B46F-CAB7DE68E73F}" srcOrd="0" destOrd="2" presId="urn:microsoft.com/office/officeart/2005/8/layout/hList1"/>
    <dgm:cxn modelId="{49CF6D45-D359-4375-8A71-20B0A194E2C6}" type="presOf" srcId="{26FC8EDC-CEE6-4B52-AF2F-CD8A0B70E765}" destId="{BBBDFC01-ECA3-4E6B-BAA5-25B91F076A81}" srcOrd="0" destOrd="1" presId="urn:microsoft.com/office/officeart/2005/8/layout/hList1"/>
    <dgm:cxn modelId="{D4495465-FCB6-485D-8AF6-139FCFB6CB08}" type="presOf" srcId="{3E0E3768-0A51-4BC4-A751-DD2537FFD7C0}" destId="{E9D3C6E4-342D-476A-B46F-CAB7DE68E73F}" srcOrd="0" destOrd="1" presId="urn:microsoft.com/office/officeart/2005/8/layout/hList1"/>
    <dgm:cxn modelId="{AD25C045-883A-4642-BBC0-79373F4A6C23}" srcId="{3F0FA553-B77F-4E6C-ADA3-DCC5B4EB92B8}" destId="{861E1A33-FFEE-4D1C-99D5-B54CCDA6AD85}" srcOrd="2" destOrd="0" parTransId="{F0E452F9-B0A7-4767-A818-802369D4BC92}" sibTransId="{303E2AB2-3D87-4620-BDDC-293EB56D2C71}"/>
    <dgm:cxn modelId="{A199E348-496E-4521-9A95-9DFA0C1F8427}" srcId="{5D4E7263-F8B9-407F-8C35-EB422CD6ADB0}" destId="{0310F90F-ED2A-472C-8F25-7402F7A8B874}" srcOrd="0" destOrd="0" parTransId="{E2249A0E-4757-4878-9740-4C925954DBD5}" sibTransId="{96FF2BAD-C1F8-4CE3-B02A-25A8085A9035}"/>
    <dgm:cxn modelId="{FDFEE94F-FBA1-4EC4-A4ED-1FC8370BDE25}" srcId="{911E6276-5E3A-4F2A-97E9-B5B6D61EACD5}" destId="{FCB9DCCA-4D71-4E91-AC40-1436A62AFDA0}" srcOrd="0" destOrd="0" parTransId="{323A65F1-C1C4-4AC0-B450-E1C233785F2E}" sibTransId="{91B6A660-BE9B-4BEB-AEDB-9565C7225D91}"/>
    <dgm:cxn modelId="{7CAFE97B-39F0-41EB-823D-DBF40CB4BE63}" srcId="{0310F90F-ED2A-472C-8F25-7402F7A8B874}" destId="{3CF20DBE-9BAE-4AB1-8E84-25A4F9310A3B}" srcOrd="1" destOrd="0" parTransId="{B9804FE7-7C51-4876-B046-7ED118D4712F}" sibTransId="{4D8DE269-4681-48B1-9095-3656AE95C082}"/>
    <dgm:cxn modelId="{6C3E6886-7A62-487D-AD7D-9FB8759F9144}" type="presOf" srcId="{225E7FE4-FEC8-4F2E-AB55-3DEBA6AE5996}" destId="{BBBDFC01-ECA3-4E6B-BAA5-25B91F076A81}" srcOrd="0" destOrd="2" presId="urn:microsoft.com/office/officeart/2005/8/layout/hList1"/>
    <dgm:cxn modelId="{83223595-89B3-4205-97F3-6A375976E3CA}" srcId="{3F0FA553-B77F-4E6C-ADA3-DCC5B4EB92B8}" destId="{3E0E3768-0A51-4BC4-A751-DD2537FFD7C0}" srcOrd="1" destOrd="0" parTransId="{C20EDA7B-5B00-4F1B-9C47-B65AEEA07BC5}" sibTransId="{E4968F1C-B2CF-46AE-B17E-F4836130EF68}"/>
    <dgm:cxn modelId="{648E3D97-BFA8-477D-9DD8-A55B1535F970}" srcId="{0310F90F-ED2A-472C-8F25-7402F7A8B874}" destId="{EEFF9710-86BD-476C-A64E-8B88C481C0E2}" srcOrd="2" destOrd="0" parTransId="{6CA717C8-B213-4312-A90C-316AD889EFA7}" sibTransId="{29A1FA64-1F17-4979-AEAC-71E94B22D7B0}"/>
    <dgm:cxn modelId="{C9CBAA98-0157-4B07-8CDF-DE34F29EACDD}" type="presOf" srcId="{6F856EF0-599F-4F59-B050-4E04B857F524}" destId="{E9D3C6E4-342D-476A-B46F-CAB7DE68E73F}" srcOrd="0" destOrd="0" presId="urn:microsoft.com/office/officeart/2005/8/layout/hList1"/>
    <dgm:cxn modelId="{593FF49A-7FB3-4154-B986-15FD9DAC9E24}" srcId="{24C99382-E16E-474C-AD21-70A807522C96}" destId="{A2CFFB21-8DB7-40D0-A2AE-00C017F300CC}" srcOrd="1" destOrd="0" parTransId="{0F66CD4F-CBCC-42E1-B3FC-BCAEF384F17C}" sibTransId="{A534A83E-484E-4FAB-869D-430D43D2B329}"/>
    <dgm:cxn modelId="{FA54F79E-2D31-4F69-BB74-B6A08DF816EA}" type="presOf" srcId="{911E6276-5E3A-4F2A-97E9-B5B6D61EACD5}" destId="{DB5A6408-B977-46E4-8CE3-9A953C3E8B1B}" srcOrd="0" destOrd="0" presId="urn:microsoft.com/office/officeart/2005/8/layout/hList1"/>
    <dgm:cxn modelId="{15A1D29F-647E-4BDE-864B-6AD6899BFB74}" type="presOf" srcId="{3FACD3E0-8798-40CD-8EEE-D629DC6CECCA}" destId="{966384F3-EFEC-4E3E-AB6D-B5ADF5427E0D}" srcOrd="0" destOrd="0" presId="urn:microsoft.com/office/officeart/2005/8/layout/hList1"/>
    <dgm:cxn modelId="{A170CDB3-72D3-4431-90DA-FF04E43DAE54}" type="presOf" srcId="{FCB9DCCA-4D71-4E91-AC40-1436A62AFDA0}" destId="{BBBDFC01-ECA3-4E6B-BAA5-25B91F076A81}" srcOrd="0" destOrd="0" presId="urn:microsoft.com/office/officeart/2005/8/layout/hList1"/>
    <dgm:cxn modelId="{C68EC8B4-BDDB-4BBC-BC1A-3C12C0778FBD}" type="presOf" srcId="{24C99382-E16E-474C-AD21-70A807522C96}" destId="{546BB201-A03B-4100-B5E4-562FB4953A5A}" srcOrd="0" destOrd="0" presId="urn:microsoft.com/office/officeart/2005/8/layout/hList1"/>
    <dgm:cxn modelId="{E863FFB7-5B09-4216-AF38-B6CB35F53588}" type="presOf" srcId="{5D4E7263-F8B9-407F-8C35-EB422CD6ADB0}" destId="{638CAAE4-633B-4B7E-8DB0-D1EFD2DB0C0F}" srcOrd="0" destOrd="0" presId="urn:microsoft.com/office/officeart/2005/8/layout/hList1"/>
    <dgm:cxn modelId="{D20972BF-799D-404A-B4DB-429663FFC8DA}" srcId="{911E6276-5E3A-4F2A-97E9-B5B6D61EACD5}" destId="{26FC8EDC-CEE6-4B52-AF2F-CD8A0B70E765}" srcOrd="1" destOrd="0" parTransId="{453810B5-4E18-4301-94BA-EA579F45D723}" sibTransId="{6C05B7C2-91DD-4E9A-A4C3-731DFE805341}"/>
    <dgm:cxn modelId="{83D859BF-6BCB-473B-B306-6EAB70FEF83E}" srcId="{24C99382-E16E-474C-AD21-70A807522C96}" destId="{EFB39A45-C700-467C-BD59-8A33BF66A906}" srcOrd="0" destOrd="0" parTransId="{9561BC53-D072-4BA4-8513-7B24AE62C03A}" sibTransId="{3406D873-A7E9-4C31-8193-A2483A8A27CD}"/>
    <dgm:cxn modelId="{1537F9C7-6A30-4A6B-98E4-8C24A60444B9}" srcId="{5D4E7263-F8B9-407F-8C35-EB422CD6ADB0}" destId="{911E6276-5E3A-4F2A-97E9-B5B6D61EACD5}" srcOrd="3" destOrd="0" parTransId="{47315B82-B9D9-4E5C-B348-3BC7D2A3575E}" sibTransId="{A7779CE7-724F-4E0B-8A6B-45D4F2B31DFD}"/>
    <dgm:cxn modelId="{BECFA3C8-3E9E-4FD8-85E1-7E72684334DE}" srcId="{3F0FA553-B77F-4E6C-ADA3-DCC5B4EB92B8}" destId="{6F856EF0-599F-4F59-B050-4E04B857F524}" srcOrd="0" destOrd="0" parTransId="{A5474C3E-9DA5-4B4B-BBC2-B2776A16BD09}" sibTransId="{94139524-9044-40BC-957A-FA2D3D9491A6}"/>
    <dgm:cxn modelId="{2295BAE3-6AE5-4366-A828-2A5DF3739961}" type="presOf" srcId="{3CF20DBE-9BAE-4AB1-8E84-25A4F9310A3B}" destId="{966384F3-EFEC-4E3E-AB6D-B5ADF5427E0D}" srcOrd="0" destOrd="1" presId="urn:microsoft.com/office/officeart/2005/8/layout/hList1"/>
    <dgm:cxn modelId="{CA61E3E5-EBF8-4CE5-962B-FEC748F0E052}" type="presOf" srcId="{3F0FA553-B77F-4E6C-ADA3-DCC5B4EB92B8}" destId="{37300509-88EF-4D0C-B3B1-287D819A2438}" srcOrd="0" destOrd="0" presId="urn:microsoft.com/office/officeart/2005/8/layout/hList1"/>
    <dgm:cxn modelId="{6821D6E6-730F-4CC3-8094-DD70B1B5191F}" srcId="{24C99382-E16E-474C-AD21-70A807522C96}" destId="{151E7170-1A38-40F7-A0BD-B00FA36F6358}" srcOrd="2" destOrd="0" parTransId="{434FB5ED-5B4E-46E7-A1AA-A28B3CD9FDE4}" sibTransId="{A38DF1C9-E19F-43D4-B5B5-23240B6B557D}"/>
    <dgm:cxn modelId="{EE6AA5ED-2C92-42F5-8014-88780C8E286A}" type="presOf" srcId="{EFB39A45-C700-467C-BD59-8A33BF66A906}" destId="{7E9E6093-2CC3-4A53-83F3-285ED3B16220}" srcOrd="0" destOrd="0" presId="urn:microsoft.com/office/officeart/2005/8/layout/hList1"/>
    <dgm:cxn modelId="{EDA313F5-4CE8-451A-9540-B82645C36D96}" type="presOf" srcId="{151E7170-1A38-40F7-A0BD-B00FA36F6358}" destId="{7E9E6093-2CC3-4A53-83F3-285ED3B16220}" srcOrd="0" destOrd="2" presId="urn:microsoft.com/office/officeart/2005/8/layout/hList1"/>
    <dgm:cxn modelId="{D0B68DF5-54B0-4DC2-830E-B328A4516E6A}" srcId="{911E6276-5E3A-4F2A-97E9-B5B6D61EACD5}" destId="{225E7FE4-FEC8-4F2E-AB55-3DEBA6AE5996}" srcOrd="2" destOrd="0" parTransId="{552299E8-AA4D-40A4-A561-D573E04F3A50}" sibTransId="{316528DF-EC6F-4E5A-972C-876CA6EA7E95}"/>
    <dgm:cxn modelId="{F17A3EFD-3B09-4DCB-A4FF-102686053EE6}" type="presOf" srcId="{0310F90F-ED2A-472C-8F25-7402F7A8B874}" destId="{153E1FA7-C943-4913-8C21-B21B8E69023B}" srcOrd="0" destOrd="0" presId="urn:microsoft.com/office/officeart/2005/8/layout/hList1"/>
    <dgm:cxn modelId="{9577D462-B990-4FB4-9E05-4629E523C311}" type="presParOf" srcId="{638CAAE4-633B-4B7E-8DB0-D1EFD2DB0C0F}" destId="{6E73756A-9547-4CF0-9179-7FE2FA5DEA34}" srcOrd="0" destOrd="0" presId="urn:microsoft.com/office/officeart/2005/8/layout/hList1"/>
    <dgm:cxn modelId="{F68B1EE1-7E32-40BD-89AE-DE6D6137F5C4}" type="presParOf" srcId="{6E73756A-9547-4CF0-9179-7FE2FA5DEA34}" destId="{153E1FA7-C943-4913-8C21-B21B8E69023B}" srcOrd="0" destOrd="0" presId="urn:microsoft.com/office/officeart/2005/8/layout/hList1"/>
    <dgm:cxn modelId="{9D2FE266-0D27-4305-A31B-738102515379}" type="presParOf" srcId="{6E73756A-9547-4CF0-9179-7FE2FA5DEA34}" destId="{966384F3-EFEC-4E3E-AB6D-B5ADF5427E0D}" srcOrd="1" destOrd="0" presId="urn:microsoft.com/office/officeart/2005/8/layout/hList1"/>
    <dgm:cxn modelId="{27FA2A42-FD4C-4D42-ADF6-064FE39AA1F4}" type="presParOf" srcId="{638CAAE4-633B-4B7E-8DB0-D1EFD2DB0C0F}" destId="{D78975DD-3BEA-47A7-994E-391E315AB295}" srcOrd="1" destOrd="0" presId="urn:microsoft.com/office/officeart/2005/8/layout/hList1"/>
    <dgm:cxn modelId="{F303AE49-DC9C-411F-A19E-6AB3CD37ED75}" type="presParOf" srcId="{638CAAE4-633B-4B7E-8DB0-D1EFD2DB0C0F}" destId="{7A2787C5-3784-4E63-8A15-437CD2F40324}" srcOrd="2" destOrd="0" presId="urn:microsoft.com/office/officeart/2005/8/layout/hList1"/>
    <dgm:cxn modelId="{4724690B-0A6F-4BC4-AB1F-D68332CB4335}" type="presParOf" srcId="{7A2787C5-3784-4E63-8A15-437CD2F40324}" destId="{546BB201-A03B-4100-B5E4-562FB4953A5A}" srcOrd="0" destOrd="0" presId="urn:microsoft.com/office/officeart/2005/8/layout/hList1"/>
    <dgm:cxn modelId="{F6F0B4A4-3310-4E76-BE4A-4F0D43448C56}" type="presParOf" srcId="{7A2787C5-3784-4E63-8A15-437CD2F40324}" destId="{7E9E6093-2CC3-4A53-83F3-285ED3B16220}" srcOrd="1" destOrd="0" presId="urn:microsoft.com/office/officeart/2005/8/layout/hList1"/>
    <dgm:cxn modelId="{8202E25B-0051-46AD-9B95-B554A7C87D8A}" type="presParOf" srcId="{638CAAE4-633B-4B7E-8DB0-D1EFD2DB0C0F}" destId="{F6A55AE6-C0A8-4E22-A88E-36744049FCCE}" srcOrd="3" destOrd="0" presId="urn:microsoft.com/office/officeart/2005/8/layout/hList1"/>
    <dgm:cxn modelId="{EC5ECB89-20F1-4126-BDAD-216476C9D356}" type="presParOf" srcId="{638CAAE4-633B-4B7E-8DB0-D1EFD2DB0C0F}" destId="{1A17B4C3-A30E-465B-8F32-2A1E798BDFF8}" srcOrd="4" destOrd="0" presId="urn:microsoft.com/office/officeart/2005/8/layout/hList1"/>
    <dgm:cxn modelId="{2D3D0E40-8B2C-4D5C-9941-84D0C05A32C9}" type="presParOf" srcId="{1A17B4C3-A30E-465B-8F32-2A1E798BDFF8}" destId="{37300509-88EF-4D0C-B3B1-287D819A2438}" srcOrd="0" destOrd="0" presId="urn:microsoft.com/office/officeart/2005/8/layout/hList1"/>
    <dgm:cxn modelId="{91BBAB3B-DB3E-463E-937F-0917E4BFA294}" type="presParOf" srcId="{1A17B4C3-A30E-465B-8F32-2A1E798BDFF8}" destId="{E9D3C6E4-342D-476A-B46F-CAB7DE68E73F}" srcOrd="1" destOrd="0" presId="urn:microsoft.com/office/officeart/2005/8/layout/hList1"/>
    <dgm:cxn modelId="{BA510C60-5FC2-4990-8F45-8C055691F7BB}" type="presParOf" srcId="{638CAAE4-633B-4B7E-8DB0-D1EFD2DB0C0F}" destId="{598B1E24-C43F-41E2-A756-4C60D6D2DD26}" srcOrd="5" destOrd="0" presId="urn:microsoft.com/office/officeart/2005/8/layout/hList1"/>
    <dgm:cxn modelId="{81A054F2-3E4A-4EDB-AACD-FBC4075C0101}" type="presParOf" srcId="{638CAAE4-633B-4B7E-8DB0-D1EFD2DB0C0F}" destId="{EFE95529-4C17-4C86-A85C-3E8CF5E0AFE8}" srcOrd="6" destOrd="0" presId="urn:microsoft.com/office/officeart/2005/8/layout/hList1"/>
    <dgm:cxn modelId="{C8BD703E-A9F0-4380-A647-F3672C654D13}" type="presParOf" srcId="{EFE95529-4C17-4C86-A85C-3E8CF5E0AFE8}" destId="{DB5A6408-B977-46E4-8CE3-9A953C3E8B1B}" srcOrd="0" destOrd="0" presId="urn:microsoft.com/office/officeart/2005/8/layout/hList1"/>
    <dgm:cxn modelId="{E80E905F-4C5B-47DB-A0F9-3847404C8D54}" type="presParOf" srcId="{EFE95529-4C17-4C86-A85C-3E8CF5E0AFE8}" destId="{BBBDFC01-ECA3-4E6B-BAA5-25B91F076A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DDCD8-D60B-4A73-BB24-BF95DAACCD81}">
      <dsp:nvSpPr>
        <dsp:cNvPr id="0" name=""/>
        <dsp:cNvSpPr/>
      </dsp:nvSpPr>
      <dsp:spPr>
        <a:xfrm>
          <a:off x="24152" y="0"/>
          <a:ext cx="3497874" cy="97164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 panose="020B0502020104020203" pitchFamily="34" charset="0"/>
            </a:rPr>
            <a:t>SURETÉ</a:t>
          </a:r>
        </a:p>
      </dsp:txBody>
      <dsp:txXfrm>
        <a:off x="509976" y="0"/>
        <a:ext cx="2526226" cy="971648"/>
      </dsp:txXfrm>
    </dsp:sp>
    <dsp:sp modelId="{9046F129-3390-4690-97C1-0E330AB31F93}">
      <dsp:nvSpPr>
        <dsp:cNvPr id="0" name=""/>
        <dsp:cNvSpPr/>
      </dsp:nvSpPr>
      <dsp:spPr>
        <a:xfrm>
          <a:off x="3150958" y="0"/>
          <a:ext cx="3497874" cy="97164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 panose="020B0502020104020203" pitchFamily="34" charset="0"/>
            </a:rPr>
            <a:t>SANTÉ</a:t>
          </a:r>
        </a:p>
      </dsp:txBody>
      <dsp:txXfrm>
        <a:off x="3636782" y="0"/>
        <a:ext cx="2526226" cy="971648"/>
      </dsp:txXfrm>
    </dsp:sp>
    <dsp:sp modelId="{F184FE5E-E358-4DA5-ABE5-7992A45CA6F0}">
      <dsp:nvSpPr>
        <dsp:cNvPr id="0" name=""/>
        <dsp:cNvSpPr/>
      </dsp:nvSpPr>
      <dsp:spPr>
        <a:xfrm>
          <a:off x="6301916" y="0"/>
          <a:ext cx="3497874" cy="97164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 panose="020B0502020104020203" pitchFamily="34" charset="0"/>
            </a:rPr>
            <a:t>ENVIRONNEMENT</a:t>
          </a:r>
        </a:p>
      </dsp:txBody>
      <dsp:txXfrm>
        <a:off x="6787740" y="0"/>
        <a:ext cx="2526226" cy="971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DDCD8-D60B-4A73-BB24-BF95DAACCD81}">
      <dsp:nvSpPr>
        <dsp:cNvPr id="0" name=""/>
        <dsp:cNvSpPr/>
      </dsp:nvSpPr>
      <dsp:spPr>
        <a:xfrm>
          <a:off x="27504" y="0"/>
          <a:ext cx="3983425" cy="122903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 panose="020B0502020104020203" pitchFamily="34" charset="0"/>
            </a:rPr>
            <a:t>Responsable de la </a:t>
          </a:r>
          <a:r>
            <a:rPr lang="en-US" sz="2000" kern="1200" cap="none" dirty="0" err="1">
              <a:solidFill>
                <a:schemeClr val="tx1"/>
              </a:solidFill>
              <a:ea typeface="+mn-ea"/>
              <a:cs typeface="Arial"/>
            </a:rPr>
            <a:t>sureté</a:t>
          </a:r>
          <a:r>
            <a:rPr lang="en-US" sz="2000" kern="1200" dirty="0">
              <a:latin typeface="Gill Sans MT" panose="020B0502020104020203" pitchFamily="34" charset="0"/>
            </a:rPr>
            <a:t> générale</a:t>
          </a:r>
        </a:p>
      </dsp:txBody>
      <dsp:txXfrm>
        <a:off x="642020" y="0"/>
        <a:ext cx="2754393" cy="1229032"/>
      </dsp:txXfrm>
    </dsp:sp>
    <dsp:sp modelId="{9046F129-3390-4690-97C1-0E330AB31F93}">
      <dsp:nvSpPr>
        <dsp:cNvPr id="0" name=""/>
        <dsp:cNvSpPr/>
      </dsp:nvSpPr>
      <dsp:spPr>
        <a:xfrm>
          <a:off x="3577652" y="0"/>
          <a:ext cx="3983425" cy="1229032"/>
        </a:xfrm>
        <a:prstGeom prst="chevron">
          <a:avLst/>
        </a:prstGeom>
        <a:gradFill rotWithShape="0">
          <a:gsLst>
            <a:gs pos="0">
              <a:schemeClr val="accent5">
                <a:hueOff val="-4963445"/>
                <a:satOff val="12238"/>
                <a:lumOff val="-98"/>
                <a:alphaOff val="0"/>
                <a:tint val="50000"/>
                <a:satMod val="300000"/>
              </a:schemeClr>
            </a:gs>
            <a:gs pos="35000">
              <a:schemeClr val="accent5">
                <a:hueOff val="-4963445"/>
                <a:satOff val="12238"/>
                <a:lumOff val="-98"/>
                <a:alphaOff val="0"/>
                <a:tint val="37000"/>
                <a:satMod val="300000"/>
              </a:schemeClr>
            </a:gs>
            <a:gs pos="100000">
              <a:schemeClr val="accent5">
                <a:hueOff val="-4963445"/>
                <a:satOff val="12238"/>
                <a:lumOff val="-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 panose="020B0502020104020203" pitchFamily="34" charset="0"/>
            </a:rPr>
            <a:t>Responsable de l'éducation à la </a:t>
          </a:r>
          <a:r>
            <a:rPr lang="en-US" sz="2000" kern="1200" cap="none" dirty="0" err="1">
              <a:solidFill>
                <a:schemeClr val="tx1"/>
              </a:solidFill>
              <a:ea typeface="+mn-ea"/>
              <a:cs typeface="Arial"/>
            </a:rPr>
            <a:t>sureté</a:t>
          </a:r>
          <a:endParaRPr lang="en-US" sz="2000" kern="1200" dirty="0">
            <a:latin typeface="Gill Sans MT" panose="020B0502020104020203" pitchFamily="34" charset="0"/>
          </a:endParaRPr>
        </a:p>
      </dsp:txBody>
      <dsp:txXfrm>
        <a:off x="4192168" y="0"/>
        <a:ext cx="2754393" cy="1229032"/>
      </dsp:txXfrm>
    </dsp:sp>
    <dsp:sp modelId="{F184FE5E-E358-4DA5-ABE5-7992A45CA6F0}">
      <dsp:nvSpPr>
        <dsp:cNvPr id="0" name=""/>
        <dsp:cNvSpPr/>
      </dsp:nvSpPr>
      <dsp:spPr>
        <a:xfrm>
          <a:off x="7176704" y="0"/>
          <a:ext cx="3983425" cy="1229032"/>
        </a:xfrm>
        <a:prstGeom prst="chevron">
          <a:avLst/>
        </a:prstGeom>
        <a:gradFill rotWithShape="0">
          <a:gsLst>
            <a:gs pos="0">
              <a:schemeClr val="accent5">
                <a:hueOff val="-9926890"/>
                <a:satOff val="24476"/>
                <a:lumOff val="-196"/>
                <a:alphaOff val="0"/>
                <a:tint val="50000"/>
                <a:satMod val="300000"/>
              </a:schemeClr>
            </a:gs>
            <a:gs pos="35000">
              <a:schemeClr val="accent5">
                <a:hueOff val="-9926890"/>
                <a:satOff val="24476"/>
                <a:lumOff val="-196"/>
                <a:alphaOff val="0"/>
                <a:tint val="37000"/>
                <a:satMod val="300000"/>
              </a:schemeClr>
            </a:gs>
            <a:gs pos="100000">
              <a:schemeClr val="accent5">
                <a:hueOff val="-9926890"/>
                <a:satOff val="24476"/>
                <a:lumOff val="-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 panose="020B0502020104020203" pitchFamily="34" charset="0"/>
            </a:rPr>
            <a:t>Responsable du respect des règles de </a:t>
          </a:r>
          <a:r>
            <a:rPr lang="en-US" sz="2000" kern="1200" cap="none" dirty="0" err="1">
              <a:solidFill>
                <a:schemeClr val="tx1"/>
              </a:solidFill>
              <a:ea typeface="+mn-ea"/>
              <a:cs typeface="Arial"/>
            </a:rPr>
            <a:t>sureté</a:t>
          </a:r>
          <a:endParaRPr lang="en-US" sz="2000" kern="1200" dirty="0">
            <a:latin typeface="Gill Sans MT" panose="020B0502020104020203" pitchFamily="34" charset="0"/>
          </a:endParaRPr>
        </a:p>
      </dsp:txBody>
      <dsp:txXfrm>
        <a:off x="7791220" y="0"/>
        <a:ext cx="2754393" cy="1229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E1FA7-C943-4913-8C21-B21B8E69023B}">
      <dsp:nvSpPr>
        <dsp:cNvPr id="0" name=""/>
        <dsp:cNvSpPr/>
      </dsp:nvSpPr>
      <dsp:spPr>
        <a:xfrm>
          <a:off x="4366" y="7189"/>
          <a:ext cx="2625735" cy="10502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ill Sans MT" panose="020B0502020104020203" pitchFamily="34" charset="0"/>
            </a:rPr>
            <a:t>Produits chimiques inflammables </a:t>
          </a:r>
        </a:p>
      </dsp:txBody>
      <dsp:txXfrm>
        <a:off x="4366" y="7189"/>
        <a:ext cx="2625735" cy="1050294"/>
      </dsp:txXfrm>
    </dsp:sp>
    <dsp:sp modelId="{966384F3-EFEC-4E3E-AB6D-B5ADF5427E0D}">
      <dsp:nvSpPr>
        <dsp:cNvPr id="0" name=""/>
        <dsp:cNvSpPr/>
      </dsp:nvSpPr>
      <dsp:spPr>
        <a:xfrm>
          <a:off x="4366" y="1057483"/>
          <a:ext cx="2625735" cy="18446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ill Sans MT" panose="020B0502020104020203" pitchFamily="34" charset="0"/>
            </a:rPr>
            <a:t>Acétone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ill Sans MT" panose="020B0502020104020203" pitchFamily="34" charset="0"/>
            </a:rPr>
            <a:t>Alcool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ill Sans MT" panose="020B0502020104020203" pitchFamily="34" charset="0"/>
            </a:rPr>
            <a:t>Toluène</a:t>
          </a:r>
        </a:p>
      </dsp:txBody>
      <dsp:txXfrm>
        <a:off x="4366" y="1057483"/>
        <a:ext cx="2625735" cy="1844640"/>
      </dsp:txXfrm>
    </dsp:sp>
    <dsp:sp modelId="{546BB201-A03B-4100-B5E4-562FB4953A5A}">
      <dsp:nvSpPr>
        <dsp:cNvPr id="0" name=""/>
        <dsp:cNvSpPr/>
      </dsp:nvSpPr>
      <dsp:spPr>
        <a:xfrm>
          <a:off x="2997704" y="7189"/>
          <a:ext cx="2625735" cy="10502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ill Sans MT" panose="020B0502020104020203" pitchFamily="34" charset="0"/>
            </a:rPr>
            <a:t>Produits chimiques corrosifs </a:t>
          </a:r>
        </a:p>
      </dsp:txBody>
      <dsp:txXfrm>
        <a:off x="2997704" y="7189"/>
        <a:ext cx="2625735" cy="1050294"/>
      </dsp:txXfrm>
    </dsp:sp>
    <dsp:sp modelId="{7E9E6093-2CC3-4A53-83F3-285ED3B16220}">
      <dsp:nvSpPr>
        <dsp:cNvPr id="0" name=""/>
        <dsp:cNvSpPr/>
      </dsp:nvSpPr>
      <dsp:spPr>
        <a:xfrm>
          <a:off x="2997704" y="1057483"/>
          <a:ext cx="2625735" cy="18446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ill Sans MT" panose="020B0502020104020203" pitchFamily="34" charset="0"/>
            </a:rPr>
            <a:t>Acide sulfurique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Gill Sans MT" panose="020B0502020104020203" pitchFamily="34" charset="0"/>
            </a:rPr>
            <a:t>Acide</a:t>
          </a:r>
          <a:r>
            <a:rPr lang="en-US" sz="1800" kern="1200" dirty="0">
              <a:latin typeface="Gill Sans MT" panose="020B0502020104020203" pitchFamily="34" charset="0"/>
            </a:rPr>
            <a:t> </a:t>
          </a:r>
          <a:r>
            <a:rPr lang="en-US" sz="1800" kern="1200" dirty="0" err="1">
              <a:latin typeface="Gill Sans MT" panose="020B0502020104020203" pitchFamily="34" charset="0"/>
            </a:rPr>
            <a:t>hydrofluorique</a:t>
          </a:r>
          <a:endParaRPr lang="en-US" sz="1800" kern="1200" dirty="0">
            <a:latin typeface="Gill Sans MT" panose="020B05020201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ill Sans MT" panose="020B0502020104020203" pitchFamily="34" charset="0"/>
            </a:rPr>
            <a:t>Hydroxyde de sodium </a:t>
          </a:r>
        </a:p>
      </dsp:txBody>
      <dsp:txXfrm>
        <a:off x="2997704" y="1057483"/>
        <a:ext cx="2625735" cy="1844640"/>
      </dsp:txXfrm>
    </dsp:sp>
    <dsp:sp modelId="{37300509-88EF-4D0C-B3B1-287D819A2438}">
      <dsp:nvSpPr>
        <dsp:cNvPr id="0" name=""/>
        <dsp:cNvSpPr/>
      </dsp:nvSpPr>
      <dsp:spPr>
        <a:xfrm>
          <a:off x="5991042" y="7189"/>
          <a:ext cx="2625735" cy="10502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ill Sans MT" panose="020B0502020104020203" pitchFamily="34" charset="0"/>
            </a:rPr>
            <a:t>Produits chimiques réactifs </a:t>
          </a:r>
        </a:p>
      </dsp:txBody>
      <dsp:txXfrm>
        <a:off x="5991042" y="7189"/>
        <a:ext cx="2625735" cy="1050294"/>
      </dsp:txXfrm>
    </dsp:sp>
    <dsp:sp modelId="{E9D3C6E4-342D-476A-B46F-CAB7DE68E73F}">
      <dsp:nvSpPr>
        <dsp:cNvPr id="0" name=""/>
        <dsp:cNvSpPr/>
      </dsp:nvSpPr>
      <dsp:spPr>
        <a:xfrm>
          <a:off x="5991042" y="1057483"/>
          <a:ext cx="2625735" cy="18446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ill Sans MT" panose="020B0502020104020203" pitchFamily="34" charset="0"/>
            </a:rPr>
            <a:t>Peroxydes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ill Sans MT" panose="020B0502020104020203" pitchFamily="34" charset="0"/>
            </a:rPr>
            <a:t>Perchlorates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ill Sans MT" panose="020B0502020104020203" pitchFamily="34" charset="0"/>
            </a:rPr>
            <a:t>Hydrures </a:t>
          </a:r>
        </a:p>
      </dsp:txBody>
      <dsp:txXfrm>
        <a:off x="5991042" y="1057483"/>
        <a:ext cx="2625735" cy="1844640"/>
      </dsp:txXfrm>
    </dsp:sp>
    <dsp:sp modelId="{DB5A6408-B977-46E4-8CE3-9A953C3E8B1B}">
      <dsp:nvSpPr>
        <dsp:cNvPr id="0" name=""/>
        <dsp:cNvSpPr/>
      </dsp:nvSpPr>
      <dsp:spPr>
        <a:xfrm>
          <a:off x="8984381" y="7189"/>
          <a:ext cx="2625735" cy="10502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ill Sans MT" panose="020B0502020104020203" pitchFamily="34" charset="0"/>
            </a:rPr>
            <a:t>Produits chimiques hautement toxiques </a:t>
          </a:r>
        </a:p>
      </dsp:txBody>
      <dsp:txXfrm>
        <a:off x="8984381" y="7189"/>
        <a:ext cx="2625735" cy="1050294"/>
      </dsp:txXfrm>
    </dsp:sp>
    <dsp:sp modelId="{BBBDFC01-ECA3-4E6B-BAA5-25B91F076A81}">
      <dsp:nvSpPr>
        <dsp:cNvPr id="0" name=""/>
        <dsp:cNvSpPr/>
      </dsp:nvSpPr>
      <dsp:spPr>
        <a:xfrm>
          <a:off x="8984381" y="1057483"/>
          <a:ext cx="2625735" cy="184464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ill Sans MT" panose="020B0502020104020203" pitchFamily="34" charset="0"/>
            </a:rPr>
            <a:t>Arsenic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ill Sans MT" panose="020B0502020104020203" pitchFamily="34" charset="0"/>
            </a:rPr>
            <a:t>Cyanure d'hydrogène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ill Sans MT" panose="020B0502020104020203" pitchFamily="34" charset="0"/>
            </a:rPr>
            <a:t>Chlore</a:t>
          </a:r>
        </a:p>
      </dsp:txBody>
      <dsp:txXfrm>
        <a:off x="8984381" y="1057483"/>
        <a:ext cx="2625735" cy="184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CE6BD5-C939-414A-84EF-E2002A318B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F1438A-2A1F-4CB5-961E-F70239BC19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B67749-90F4-4641-8A3D-35E08BC77FE2}" type="datetimeFigureOut">
              <a:rPr lang="en-US"/>
              <a:pPr>
                <a:defRPr/>
              </a:pPr>
              <a:t>8/17/2023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B0E8A-A529-4C73-84D7-9499115B3A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51AE4-5A5E-4E04-9367-3B2CBF1978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6A2205-4EB1-41AF-9DD4-CB88003DB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084313-EFD8-4F39-963D-4EE99FA884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4CADF-CCA4-4AC4-8DC4-BE5AF4226B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6641CF-AC36-4A26-B9A6-CDD4DFE9F774}" type="datetimeFigureOut">
              <a:rPr lang="en-US"/>
              <a:t>8/17/2023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759DF36-9197-405B-924D-B29AC98309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58FADC-DB8D-462B-8780-224021490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noProof="0"/>
              <a:t>Cliquez pour modifier les styles de texte du Master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2095A-D675-4463-8464-67EB06D8EA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D9636-A054-42E9-B225-0538FF601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9FA0DD-E989-4BFC-87BD-F30995389F66}" type="slidenum">
              <a:rPr lang="en-US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40A7CB4E-39B7-4166-8A5B-E1E00EE5E4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D9491FB-71BB-4259-9321-7111D524E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A195356E-C670-40AC-8E15-1CADE84E5A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4F80E4-9078-4779-8110-71C7058D38F5}" type="slidenum">
              <a:rPr lang="en-US" altLang="en-US" smtClean="0">
                <a:latin typeface="Calibri" panose="020F0502020204030204" pitchFamily="34" charset="0"/>
              </a:rPr>
              <a:t>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74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25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2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24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0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42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41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1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07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97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9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AE30-706A-4542-A5D4-242CCAFE7C3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7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52130220/" TargetMode="External"/><Relationship Id="rId3" Type="http://schemas.openxmlformats.org/officeDocument/2006/relationships/hyperlink" Target="mailto:livestock-lab@ufl.edu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livestocklab.ifas.ufl.edu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twitter.com/livestock_lab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jpeg"/><Relationship Id="rId10" Type="http://schemas.openxmlformats.org/officeDocument/2006/relationships/hyperlink" Target="https://www.youtube.com/channel/UCxaUOtFzMZ8eFysKHzQ70Pg" TargetMode="External"/><Relationship Id="rId4" Type="http://schemas.openxmlformats.org/officeDocument/2006/relationships/hyperlink" Target="https://www.facebook.com/LivestockLab" TargetMode="External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3139F8-B272-4606-B909-1C0E20FBE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6611938"/>
            <a:ext cx="9634537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Credit Goes Here</a:t>
            </a:r>
          </a:p>
        </p:txBody>
      </p:sp>
      <p:pic>
        <p:nvPicPr>
          <p:cNvPr id="6" name="Picture 9" descr="horizontal RGB white.eps">
            <a:extLst>
              <a:ext uri="{FF2B5EF4-FFF2-40B4-BE49-F238E27FC236}">
                <a16:creationId xmlns:a16="http://schemas.microsoft.com/office/drawing/2014/main" id="{C2E7430B-F192-4334-A296-C483A5B81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22250"/>
            <a:ext cx="34004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17142" y="5723098"/>
            <a:ext cx="6697133" cy="260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03252" y="5175082"/>
            <a:ext cx="10915649" cy="2682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362457" y="3829050"/>
            <a:ext cx="9453033" cy="1195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78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27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85B550-C815-442C-AB41-7B428B34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8487A-EBDA-472E-AF83-EA8C634C8760}" type="datetimeFigureOut">
              <a:rPr lang="en-US"/>
              <a:pPr>
                <a:defRPr/>
              </a:pPr>
              <a:t>8/17/2023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78DF1-1B88-41C9-93F4-60B9CB5BA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BCFF0-30D1-4CEC-B95E-B6BADF7C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76A61-BB6F-45EA-AC83-E8C6419E8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90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ed the Future-only 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97388" y="1156442"/>
            <a:ext cx="109728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C25700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646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Left Justifi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567309" y="994016"/>
            <a:ext cx="109728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C25700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7034" y="2087563"/>
            <a:ext cx="10801351" cy="3291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3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 bwMode="auto">
          <a:xfrm>
            <a:off x="609600" y="975969"/>
            <a:ext cx="10972800" cy="597049"/>
          </a:xfrm>
          <a:prstGeom prst="rect">
            <a:avLst/>
          </a:prstGeom>
          <a:noFill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C25700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7034" y="2087563"/>
            <a:ext cx="10801351" cy="3291840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1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 bwMode="auto">
          <a:xfrm>
            <a:off x="587036" y="1025746"/>
            <a:ext cx="10972800" cy="597049"/>
          </a:xfrm>
          <a:prstGeom prst="rect">
            <a:avLst/>
          </a:prstGeom>
          <a:noFill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C25700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7034" y="2388787"/>
            <a:ext cx="10801351" cy="3291840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indent="0">
              <a:buNone/>
              <a:defRPr sz="1800">
                <a:latin typeface="+mj-lt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88636" y="1903414"/>
            <a:ext cx="10871200" cy="4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baseline="0">
                <a:solidFill>
                  <a:srgbClr val="C257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1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 the Future-only 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97388" y="1156442"/>
            <a:ext cx="109728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C25700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893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 the Future-only 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18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899E6EE8-7841-4FC4-A1DD-F8B4281DD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4787900"/>
            <a:ext cx="10344150" cy="1004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1200" b="1" dirty="0">
                <a:ea typeface="Calibri" panose="020F0502020204030204" pitchFamily="34" charset="0"/>
                <a:cs typeface="Mangal" panose="02040503050203030202" pitchFamily="18" charset="0"/>
              </a:rPr>
              <a:t>Disclaimer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1200" dirty="0">
                <a:ea typeface="Calibri" panose="020F0502020204030204" pitchFamily="34" charset="0"/>
                <a:cs typeface="Mangal" panose="02040503050203030202" pitchFamily="18" charset="0"/>
              </a:rPr>
              <a:t>This work was funded by the United States Agency for International Development (USAID) Bureau for Food Security under Agreement #AID-OAA-L-15-00003 as part of Feed the Future Innovation Lab for Livestock Systems, and by the Bill &amp; Melinda Gates Foundation OPP#1175487.  Any opinions, findings, conclusions, or recommendations expressed here are those of the authors alone. 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47AA20AE-D94A-4F30-B9E3-A1E88A7EA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1849438"/>
            <a:ext cx="609917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/>
              <a:t>Feed the Future Innovation Lab for Livestock Systems</a:t>
            </a:r>
          </a:p>
          <a:p>
            <a:pPr algn="ctr" eaLnBrk="1" hangingPunct="1">
              <a:defRPr/>
            </a:pPr>
            <a:r>
              <a:rPr lang="en-US" altLang="en-US" dirty="0">
                <a:hlinkClick r:id="rId2"/>
              </a:rPr>
              <a:t>https://livestocklab.ifas.ufl.edu/</a:t>
            </a:r>
            <a:r>
              <a:rPr lang="en-US" altLang="en-US" dirty="0"/>
              <a:t> </a:t>
            </a:r>
          </a:p>
          <a:p>
            <a:pPr algn="ctr" eaLnBrk="1" hangingPunct="1">
              <a:defRPr/>
            </a:pPr>
            <a:r>
              <a:rPr lang="en-US" altLang="en-US" dirty="0"/>
              <a:t>(Subscribe to newsletter)</a:t>
            </a:r>
          </a:p>
          <a:p>
            <a:pPr algn="ctr" eaLnBrk="1" hangingPunct="1">
              <a:defRPr/>
            </a:pPr>
            <a:r>
              <a:rPr lang="en-US" altLang="en-US" dirty="0">
                <a:hlinkClick r:id="rId3"/>
              </a:rPr>
              <a:t>livestock-lab@ufl.edu</a:t>
            </a:r>
            <a:endParaRPr lang="en-US" altLang="en-US" dirty="0"/>
          </a:p>
        </p:txBody>
      </p:sp>
      <p:sp>
        <p:nvSpPr>
          <p:cNvPr id="6" name="AutoShape 7">
            <a:hlinkClick r:id="rId4"/>
            <a:extLst>
              <a:ext uri="{FF2B5EF4-FFF2-40B4-BE49-F238E27FC236}">
                <a16:creationId xmlns:a16="http://schemas.microsoft.com/office/drawing/2014/main" id="{7BCE3AC5-EF00-4FA7-A55D-14575F2F9D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900" y="3509963"/>
            <a:ext cx="225425" cy="30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7" name="Picture 27">
            <a:hlinkClick r:id="rId4"/>
            <a:extLst>
              <a:ext uri="{FF2B5EF4-FFF2-40B4-BE49-F238E27FC236}">
                <a16:creationId xmlns:a16="http://schemas.microsoft.com/office/drawing/2014/main" id="{8C161D96-9D5D-41CF-A1F5-A2D951EB5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3482975"/>
            <a:ext cx="30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8">
            <a:hlinkClick r:id="rId6"/>
            <a:extLst>
              <a:ext uri="{FF2B5EF4-FFF2-40B4-BE49-F238E27FC236}">
                <a16:creationId xmlns:a16="http://schemas.microsoft.com/office/drawing/2014/main" id="{B09B90CB-07EA-4C44-B326-83BF8E605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3482975"/>
            <a:ext cx="30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>
            <a:hlinkClick r:id="rId8"/>
            <a:extLst>
              <a:ext uri="{FF2B5EF4-FFF2-40B4-BE49-F238E27FC236}">
                <a16:creationId xmlns:a16="http://schemas.microsoft.com/office/drawing/2014/main" id="{535A2C0B-2669-43FD-9ADB-1456331A3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3482975"/>
            <a:ext cx="3063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0">
            <a:hlinkClick r:id="rId10"/>
            <a:extLst>
              <a:ext uri="{FF2B5EF4-FFF2-40B4-BE49-F238E27FC236}">
                <a16:creationId xmlns:a16="http://schemas.microsoft.com/office/drawing/2014/main" id="{CF6DD50B-8FA4-4703-928D-471D55327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3508375"/>
            <a:ext cx="9445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 bwMode="auto">
          <a:xfrm>
            <a:off x="597388" y="1156442"/>
            <a:ext cx="10343071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C25700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791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8E6F46-3839-424A-96DA-69E2CAA2DAC4}"/>
              </a:ext>
            </a:extLst>
          </p:cNvPr>
          <p:cNvSpPr/>
          <p:nvPr/>
        </p:nvSpPr>
        <p:spPr>
          <a:xfrm>
            <a:off x="0" y="5102225"/>
            <a:ext cx="12192000" cy="846138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EA3B1B-6260-42D7-9C2F-0A1ED9A243EB}"/>
              </a:ext>
            </a:extLst>
          </p:cNvPr>
          <p:cNvSpPr/>
          <p:nvPr/>
        </p:nvSpPr>
        <p:spPr>
          <a:xfrm>
            <a:off x="0" y="0"/>
            <a:ext cx="12192000" cy="1058863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8" name="Picture 10" descr="horizontal RGB white.eps">
            <a:extLst>
              <a:ext uri="{FF2B5EF4-FFF2-40B4-BE49-F238E27FC236}">
                <a16:creationId xmlns:a16="http://schemas.microsoft.com/office/drawing/2014/main" id="{85047EED-C9F6-4957-AD86-FEAAB4650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22250"/>
            <a:ext cx="34004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1" descr="IFAS2013.png">
            <a:extLst>
              <a:ext uri="{FF2B5EF4-FFF2-40B4-BE49-F238E27FC236}">
                <a16:creationId xmlns:a16="http://schemas.microsoft.com/office/drawing/2014/main" id="{379B6D44-5E23-418F-BD35-56F7FABDE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225" y="6254750"/>
            <a:ext cx="1023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>
            <a:extLst>
              <a:ext uri="{FF2B5EF4-FFF2-40B4-BE49-F238E27FC236}">
                <a16:creationId xmlns:a16="http://schemas.microsoft.com/office/drawing/2014/main" id="{EFB7DB1A-4400-410B-8CAB-5151B16EC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8363"/>
            <a:ext cx="23399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3">
            <a:extLst>
              <a:ext uri="{FF2B5EF4-FFF2-40B4-BE49-F238E27FC236}">
                <a16:creationId xmlns:a16="http://schemas.microsoft.com/office/drawing/2014/main" id="{B20C7BDF-518B-4D82-9C1F-F73F8BDEF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6216650"/>
            <a:ext cx="8715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>
            <a:extLst>
              <a:ext uri="{FF2B5EF4-FFF2-40B4-BE49-F238E27FC236}">
                <a16:creationId xmlns:a16="http://schemas.microsoft.com/office/drawing/2014/main" id="{CAED4EDD-E9FD-4D8E-9E2C-CF8D4DEF2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00775"/>
            <a:ext cx="1820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0" r:id="rId2"/>
    <p:sldLayoutId id="2147483741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56D163-F824-4A4E-A692-01EA2FD4C8D4}"/>
              </a:ext>
            </a:extLst>
          </p:cNvPr>
          <p:cNvSpPr/>
          <p:nvPr/>
        </p:nvSpPr>
        <p:spPr>
          <a:xfrm>
            <a:off x="0" y="0"/>
            <a:ext cx="12192000" cy="639763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1" name="Picture 9" descr="horizontal RGB white.eps">
            <a:extLst>
              <a:ext uri="{FF2B5EF4-FFF2-40B4-BE49-F238E27FC236}">
                <a16:creationId xmlns:a16="http://schemas.microsoft.com/office/drawing/2014/main" id="{1E5CC8E4-80FD-4F5B-83A6-1EA1F1FFC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41288"/>
            <a:ext cx="21526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0" descr="IFAS2013.png">
            <a:extLst>
              <a:ext uri="{FF2B5EF4-FFF2-40B4-BE49-F238E27FC236}">
                <a16:creationId xmlns:a16="http://schemas.microsoft.com/office/drawing/2014/main" id="{3F09E0C1-9AC6-415F-9D68-95356B573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225" y="6254750"/>
            <a:ext cx="1023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>
            <a:extLst>
              <a:ext uri="{FF2B5EF4-FFF2-40B4-BE49-F238E27FC236}">
                <a16:creationId xmlns:a16="http://schemas.microsoft.com/office/drawing/2014/main" id="{39C7C098-D6F8-4F31-81FD-625C1ED42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8363"/>
            <a:ext cx="23399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>
            <a:extLst>
              <a:ext uri="{FF2B5EF4-FFF2-40B4-BE49-F238E27FC236}">
                <a16:creationId xmlns:a16="http://schemas.microsoft.com/office/drawing/2014/main" id="{A1903CD8-F486-4680-B9F4-36172F132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6216650"/>
            <a:ext cx="8715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>
            <a:extLst>
              <a:ext uri="{FF2B5EF4-FFF2-40B4-BE49-F238E27FC236}">
                <a16:creationId xmlns:a16="http://schemas.microsoft.com/office/drawing/2014/main" id="{A322305C-8CBB-4021-BC9B-8FB6A8CDE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00775"/>
            <a:ext cx="1820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3EA7CC-45D1-47B9-8334-B9837F9EEC9C}"/>
              </a:ext>
            </a:extLst>
          </p:cNvPr>
          <p:cNvSpPr/>
          <p:nvPr/>
        </p:nvSpPr>
        <p:spPr>
          <a:xfrm>
            <a:off x="0" y="0"/>
            <a:ext cx="12192000" cy="639763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" name="Picture 9" descr="horizontal RGB white.eps">
            <a:extLst>
              <a:ext uri="{FF2B5EF4-FFF2-40B4-BE49-F238E27FC236}">
                <a16:creationId xmlns:a16="http://schemas.microsoft.com/office/drawing/2014/main" id="{E12C7F51-2804-BD0D-7930-ED1202D834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0" y="95722"/>
            <a:ext cx="2638174" cy="44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E1209B-423A-46D5-B95B-D377E0282F7E}"/>
              </a:ext>
            </a:extLst>
          </p:cNvPr>
          <p:cNvSpPr/>
          <p:nvPr/>
        </p:nvSpPr>
        <p:spPr>
          <a:xfrm>
            <a:off x="0" y="0"/>
            <a:ext cx="12192000" cy="639763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099" name="Picture 10" descr="IFAS2013.png">
            <a:extLst>
              <a:ext uri="{FF2B5EF4-FFF2-40B4-BE49-F238E27FC236}">
                <a16:creationId xmlns:a16="http://schemas.microsoft.com/office/drawing/2014/main" id="{FC0BDECE-BA58-49FA-8CBD-91709FE91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225" y="6254750"/>
            <a:ext cx="1023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1">
            <a:extLst>
              <a:ext uri="{FF2B5EF4-FFF2-40B4-BE49-F238E27FC236}">
                <a16:creationId xmlns:a16="http://schemas.microsoft.com/office/drawing/2014/main" id="{F8D26DBF-AEA2-48B2-A64A-541B424DB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8363"/>
            <a:ext cx="23399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>
            <a:extLst>
              <a:ext uri="{FF2B5EF4-FFF2-40B4-BE49-F238E27FC236}">
                <a16:creationId xmlns:a16="http://schemas.microsoft.com/office/drawing/2014/main" id="{90B1B9FA-C96E-4023-908A-668D89BF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6216650"/>
            <a:ext cx="8715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>
            <a:extLst>
              <a:ext uri="{FF2B5EF4-FFF2-40B4-BE49-F238E27FC236}">
                <a16:creationId xmlns:a16="http://schemas.microsoft.com/office/drawing/2014/main" id="{B71EF118-8039-4C7A-A6E9-4B7AD7B95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00775"/>
            <a:ext cx="1820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orizontal RGB white.eps">
            <a:extLst>
              <a:ext uri="{FF2B5EF4-FFF2-40B4-BE49-F238E27FC236}">
                <a16:creationId xmlns:a16="http://schemas.microsoft.com/office/drawing/2014/main" id="{CF703472-B694-4FEE-B835-599B883BB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41288"/>
            <a:ext cx="21526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D9BAD1-2393-4CD5-9A1F-AD8B2B816966}"/>
              </a:ext>
            </a:extLst>
          </p:cNvPr>
          <p:cNvSpPr/>
          <p:nvPr/>
        </p:nvSpPr>
        <p:spPr>
          <a:xfrm>
            <a:off x="0" y="0"/>
            <a:ext cx="12192000" cy="5807075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3" name="Subtitle 4">
            <a:extLst>
              <a:ext uri="{FF2B5EF4-FFF2-40B4-BE49-F238E27FC236}">
                <a16:creationId xmlns:a16="http://schemas.microsoft.com/office/drawing/2014/main" id="{2B468608-59A4-4F8D-A25D-BCA11D965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5256213"/>
            <a:ext cx="10952162" cy="11001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231775" indent="-231775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vl="2" algn="ctr" eaLnBrk="1" hangingPunct="1">
              <a:lnSpc>
                <a:spcPts val="2000"/>
              </a:lnSpc>
              <a:defRPr/>
            </a:pPr>
            <a:r>
              <a:rPr lang="en-US" altLang="en-US" sz="2000" dirty="0">
                <a:solidFill>
                  <a:schemeClr val="bg1"/>
                </a:solidFill>
                <a:ea typeface="Gill Sans MT" panose="020B0502020104020203" pitchFamily="34" charset="0"/>
                <a:cs typeface="Gill Sans MT" panose="020B0502020104020203" pitchFamily="34" charset="0"/>
              </a:rPr>
              <a:t>www.feedthefuture.gov</a:t>
            </a:r>
          </a:p>
        </p:txBody>
      </p:sp>
      <p:pic>
        <p:nvPicPr>
          <p:cNvPr id="5124" name="Picture 2" descr="vertical RGB white.eps">
            <a:extLst>
              <a:ext uri="{FF2B5EF4-FFF2-40B4-BE49-F238E27FC236}">
                <a16:creationId xmlns:a16="http://schemas.microsoft.com/office/drawing/2014/main" id="{609779E8-5564-468D-85B4-8EF5455FF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668463"/>
            <a:ext cx="54800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IFAS2013.png">
            <a:extLst>
              <a:ext uri="{FF2B5EF4-FFF2-40B4-BE49-F238E27FC236}">
                <a16:creationId xmlns:a16="http://schemas.microsoft.com/office/drawing/2014/main" id="{CFCC25AB-2CC8-4D7F-99E8-B3B738CC2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225" y="6254750"/>
            <a:ext cx="1023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>
            <a:extLst>
              <a:ext uri="{FF2B5EF4-FFF2-40B4-BE49-F238E27FC236}">
                <a16:creationId xmlns:a16="http://schemas.microsoft.com/office/drawing/2014/main" id="{FDFAA373-19EC-48E6-A4F7-AE5448981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8363"/>
            <a:ext cx="23399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>
            <a:extLst>
              <a:ext uri="{FF2B5EF4-FFF2-40B4-BE49-F238E27FC236}">
                <a16:creationId xmlns:a16="http://schemas.microsoft.com/office/drawing/2014/main" id="{C5F3F258-8643-4741-B03C-0ACF43047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6216650"/>
            <a:ext cx="8715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>
            <a:extLst>
              <a:ext uri="{FF2B5EF4-FFF2-40B4-BE49-F238E27FC236}">
                <a16:creationId xmlns:a16="http://schemas.microsoft.com/office/drawing/2014/main" id="{8DE84404-2162-48D3-9900-5EF681443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00775"/>
            <a:ext cx="1820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0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stocklab.ifas.ufl.edu/media/livestocklabifasufledu/pdf-/MANUAL-Fethiere_UF_Good-lab-management-practices_2022.pdf" TargetMode="External"/><Relationship Id="rId2" Type="http://schemas.openxmlformats.org/officeDocument/2006/relationships/hyperlink" Target="https://livestocklab.ifas.ufl.edu/resources/glp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hrome-extension://efaidnbmnnnibpcajpcglclefindmkaj/https:/webfiles.ehs.ufl.edu/GloveSelectionGuide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BCDF395-CA46-715E-3701-8C3A4D54D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73" y="1089741"/>
            <a:ext cx="6034077" cy="400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DB2883-8D42-45E2-B2AD-5FD6D15AAF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400" y="1557949"/>
            <a:ext cx="11274424" cy="1804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400" b="1" dirty="0">
                <a:solidFill>
                  <a:srgbClr val="4799B5"/>
                </a:solidFill>
                <a:latin typeface="Gill Sans MT" panose="020B0502020104020203" pitchFamily="34" charset="0"/>
                <a:ea typeface="+mj-ea"/>
                <a:cs typeface="Segoe UI"/>
              </a:rPr>
              <a:t>ÉQUIPEMENTS DE PROTECTION INDIVIDUELLE (EPI)</a:t>
            </a:r>
            <a:endParaRPr lang="en-US" sz="36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335004-4BB1-3BBF-C24E-A544838E9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175" y="5309552"/>
            <a:ext cx="10915649" cy="722798"/>
          </a:xfrm>
        </p:spPr>
        <p:txBody>
          <a:bodyPr/>
          <a:lstStyle/>
          <a:p>
            <a:r>
              <a:rPr lang="en-US" sz="2000" dirty="0"/>
              <a:t>LABORATOIRE D'INNOVATION "NOURRIR L'AVENIR" POUR LES SYSTÈMES D'ÉLEVAGE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B53F2E-7859-E5A3-4409-7149418B4015}"/>
              </a:ext>
            </a:extLst>
          </p:cNvPr>
          <p:cNvSpPr txBox="1"/>
          <p:nvPr/>
        </p:nvSpPr>
        <p:spPr>
          <a:xfrm>
            <a:off x="961451" y="3642593"/>
            <a:ext cx="10320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Matériel supplémentaire pour le manuel de formation à la bonne gestion des laboratoires à l'intention des formateurs</a:t>
            </a:r>
          </a:p>
          <a:p>
            <a:pPr algn="ctr"/>
            <a:r>
              <a:rPr lang="en-US" sz="2200" dirty="0"/>
              <a:t>Préparé par Richard Fethiere, Université de Floride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7E91A8-5370-4ADC-5065-8E0920F3FE70}"/>
              </a:ext>
            </a:extLst>
          </p:cNvPr>
          <p:cNvSpPr txBox="1"/>
          <p:nvPr/>
        </p:nvSpPr>
        <p:spPr>
          <a:xfrm>
            <a:off x="878142" y="640017"/>
            <a:ext cx="10435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>
                <a:solidFill>
                  <a:srgbClr val="C55A11"/>
                </a:solidFill>
                <a:ea typeface="+mj-ea"/>
                <a:cs typeface="Arial" panose="020B0604020202020204" pitchFamily="34" charset="0"/>
              </a:rPr>
              <a:t>SURETÉ : EPI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8BB36C9-1635-D7F7-281B-6803AB43E6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06" t="31126" r="22363" b="29211"/>
          <a:stretch/>
        </p:blipFill>
        <p:spPr>
          <a:xfrm>
            <a:off x="507205" y="1347903"/>
            <a:ext cx="11177588" cy="44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38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7A1A-8B1C-E22F-B06C-FFCBCF365789}"/>
              </a:ext>
            </a:extLst>
          </p:cNvPr>
          <p:cNvSpPr txBox="1">
            <a:spLocks/>
          </p:cNvSpPr>
          <p:nvPr/>
        </p:nvSpPr>
        <p:spPr bwMode="auto">
          <a:xfrm>
            <a:off x="2212258" y="1816623"/>
            <a:ext cx="9979742" cy="440136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 baseline="0">
                <a:solidFill>
                  <a:srgbClr val="C25700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vl="1" algn="l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b="1" cap="none" dirty="0">
                <a:solidFill>
                  <a:schemeClr val="tx1"/>
                </a:solidFill>
                <a:ea typeface="+mn-ea"/>
                <a:cs typeface="Arial"/>
              </a:rPr>
              <a:t>Les blouses de laboratoire : Doivent </a:t>
            </a:r>
            <a:r>
              <a:rPr lang="en-US" sz="2400" cap="none" dirty="0">
                <a:solidFill>
                  <a:schemeClr val="tx1"/>
                </a:solidFill>
                <a:ea typeface="+mn-ea"/>
                <a:cs typeface="Arial"/>
              </a:rPr>
              <a:t>être utilisés par-dessus les vêtements de ville ou la peau exposée lorsqu'on </a:t>
            </a:r>
            <a:r>
              <a:rPr lang="en-US" sz="2400" dirty="0">
                <a:cs typeface="Arial"/>
              </a:rPr>
              <a:t>travaille avec des produits chimiques :</a:t>
            </a:r>
          </a:p>
          <a:p>
            <a:pPr marL="1485900" lvl="2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cap="none" dirty="0">
                <a:solidFill>
                  <a:schemeClr val="tx1"/>
                </a:solidFill>
                <a:ea typeface="+mn-ea"/>
                <a:cs typeface="Arial"/>
              </a:rPr>
              <a:t>Substances chimiques</a:t>
            </a:r>
          </a:p>
          <a:p>
            <a:pPr marL="1485900" lvl="2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cap="none" dirty="0">
                <a:solidFill>
                  <a:schemeClr val="tx1"/>
                </a:solidFill>
                <a:ea typeface="+mn-ea"/>
                <a:cs typeface="Arial"/>
              </a:rPr>
              <a:t>Substances biologiques</a:t>
            </a:r>
          </a:p>
          <a:p>
            <a:pPr marL="1485900" lvl="2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cs typeface="Arial"/>
              </a:rPr>
              <a:t>Substances radioactives</a:t>
            </a:r>
          </a:p>
          <a:p>
            <a:pPr lvl="1" algn="l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dirty="0">
                <a:cs typeface="Arial"/>
              </a:rPr>
              <a:t>Les vêtements doivent toujours être </a:t>
            </a:r>
            <a:r>
              <a:rPr lang="en-US" sz="2400" b="1" dirty="0">
                <a:cs typeface="Arial"/>
              </a:rPr>
              <a:t>boutonnés </a:t>
            </a:r>
            <a:r>
              <a:rPr lang="en-US" sz="2400" dirty="0">
                <a:cs typeface="Arial"/>
              </a:rPr>
              <a:t>et couvrir l'utilisateur jusqu'au-dessous des genoux.</a:t>
            </a:r>
            <a:endParaRPr lang="en-US" sz="2400" cap="none" dirty="0">
              <a:solidFill>
                <a:schemeClr val="tx1"/>
              </a:solidFill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E91A8-5370-4ADC-5065-8E0920F3FE70}"/>
              </a:ext>
            </a:extLst>
          </p:cNvPr>
          <p:cNvSpPr txBox="1"/>
          <p:nvPr/>
        </p:nvSpPr>
        <p:spPr>
          <a:xfrm>
            <a:off x="878142" y="640017"/>
            <a:ext cx="10435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>
                <a:solidFill>
                  <a:srgbClr val="C55A11"/>
                </a:solidFill>
                <a:ea typeface="+mj-ea"/>
                <a:cs typeface="Arial" panose="020B0604020202020204" pitchFamily="34" charset="0"/>
              </a:rPr>
              <a:t>SURETÉ : EPI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770545D-4861-5FED-DC27-836107952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2"/>
          <a:stretch/>
        </p:blipFill>
        <p:spPr bwMode="auto">
          <a:xfrm>
            <a:off x="-1" y="2048603"/>
            <a:ext cx="2773346" cy="339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7A1A-8B1C-E22F-B06C-FFCBCF365789}"/>
              </a:ext>
            </a:extLst>
          </p:cNvPr>
          <p:cNvSpPr txBox="1">
            <a:spLocks/>
          </p:cNvSpPr>
          <p:nvPr/>
        </p:nvSpPr>
        <p:spPr bwMode="auto">
          <a:xfrm>
            <a:off x="3649500" y="2165684"/>
            <a:ext cx="8343481" cy="387430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 baseline="0">
                <a:solidFill>
                  <a:srgbClr val="C25700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vl="1" algn="l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b="1" cap="none" dirty="0">
                <a:solidFill>
                  <a:schemeClr val="tx1"/>
                </a:solidFill>
                <a:ea typeface="+mn-ea"/>
                <a:cs typeface="Arial"/>
              </a:rPr>
              <a:t>Masques : </a:t>
            </a:r>
            <a:r>
              <a:rPr lang="en-US" sz="2400" cap="none" dirty="0">
                <a:solidFill>
                  <a:schemeClr val="tx1"/>
                </a:solidFill>
                <a:ea typeface="+mn-ea"/>
                <a:cs typeface="Arial"/>
              </a:rPr>
              <a:t>Peut être nécessaire si l'on travaille dans un environnement poussiéreux (broyage d'échantillons).</a:t>
            </a:r>
          </a:p>
          <a:p>
            <a:pPr marL="1028700" lvl="1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cs typeface="Arial"/>
            </a:endParaRPr>
          </a:p>
          <a:p>
            <a:pPr lvl="1" algn="l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b="1" cap="none" dirty="0">
                <a:solidFill>
                  <a:schemeClr val="tx1"/>
                </a:solidFill>
                <a:ea typeface="+mn-ea"/>
                <a:cs typeface="Arial"/>
              </a:rPr>
              <a:t>Respirateurs : </a:t>
            </a:r>
            <a:r>
              <a:rPr lang="en-US" sz="2400" cap="none" dirty="0">
                <a:solidFill>
                  <a:schemeClr val="tx1"/>
                </a:solidFill>
                <a:ea typeface="+mn-ea"/>
                <a:cs typeface="Arial"/>
              </a:rPr>
              <a:t>Peuvent être exigés si une évaluation des risques </a:t>
            </a:r>
            <a:r>
              <a:rPr lang="en-US" sz="2400" cap="none" dirty="0" err="1">
                <a:solidFill>
                  <a:schemeClr val="tx1"/>
                </a:solidFill>
                <a:ea typeface="+mn-ea"/>
                <a:cs typeface="Arial"/>
              </a:rPr>
              <a:t>détermine</a:t>
            </a:r>
            <a:r>
              <a:rPr lang="en-US" sz="2400" cap="none" dirty="0">
                <a:solidFill>
                  <a:schemeClr val="tx1"/>
                </a:solidFill>
                <a:ea typeface="+mn-ea"/>
                <a:cs typeface="Arial"/>
              </a:rPr>
              <a:t> </a:t>
            </a:r>
            <a:r>
              <a:rPr lang="en-US" sz="2400" dirty="0" err="1">
                <a:cs typeface="Arial"/>
              </a:rPr>
              <a:t>l’exige</a:t>
            </a:r>
            <a:endParaRPr lang="en-US" sz="2400" b="1" cap="none" dirty="0">
              <a:solidFill>
                <a:schemeClr val="tx1"/>
              </a:solidFill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E91A8-5370-4ADC-5065-8E0920F3FE70}"/>
              </a:ext>
            </a:extLst>
          </p:cNvPr>
          <p:cNvSpPr txBox="1"/>
          <p:nvPr/>
        </p:nvSpPr>
        <p:spPr>
          <a:xfrm>
            <a:off x="878142" y="640017"/>
            <a:ext cx="10435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>
                <a:solidFill>
                  <a:srgbClr val="C55A11"/>
                </a:solidFill>
                <a:ea typeface="+mj-ea"/>
                <a:cs typeface="Arial" panose="020B0604020202020204" pitchFamily="34" charset="0"/>
              </a:rPr>
              <a:t>SURETÉ : EPI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77E1530-5E57-1CD3-5296-FF2EB8B67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7917" y="1535604"/>
            <a:ext cx="4686879" cy="427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1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27A0B1C1-5061-58DE-2D20-A8C6510294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2565736" y="4014894"/>
            <a:ext cx="6547180" cy="2843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A7A1A-8B1C-E22F-B06C-FFCBCF365789}"/>
              </a:ext>
            </a:extLst>
          </p:cNvPr>
          <p:cNvSpPr txBox="1">
            <a:spLocks/>
          </p:cNvSpPr>
          <p:nvPr/>
        </p:nvSpPr>
        <p:spPr bwMode="auto">
          <a:xfrm>
            <a:off x="497306" y="1779054"/>
            <a:ext cx="11579814" cy="440136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 baseline="0">
                <a:solidFill>
                  <a:srgbClr val="C25700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028700" lvl="1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cap="none" dirty="0">
                <a:solidFill>
                  <a:schemeClr val="tx1"/>
                </a:solidFill>
                <a:ea typeface="+mn-ea"/>
                <a:cs typeface="Arial"/>
              </a:rPr>
              <a:t>Les déchets chimiques doivent être correctement </a:t>
            </a:r>
            <a:r>
              <a:rPr lang="en-US" sz="2400" b="1" dirty="0">
                <a:cs typeface="Arial"/>
              </a:rPr>
              <a:t>étiquetés et identifiés.</a:t>
            </a:r>
          </a:p>
          <a:p>
            <a:pPr marL="1028700" lvl="1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/>
              </a:rPr>
              <a:t>Les produits chimiques (y compris les liquides dont le pH est inférieur à 5) </a:t>
            </a:r>
            <a:r>
              <a:rPr lang="en-US" sz="2400" b="1" dirty="0">
                <a:cs typeface="Arial"/>
              </a:rPr>
              <a:t>ne doivent pas être </a:t>
            </a:r>
            <a:r>
              <a:rPr lang="en-US" sz="2400" dirty="0">
                <a:cs typeface="Arial"/>
              </a:rPr>
              <a:t>jetés à l'égout, dans les poubelles ou par évaporation.</a:t>
            </a:r>
            <a:endParaRPr lang="en-US" sz="2400" cap="none" dirty="0">
              <a:solidFill>
                <a:schemeClr val="tx1"/>
              </a:solidFill>
              <a:ea typeface="+mn-ea"/>
              <a:cs typeface="Arial"/>
            </a:endParaRPr>
          </a:p>
          <a:p>
            <a:pPr marL="1028700" lvl="1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/>
              </a:rPr>
              <a:t>Les déchets </a:t>
            </a:r>
            <a:r>
              <a:rPr lang="en-US" sz="2400" cap="none" dirty="0">
                <a:solidFill>
                  <a:schemeClr val="tx1"/>
                </a:solidFill>
                <a:ea typeface="+mn-ea"/>
                <a:cs typeface="Arial"/>
              </a:rPr>
              <a:t>chimiques </a:t>
            </a:r>
            <a:r>
              <a:rPr lang="en-US" sz="2400" dirty="0">
                <a:cs typeface="Arial"/>
              </a:rPr>
              <a:t>doivent être conservés dans des </a:t>
            </a:r>
            <a:r>
              <a:rPr lang="en-US" sz="2400" b="1" dirty="0">
                <a:cs typeface="Arial"/>
              </a:rPr>
              <a:t>zones d'accumulation </a:t>
            </a:r>
            <a:r>
              <a:rPr lang="en-US" sz="2400" dirty="0">
                <a:cs typeface="Arial"/>
              </a:rPr>
              <a:t>jusqu'à leur enlèvement.</a:t>
            </a:r>
          </a:p>
          <a:p>
            <a:pPr marL="1028700" lvl="1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/>
              </a:rPr>
              <a:t>Chaque laboratoire doit avoir un </a:t>
            </a:r>
            <a:r>
              <a:rPr lang="en-US" sz="2400" b="1" dirty="0">
                <a:cs typeface="Arial"/>
              </a:rPr>
              <a:t>responsable des déchets</a:t>
            </a:r>
            <a:endParaRPr lang="en-US" sz="2400" b="1" cap="none" dirty="0">
              <a:solidFill>
                <a:schemeClr val="tx1"/>
              </a:solidFill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E91A8-5370-4ADC-5065-8E0920F3FE70}"/>
              </a:ext>
            </a:extLst>
          </p:cNvPr>
          <p:cNvSpPr txBox="1"/>
          <p:nvPr/>
        </p:nvSpPr>
        <p:spPr>
          <a:xfrm>
            <a:off x="878142" y="640017"/>
            <a:ext cx="10435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>
                <a:solidFill>
                  <a:srgbClr val="C55A11"/>
                </a:solidFill>
                <a:ea typeface="+mj-ea"/>
                <a:cs typeface="Arial" panose="020B0604020202020204" pitchFamily="34" charset="0"/>
              </a:rPr>
              <a:t>Élimination des déchets dangereux</a:t>
            </a:r>
          </a:p>
        </p:txBody>
      </p:sp>
    </p:spTree>
    <p:extLst>
      <p:ext uri="{BB962C8B-B14F-4D97-AF65-F5344CB8AC3E}">
        <p14:creationId xmlns:p14="http://schemas.microsoft.com/office/powerpoint/2010/main" val="2952136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7E91A8-5370-4ADC-5065-8E0920F3FE70}"/>
              </a:ext>
            </a:extLst>
          </p:cNvPr>
          <p:cNvSpPr txBox="1"/>
          <p:nvPr/>
        </p:nvSpPr>
        <p:spPr>
          <a:xfrm>
            <a:off x="878142" y="640017"/>
            <a:ext cx="10435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all" dirty="0">
                <a:solidFill>
                  <a:srgbClr val="C55A11"/>
                </a:solidFill>
                <a:ea typeface="+mj-ea"/>
                <a:cs typeface="Arial" panose="020B0604020202020204" pitchFamily="34" charset="0"/>
              </a:rPr>
              <a:t>Élimination des déchets dangereux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5957333-8D06-79E6-4BA8-B3F50628F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32" y="1472847"/>
            <a:ext cx="6680536" cy="474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02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7564A7-4918-4999-F66B-78B498EE1C7B}"/>
              </a:ext>
            </a:extLst>
          </p:cNvPr>
          <p:cNvSpPr txBox="1"/>
          <p:nvPr/>
        </p:nvSpPr>
        <p:spPr>
          <a:xfrm>
            <a:off x="1066800" y="1370328"/>
            <a:ext cx="10058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cap="none" dirty="0"/>
              <a:t>Consulter le Manuel de formation à la bonne gestion des laboratoires à l'intention des formateurs </a:t>
            </a:r>
            <a:br>
              <a:rPr lang="en-US" sz="2400" cap="none" dirty="0"/>
            </a:br>
            <a:r>
              <a:rPr lang="en-US" sz="2400" cap="none" dirty="0">
                <a:hlinkClick r:id="rId2"/>
              </a:rPr>
              <a:t>https://livestocklab.ifas.ufl.edu/resources/glp/ </a:t>
            </a:r>
            <a:br>
              <a:rPr lang="en-US" sz="2400" cap="none" dirty="0"/>
            </a:br>
            <a:br>
              <a:rPr lang="en-US" sz="2400" cap="none" dirty="0"/>
            </a:br>
            <a:r>
              <a:rPr lang="en-US" sz="2400" cap="none" dirty="0"/>
              <a:t>Lien direct vers le manuel en PDF :</a:t>
            </a:r>
            <a:br>
              <a:rPr lang="en-US" sz="2400" cap="none" dirty="0"/>
            </a:br>
            <a:r>
              <a:rPr lang="en-US" sz="2400" u="sng" cap="non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 https://livestocklab.ifas.ufl.edu/media/livestocklabifasufledu/pdf-/MANUAL-Fethiere_UF_Good-lab-management-practices_2022.pdf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4084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530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84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6928A0A2-93AB-4C94-B43F-9358AD79956F}"/>
              </a:ext>
            </a:extLst>
          </p:cNvPr>
          <p:cNvSpPr txBox="1">
            <a:spLocks/>
          </p:cNvSpPr>
          <p:nvPr/>
        </p:nvSpPr>
        <p:spPr>
          <a:xfrm>
            <a:off x="617256" y="535214"/>
            <a:ext cx="3595513" cy="52398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b="1" dirty="0">
                <a:solidFill>
                  <a:schemeClr val="tx1"/>
                </a:solidFill>
                <a:latin typeface="Gill Sans MT"/>
              </a:rPr>
              <a:t>Contexte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7422D7B-BE8D-4805-8E67-73E18D69C7C2}"/>
              </a:ext>
            </a:extLst>
          </p:cNvPr>
          <p:cNvSpPr txBox="1">
            <a:spLocks/>
          </p:cNvSpPr>
          <p:nvPr/>
        </p:nvSpPr>
        <p:spPr>
          <a:xfrm>
            <a:off x="4788329" y="648910"/>
            <a:ext cx="6913812" cy="512620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C257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Sureté</a:t>
            </a: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</a:p>
          <a:p>
            <a:pPr>
              <a:lnSpc>
                <a:spcPct val="100000"/>
              </a:lnSpc>
              <a:buClr>
                <a:srgbClr val="C257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Sureté</a:t>
            </a: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 : Gants de protection</a:t>
            </a:r>
          </a:p>
          <a:p>
            <a:pPr>
              <a:lnSpc>
                <a:spcPct val="100000"/>
              </a:lnSpc>
              <a:buClr>
                <a:srgbClr val="C257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Sureté</a:t>
            </a: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 : EPI</a:t>
            </a:r>
          </a:p>
          <a:p>
            <a:pPr>
              <a:lnSpc>
                <a:spcPct val="100000"/>
              </a:lnSpc>
              <a:buClr>
                <a:srgbClr val="C257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ill Sans MT" panose="020B0502020104020203" pitchFamily="34" charset="0"/>
              </a:rPr>
              <a:t> Élimination des déchets dangereux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258373-0413-4F4A-B0E8-F260C3CDFB95}"/>
              </a:ext>
            </a:extLst>
          </p:cNvPr>
          <p:cNvCxnSpPr>
            <a:cxnSpLocks/>
          </p:cNvCxnSpPr>
          <p:nvPr/>
        </p:nvCxnSpPr>
        <p:spPr>
          <a:xfrm>
            <a:off x="4488520" y="1572154"/>
            <a:ext cx="0" cy="3616830"/>
          </a:xfrm>
          <a:prstGeom prst="line">
            <a:avLst/>
          </a:prstGeom>
          <a:ln w="28575">
            <a:solidFill>
              <a:srgbClr val="C25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43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7A1A-8B1C-E22F-B06C-FFCBCF365789}"/>
              </a:ext>
            </a:extLst>
          </p:cNvPr>
          <p:cNvSpPr txBox="1">
            <a:spLocks/>
          </p:cNvSpPr>
          <p:nvPr/>
        </p:nvSpPr>
        <p:spPr bwMode="auto">
          <a:xfrm>
            <a:off x="152900" y="1818024"/>
            <a:ext cx="11477626" cy="458277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 baseline="0">
                <a:solidFill>
                  <a:srgbClr val="C25700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vl="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cap="none" dirty="0">
                <a:solidFill>
                  <a:schemeClr val="tx1"/>
                </a:solidFill>
                <a:ea typeface="+mn-ea"/>
                <a:cs typeface="Arial"/>
              </a:rPr>
              <a:t>Chaque laboratoire doit s'efforcer de promouvoir un environnement sûr et sain, en proposant des programmes et des services qui minimisent les risques communautaires liés aux éléments suivants </a:t>
            </a:r>
            <a:endParaRPr lang="en-US" sz="2400" dirty="0">
              <a:cs typeface="Arial"/>
            </a:endParaRPr>
          </a:p>
          <a:p>
            <a:pPr lvl="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endParaRPr lang="en-US" sz="2400" cap="none" dirty="0">
              <a:solidFill>
                <a:schemeClr val="tx1"/>
              </a:solidFill>
              <a:ea typeface="+mn-ea"/>
              <a:cs typeface="Arial"/>
            </a:endParaRPr>
          </a:p>
          <a:p>
            <a:pPr marL="1485900" lvl="2" indent="-57150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cap="none" dirty="0">
              <a:solidFill>
                <a:schemeClr val="tx1"/>
              </a:solidFill>
              <a:ea typeface="+mn-ea"/>
              <a:cs typeface="Arial"/>
            </a:endParaRPr>
          </a:p>
          <a:p>
            <a:pPr lvl="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cap="none" dirty="0">
                <a:solidFill>
                  <a:schemeClr val="tx1"/>
                </a:solidFill>
                <a:ea typeface="+mn-ea"/>
                <a:cs typeface="Arial"/>
              </a:rPr>
              <a:t>Les codes et normes de </a:t>
            </a:r>
            <a:r>
              <a:rPr lang="en-US" sz="2400" cap="none" dirty="0" err="1">
                <a:solidFill>
                  <a:schemeClr val="tx1"/>
                </a:solidFill>
                <a:ea typeface="+mn-ea"/>
                <a:cs typeface="Arial"/>
              </a:rPr>
              <a:t>sureté</a:t>
            </a:r>
            <a:r>
              <a:rPr lang="en-US" sz="2400" cap="none" dirty="0">
                <a:solidFill>
                  <a:schemeClr val="tx1"/>
                </a:solidFill>
                <a:ea typeface="+mn-ea"/>
                <a:cs typeface="Arial"/>
              </a:rPr>
              <a:t> doivent être respectés par toutes les </a:t>
            </a:r>
            <a:r>
              <a:rPr lang="en-US" sz="2400" dirty="0">
                <a:cs typeface="Arial"/>
              </a:rPr>
              <a:t>personnes associées au laboratoire et à l'institution.</a:t>
            </a:r>
            <a:endParaRPr lang="en-US" sz="2400" cap="none" dirty="0">
              <a:solidFill>
                <a:schemeClr val="tx1"/>
              </a:solidFill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E91A8-5370-4ADC-5065-8E0920F3FE70}"/>
              </a:ext>
            </a:extLst>
          </p:cNvPr>
          <p:cNvSpPr txBox="1"/>
          <p:nvPr/>
        </p:nvSpPr>
        <p:spPr>
          <a:xfrm>
            <a:off x="878142" y="914418"/>
            <a:ext cx="10435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>
                <a:solidFill>
                  <a:srgbClr val="C55A11"/>
                </a:solidFill>
                <a:ea typeface="+mj-ea"/>
                <a:cs typeface="Arial" panose="020B0604020202020204" pitchFamily="34" charset="0"/>
              </a:rPr>
              <a:t>SURETÉ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022A2E6-2B80-1FC5-8E66-CD59E9FEAC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788972"/>
              </p:ext>
            </p:extLst>
          </p:nvPr>
        </p:nvGraphicFramePr>
        <p:xfrm>
          <a:off x="1514065" y="3429000"/>
          <a:ext cx="9799791" cy="97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326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7A1A-8B1C-E22F-B06C-FFCBCF365789}"/>
              </a:ext>
            </a:extLst>
          </p:cNvPr>
          <p:cNvSpPr txBox="1">
            <a:spLocks/>
          </p:cNvSpPr>
          <p:nvPr/>
        </p:nvSpPr>
        <p:spPr bwMode="auto">
          <a:xfrm>
            <a:off x="714374" y="1694640"/>
            <a:ext cx="10763250" cy="40473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 baseline="0">
                <a:solidFill>
                  <a:srgbClr val="C25700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vl="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cap="none" dirty="0">
                <a:solidFill>
                  <a:schemeClr val="tx1"/>
                </a:solidFill>
                <a:ea typeface="+mn-ea"/>
                <a:cs typeface="Arial"/>
              </a:rPr>
              <a:t>Les responsabilités doivent être clairement attribuées en ce qui concerne les pratiques appropriées en matière de </a:t>
            </a:r>
            <a:r>
              <a:rPr lang="en-US" sz="2400" cap="none" dirty="0" err="1">
                <a:solidFill>
                  <a:schemeClr val="tx1"/>
                </a:solidFill>
                <a:ea typeface="+mn-ea"/>
                <a:cs typeface="Arial"/>
              </a:rPr>
              <a:t>sureté</a:t>
            </a:r>
            <a:r>
              <a:rPr lang="en-US" sz="2400" cap="none" dirty="0">
                <a:solidFill>
                  <a:schemeClr val="tx1"/>
                </a:solidFill>
                <a:ea typeface="+mn-ea"/>
                <a:cs typeface="Arial"/>
              </a:rPr>
              <a:t> :</a:t>
            </a:r>
          </a:p>
          <a:p>
            <a:pPr marL="1485900" lvl="2" indent="-57150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cap="none" dirty="0">
              <a:solidFill>
                <a:schemeClr val="tx1"/>
              </a:solidFill>
              <a:ea typeface="+mn-ea"/>
              <a:cs typeface="Arial"/>
            </a:endParaRPr>
          </a:p>
          <a:p>
            <a:pPr marL="1485900" lvl="2" indent="-57150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cs typeface="Arial"/>
            </a:endParaRPr>
          </a:p>
          <a:p>
            <a:pPr lvl="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endParaRPr lang="en-US" sz="2400" dirty="0">
              <a:cs typeface="Arial"/>
            </a:endParaRPr>
          </a:p>
          <a:p>
            <a:pPr lvl="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dirty="0">
                <a:cs typeface="Arial"/>
              </a:rPr>
              <a:t>Tenir compte des responsabilités individuelles et de la hiérarchie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E91A8-5370-4ADC-5065-8E0920F3FE70}"/>
              </a:ext>
            </a:extLst>
          </p:cNvPr>
          <p:cNvSpPr txBox="1"/>
          <p:nvPr/>
        </p:nvSpPr>
        <p:spPr>
          <a:xfrm>
            <a:off x="878142" y="875089"/>
            <a:ext cx="10435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>
                <a:solidFill>
                  <a:srgbClr val="C55A11"/>
                </a:solidFill>
                <a:ea typeface="+mj-ea"/>
                <a:cs typeface="Arial" panose="020B0604020202020204" pitchFamily="34" charset="0"/>
              </a:rPr>
              <a:t>Pratiques liées à la SURETÉ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3CC2A8E-030B-8B1F-FEBD-DAF051558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1077099"/>
              </p:ext>
            </p:extLst>
          </p:nvPr>
        </p:nvGraphicFramePr>
        <p:xfrm>
          <a:off x="714374" y="3429000"/>
          <a:ext cx="11160130" cy="122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262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7A1A-8B1C-E22F-B06C-FFCBCF365789}"/>
              </a:ext>
            </a:extLst>
          </p:cNvPr>
          <p:cNvSpPr txBox="1">
            <a:spLocks/>
          </p:cNvSpPr>
          <p:nvPr/>
        </p:nvSpPr>
        <p:spPr bwMode="auto">
          <a:xfrm>
            <a:off x="4515594" y="2088185"/>
            <a:ext cx="7393642" cy="432779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 baseline="0">
                <a:solidFill>
                  <a:srgbClr val="C25700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028700" lvl="1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cap="none" dirty="0">
                <a:solidFill>
                  <a:schemeClr val="tx1"/>
                </a:solidFill>
                <a:ea typeface="+mn-ea"/>
                <a:cs typeface="Arial"/>
              </a:rPr>
              <a:t>Les responsabilités </a:t>
            </a:r>
            <a:r>
              <a:rPr lang="en-US" sz="2200" cap="none" dirty="0">
                <a:solidFill>
                  <a:schemeClr val="tx1"/>
                </a:solidFill>
                <a:ea typeface="+mn-ea"/>
                <a:cs typeface="Arial"/>
              </a:rPr>
              <a:t>doivent être clairement </a:t>
            </a:r>
            <a:r>
              <a:rPr lang="en-US" sz="2200" b="1" cap="none" dirty="0">
                <a:solidFill>
                  <a:schemeClr val="tx1"/>
                </a:solidFill>
                <a:ea typeface="+mn-ea"/>
                <a:cs typeface="Arial"/>
              </a:rPr>
              <a:t>attribuées </a:t>
            </a:r>
            <a:r>
              <a:rPr lang="en-US" sz="2200" cap="none" dirty="0">
                <a:solidFill>
                  <a:schemeClr val="tx1"/>
                </a:solidFill>
                <a:ea typeface="+mn-ea"/>
                <a:cs typeface="Arial"/>
              </a:rPr>
              <a:t>en ce qui concerne les pratiques appropriées en matière de </a:t>
            </a:r>
            <a:r>
              <a:rPr lang="en-US" sz="2000" cap="none" dirty="0" err="1">
                <a:solidFill>
                  <a:schemeClr val="tx1"/>
                </a:solidFill>
                <a:ea typeface="+mn-ea"/>
                <a:cs typeface="Arial"/>
              </a:rPr>
              <a:t>sureté</a:t>
            </a:r>
            <a:r>
              <a:rPr lang="en-US" sz="2200" cap="none" dirty="0">
                <a:solidFill>
                  <a:schemeClr val="tx1"/>
                </a:solidFill>
                <a:ea typeface="+mn-ea"/>
                <a:cs typeface="Arial"/>
              </a:rPr>
              <a:t> :</a:t>
            </a:r>
          </a:p>
          <a:p>
            <a:pPr marL="1485900" lvl="2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cap="none" dirty="0">
                <a:solidFill>
                  <a:schemeClr val="tx1"/>
                </a:solidFill>
                <a:ea typeface="+mn-ea"/>
                <a:cs typeface="Arial"/>
              </a:rPr>
              <a:t>Sensibilisation aux dangers</a:t>
            </a:r>
          </a:p>
          <a:p>
            <a:pPr marL="1485900" lvl="2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cap="none" dirty="0">
                <a:solidFill>
                  <a:schemeClr val="tx1"/>
                </a:solidFill>
                <a:ea typeface="+mn-ea"/>
                <a:cs typeface="Arial"/>
              </a:rPr>
              <a:t>Utilisation d'équipements de </a:t>
            </a:r>
            <a:r>
              <a:rPr lang="en-US" sz="2000" cap="none" dirty="0" err="1">
                <a:solidFill>
                  <a:schemeClr val="tx1"/>
                </a:solidFill>
                <a:ea typeface="+mn-ea"/>
                <a:cs typeface="Arial"/>
              </a:rPr>
              <a:t>sureté</a:t>
            </a:r>
            <a:r>
              <a:rPr lang="en-US" sz="2200" cap="none" dirty="0">
                <a:solidFill>
                  <a:schemeClr val="tx1"/>
                </a:solidFill>
                <a:ea typeface="+mn-ea"/>
                <a:cs typeface="Arial"/>
              </a:rPr>
              <a:t> (trousses de premiers secours, de lutte contre les déversements et d'incendie)</a:t>
            </a:r>
          </a:p>
          <a:p>
            <a:pPr marL="1485900" lvl="2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/>
              </a:rPr>
              <a:t>Équipement de protection individuelle (blouses, gants, lunettes, respirateurs, etc.)</a:t>
            </a:r>
            <a:endParaRPr lang="en-US" sz="2200" cap="none" dirty="0">
              <a:solidFill>
                <a:schemeClr val="tx1"/>
              </a:solidFill>
              <a:ea typeface="+mn-ea"/>
              <a:cs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310797-BA58-D69C-2F98-BD79669ED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0" y="2370711"/>
            <a:ext cx="4309069" cy="29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BAAAF4-E435-98FE-2CC4-53A588F0F2E3}"/>
              </a:ext>
            </a:extLst>
          </p:cNvPr>
          <p:cNvSpPr txBox="1"/>
          <p:nvPr/>
        </p:nvSpPr>
        <p:spPr>
          <a:xfrm>
            <a:off x="878142" y="875089"/>
            <a:ext cx="10435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>
                <a:solidFill>
                  <a:srgbClr val="C55A11"/>
                </a:solidFill>
                <a:ea typeface="+mj-ea"/>
                <a:cs typeface="Arial" panose="020B0604020202020204" pitchFamily="34" charset="0"/>
              </a:rPr>
              <a:t>l'attribution des responsabilités</a:t>
            </a:r>
          </a:p>
        </p:txBody>
      </p:sp>
    </p:spTree>
    <p:extLst>
      <p:ext uri="{BB962C8B-B14F-4D97-AF65-F5344CB8AC3E}">
        <p14:creationId xmlns:p14="http://schemas.microsoft.com/office/powerpoint/2010/main" val="35723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7A1A-8B1C-E22F-B06C-FFCBCF365789}"/>
              </a:ext>
            </a:extLst>
          </p:cNvPr>
          <p:cNvSpPr txBox="1">
            <a:spLocks/>
          </p:cNvSpPr>
          <p:nvPr/>
        </p:nvSpPr>
        <p:spPr bwMode="auto">
          <a:xfrm>
            <a:off x="714375" y="1812758"/>
            <a:ext cx="10763250" cy="344575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 baseline="0">
                <a:solidFill>
                  <a:srgbClr val="C25700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vl="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cap="none" dirty="0">
                <a:solidFill>
                  <a:schemeClr val="tx1"/>
                </a:solidFill>
                <a:ea typeface="+mn-ea"/>
                <a:cs typeface="Arial"/>
              </a:rPr>
              <a:t>Des procédures de stockage et de manipulation de certains types de produits chimiques doivent être établies et respectées, en particulier pour les </a:t>
            </a:r>
            <a:r>
              <a:rPr lang="en-US" sz="2400" dirty="0">
                <a:cs typeface="Arial"/>
              </a:rPr>
              <a:t>produits suivants</a:t>
            </a:r>
            <a:endParaRPr lang="en-US" sz="2400" b="1" dirty="0">
              <a:cs typeface="Arial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64B6BC-37F1-869D-2CE9-75608951F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946837"/>
              </p:ext>
            </p:extLst>
          </p:nvPr>
        </p:nvGraphicFramePr>
        <p:xfrm>
          <a:off x="385011" y="3234812"/>
          <a:ext cx="11614483" cy="2909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25B923A-BDB2-B61E-BE9D-7376A8217EAC}"/>
              </a:ext>
            </a:extLst>
          </p:cNvPr>
          <p:cNvSpPr txBox="1"/>
          <p:nvPr/>
        </p:nvSpPr>
        <p:spPr>
          <a:xfrm>
            <a:off x="878142" y="875089"/>
            <a:ext cx="10435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>
                <a:solidFill>
                  <a:srgbClr val="C55A11"/>
                </a:solidFill>
                <a:ea typeface="+mj-ea"/>
                <a:cs typeface="Arial" panose="020B0604020202020204" pitchFamily="34" charset="0"/>
              </a:rPr>
              <a:t>les bonnes pratiques de laboratoire</a:t>
            </a:r>
          </a:p>
        </p:txBody>
      </p:sp>
    </p:spTree>
    <p:extLst>
      <p:ext uri="{BB962C8B-B14F-4D97-AF65-F5344CB8AC3E}">
        <p14:creationId xmlns:p14="http://schemas.microsoft.com/office/powerpoint/2010/main" val="378961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7A1A-8B1C-E22F-B06C-FFCBCF365789}"/>
              </a:ext>
            </a:extLst>
          </p:cNvPr>
          <p:cNvSpPr txBox="1">
            <a:spLocks/>
          </p:cNvSpPr>
          <p:nvPr/>
        </p:nvSpPr>
        <p:spPr bwMode="auto">
          <a:xfrm>
            <a:off x="5852018" y="1796715"/>
            <a:ext cx="5689773" cy="437949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 baseline="0">
                <a:solidFill>
                  <a:srgbClr val="C25700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vl="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200" cap="none" dirty="0">
                <a:solidFill>
                  <a:schemeClr val="tx1"/>
                </a:solidFill>
                <a:ea typeface="+mn-ea"/>
                <a:cs typeface="Arial"/>
              </a:rPr>
              <a:t>Ces produits chimiques </a:t>
            </a:r>
            <a:r>
              <a:rPr lang="en-US" sz="2200" cap="none" dirty="0" err="1">
                <a:solidFill>
                  <a:schemeClr val="tx1"/>
                </a:solidFill>
                <a:ea typeface="+mn-ea"/>
                <a:cs typeface="Arial"/>
              </a:rPr>
              <a:t>doivent</a:t>
            </a:r>
            <a:r>
              <a:rPr lang="en-US" sz="2200" cap="none" dirty="0">
                <a:solidFill>
                  <a:schemeClr val="tx1"/>
                </a:solidFill>
                <a:ea typeface="+mn-ea"/>
                <a:cs typeface="Arial"/>
              </a:rPr>
              <a:t> </a:t>
            </a:r>
            <a:r>
              <a:rPr lang="en-US" sz="2200" dirty="0">
                <a:cs typeface="Arial"/>
              </a:rPr>
              <a:t>faire </a:t>
            </a:r>
            <a:r>
              <a:rPr lang="en-US" sz="2200" dirty="0" err="1">
                <a:cs typeface="Arial"/>
              </a:rPr>
              <a:t>l’objet</a:t>
            </a:r>
            <a:r>
              <a:rPr lang="en-US" sz="2200" dirty="0">
                <a:cs typeface="Arial"/>
              </a:rPr>
              <a:t> de</a:t>
            </a:r>
            <a:r>
              <a:rPr lang="en-US" sz="2200" cap="none" dirty="0">
                <a:solidFill>
                  <a:schemeClr val="tx1"/>
                </a:solidFill>
                <a:ea typeface="+mn-ea"/>
                <a:cs typeface="Arial"/>
              </a:rPr>
              <a:t> :</a:t>
            </a:r>
          </a:p>
          <a:p>
            <a:pPr marL="1485900" lvl="2" indent="-57150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cs typeface="Arial"/>
              </a:rPr>
              <a:t>Étiquetage clair</a:t>
            </a:r>
          </a:p>
          <a:p>
            <a:pPr marL="1485900" lvl="2" indent="-57150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cs typeface="Arial"/>
              </a:rPr>
              <a:t>Stockage adéquat</a:t>
            </a:r>
          </a:p>
          <a:p>
            <a:pPr marL="1485900" lvl="2" indent="-57150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 err="1">
                <a:cs typeface="Arial"/>
              </a:rPr>
              <a:t>Élimination</a:t>
            </a:r>
            <a:r>
              <a:rPr lang="en-US" sz="2200" b="1" dirty="0">
                <a:cs typeface="Arial"/>
              </a:rPr>
              <a:t> de manière appropriée</a:t>
            </a:r>
          </a:p>
          <a:p>
            <a:pPr lvl="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200" dirty="0">
                <a:cs typeface="Arial"/>
              </a:rPr>
              <a:t>Une </a:t>
            </a:r>
            <a:r>
              <a:rPr lang="en-US" sz="2200" b="1" dirty="0">
                <a:cs typeface="Arial"/>
              </a:rPr>
              <a:t>liste d'appels d'urgence </a:t>
            </a:r>
            <a:r>
              <a:rPr lang="en-US" sz="2200" dirty="0">
                <a:cs typeface="Arial"/>
              </a:rPr>
              <a:t>doit être établie en cas d'urgence.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CB0948-DA5D-1704-1615-24682852B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647" r="91618">
                        <a14:foregroundMark x1="8824" y1="37778" x2="6324" y2="57778"/>
                        <a14:foregroundMark x1="6324" y1="57778" x2="18088" y2="73333"/>
                        <a14:foregroundMark x1="18088" y1="73333" x2="27059" y2="67778"/>
                        <a14:foregroundMark x1="27059" y1="67778" x2="32941" y2="40833"/>
                        <a14:foregroundMark x1="32941" y1="40833" x2="20588" y2="25833"/>
                        <a14:foregroundMark x1="20588" y1="25833" x2="8382" y2="35833"/>
                        <a14:foregroundMark x1="8382" y1="35833" x2="7794" y2="40000"/>
                        <a14:foregroundMark x1="69706" y1="49167" x2="74853" y2="69167"/>
                        <a14:foregroundMark x1="74853" y1="69167" x2="85000" y2="72500"/>
                        <a14:foregroundMark x1="85000" y1="72500" x2="92941" y2="58889"/>
                        <a14:foregroundMark x1="92941" y1="58889" x2="91618" y2="41667"/>
                        <a14:foregroundMark x1="91618" y1="41667" x2="78676" y2="27500"/>
                        <a14:foregroundMark x1="78676" y1="27500" x2="67059" y2="41944"/>
                        <a14:foregroundMark x1="67059" y1="41944" x2="68971" y2="4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92" b="18773"/>
          <a:stretch/>
        </p:blipFill>
        <p:spPr bwMode="auto">
          <a:xfrm>
            <a:off x="214564" y="2617637"/>
            <a:ext cx="6017342" cy="200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3E8383-65ED-C46A-1B01-08549C4A56D1}"/>
              </a:ext>
            </a:extLst>
          </p:cNvPr>
          <p:cNvSpPr txBox="1"/>
          <p:nvPr/>
        </p:nvSpPr>
        <p:spPr>
          <a:xfrm>
            <a:off x="878142" y="875089"/>
            <a:ext cx="10435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all" dirty="0">
                <a:solidFill>
                  <a:srgbClr val="C55A11"/>
                </a:solidFill>
                <a:ea typeface="+mj-ea"/>
                <a:cs typeface="Arial" panose="020B0604020202020204" pitchFamily="34" charset="0"/>
              </a:rPr>
              <a:t>bonnes pratiques de laboratoire (2)</a:t>
            </a:r>
          </a:p>
        </p:txBody>
      </p:sp>
    </p:spTree>
    <p:extLst>
      <p:ext uri="{BB962C8B-B14F-4D97-AF65-F5344CB8AC3E}">
        <p14:creationId xmlns:p14="http://schemas.microsoft.com/office/powerpoint/2010/main" val="3178135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7A1A-8B1C-E22F-B06C-FFCBCF365789}"/>
              </a:ext>
            </a:extLst>
          </p:cNvPr>
          <p:cNvSpPr txBox="1">
            <a:spLocks/>
          </p:cNvSpPr>
          <p:nvPr/>
        </p:nvSpPr>
        <p:spPr bwMode="auto">
          <a:xfrm>
            <a:off x="3176337" y="1860884"/>
            <a:ext cx="8248746" cy="425055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 baseline="0">
                <a:solidFill>
                  <a:srgbClr val="C25700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028700" lvl="1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cap="none" dirty="0" err="1">
                <a:solidFill>
                  <a:schemeClr val="tx1"/>
                </a:solidFill>
                <a:ea typeface="+mn-ea"/>
                <a:cs typeface="Arial"/>
              </a:rPr>
              <a:t>Doivent</a:t>
            </a:r>
            <a:r>
              <a:rPr lang="en-US" sz="2400" b="1" cap="none" dirty="0">
                <a:solidFill>
                  <a:schemeClr val="tx1"/>
                </a:solidFill>
                <a:ea typeface="+mn-ea"/>
                <a:cs typeface="Arial"/>
              </a:rPr>
              <a:t> </a:t>
            </a:r>
            <a:r>
              <a:rPr lang="en-US" sz="2400" b="1" cap="none" dirty="0" err="1">
                <a:solidFill>
                  <a:schemeClr val="tx1"/>
                </a:solidFill>
                <a:ea typeface="+mn-ea"/>
                <a:cs typeface="Arial"/>
              </a:rPr>
              <a:t>être</a:t>
            </a:r>
            <a:r>
              <a:rPr lang="en-US" sz="2400" b="1" cap="none" dirty="0">
                <a:solidFill>
                  <a:schemeClr val="tx1"/>
                </a:solidFill>
                <a:ea typeface="+mn-ea"/>
                <a:cs typeface="Arial"/>
              </a:rPr>
              <a:t> </a:t>
            </a:r>
            <a:r>
              <a:rPr lang="en-US" sz="2400" b="1" cap="none" dirty="0" err="1">
                <a:solidFill>
                  <a:schemeClr val="tx1"/>
                </a:solidFill>
                <a:ea typeface="+mn-ea"/>
                <a:cs typeface="Arial"/>
              </a:rPr>
              <a:t>portés</a:t>
            </a:r>
            <a:r>
              <a:rPr lang="en-US" sz="2400" b="1" cap="none" dirty="0">
                <a:solidFill>
                  <a:schemeClr val="tx1"/>
                </a:solidFill>
                <a:ea typeface="+mn-ea"/>
                <a:cs typeface="Arial"/>
              </a:rPr>
              <a:t> lors du travail avec des matières dangereuses</a:t>
            </a:r>
          </a:p>
          <a:p>
            <a:pPr marL="1485900" lvl="2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cs typeface="Arial"/>
              </a:rPr>
              <a:t>IMPORTANT : </a:t>
            </a:r>
            <a:r>
              <a:rPr lang="en-US" sz="2400" dirty="0">
                <a:cs typeface="Arial"/>
              </a:rPr>
              <a:t>Aucun gant ne protège contre tous les produits chimiques.</a:t>
            </a:r>
          </a:p>
          <a:p>
            <a:pPr marL="1485900" lvl="2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/>
              </a:rPr>
              <a:t>Les gants doivent être choisis en fonction de l'utilisation prévue ET en tenant compte de l'utilisateur (allergies au latex).</a:t>
            </a:r>
          </a:p>
          <a:p>
            <a:pPr marL="1485900" lvl="2" indent="-571500" algn="l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VÉRIFIEZ LES TABLEAUX DE COMPATIBILITÉ DES GANTS POUR VOUS ASSURER QUE VOUS UTILISEZ LES BONS GANTS</a:t>
            </a:r>
            <a:endParaRPr lang="en-US" sz="2400" b="1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E91A8-5370-4ADC-5065-8E0920F3FE70}"/>
              </a:ext>
            </a:extLst>
          </p:cNvPr>
          <p:cNvSpPr txBox="1"/>
          <p:nvPr/>
        </p:nvSpPr>
        <p:spPr>
          <a:xfrm>
            <a:off x="878142" y="756841"/>
            <a:ext cx="10435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>
                <a:solidFill>
                  <a:srgbClr val="C55A11"/>
                </a:solidFill>
                <a:ea typeface="+mj-ea"/>
                <a:cs typeface="Arial" panose="020B0604020202020204" pitchFamily="34" charset="0"/>
              </a:rPr>
              <a:t>SURETÉ : gants de protection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F2ECBDE-A454-65CC-91B8-2E22A5E1B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2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286" l="15385" r="99231">
                        <a14:foregroundMark x1="27308" y1="19643" x2="47308" y2="2500"/>
                        <a14:foregroundMark x1="47308" y1="2500" x2="79231" y2="24286"/>
                        <a14:foregroundMark x1="79231" y1="24286" x2="98846" y2="43929"/>
                        <a14:foregroundMark x1="51538" y1="93214" x2="99615" y2="49286"/>
                        <a14:foregroundMark x1="99615" y1="49286" x2="98077" y2="42500"/>
                        <a14:foregroundMark x1="26154" y1="70714" x2="43462" y2="87857"/>
                        <a14:foregroundMark x1="43462" y1="87857" x2="62692" y2="83214"/>
                        <a14:foregroundMark x1="22692" y1="21071" x2="41923" y2="1786"/>
                        <a14:foregroundMark x1="41923" y1="1786" x2="57692" y2="4643"/>
                        <a14:foregroundMark x1="57692" y1="4643" x2="69231" y2="16786"/>
                        <a14:foregroundMark x1="34231" y1="16071" x2="15769" y2="25714"/>
                        <a14:foregroundMark x1="30385" y1="27500" x2="43077" y2="28929"/>
                        <a14:foregroundMark x1="43077" y1="28929" x2="55769" y2="36071"/>
                        <a14:foregroundMark x1="55769" y1="36071" x2="76538" y2="40714"/>
                        <a14:foregroundMark x1="33462" y1="21071" x2="40000" y2="19643"/>
                        <a14:foregroundMark x1="47308" y1="17857" x2="47308" y2="17857"/>
                        <a14:foregroundMark x1="54231" y1="18929" x2="55385" y2="18929"/>
                        <a14:foregroundMark x1="42692" y1="25714" x2="42692" y2="25714"/>
                        <a14:foregroundMark x1="55769" y1="25000" x2="55769" y2="25000"/>
                        <a14:foregroundMark x1="41538" y1="36786" x2="41538" y2="36786"/>
                        <a14:foregroundMark x1="26154" y1="34286" x2="26538" y2="35000"/>
                        <a14:foregroundMark x1="31923" y1="31071" x2="31923" y2="31071"/>
                        <a14:foregroundMark x1="30000" y1="44286" x2="30000" y2="44286"/>
                        <a14:foregroundMark x1="30769" y1="43214" x2="46538" y2="43571"/>
                        <a14:foregroundMark x1="46538" y1="43571" x2="52692" y2="45000"/>
                        <a14:foregroundMark x1="71154" y1="44643" x2="80769" y2="38214"/>
                        <a14:foregroundMark x1="80769" y1="38214" x2="73462" y2="33571"/>
                        <a14:foregroundMark x1="62308" y1="19643" x2="45000" y2="15714"/>
                        <a14:foregroundMark x1="45000" y1="15714" x2="56538" y2="18929"/>
                        <a14:foregroundMark x1="56538" y1="18929" x2="56538" y2="18929"/>
                        <a14:foregroundMark x1="30000" y1="36429" x2="30000" y2="36429"/>
                        <a14:foregroundMark x1="29615" y1="44286" x2="29231" y2="45000"/>
                        <a14:foregroundMark x1="30769" y1="57143" x2="71154" y2="55000"/>
                        <a14:foregroundMark x1="30769" y1="55000" x2="30769" y2="55000"/>
                        <a14:foregroundMark x1="31154" y1="59643" x2="30385" y2="54286"/>
                        <a14:foregroundMark x1="50000" y1="73571" x2="50385" y2="77143"/>
                        <a14:foregroundMark x1="28462" y1="45357" x2="28462" y2="45357"/>
                        <a14:foregroundMark x1="30000" y1="45357" x2="21538" y2="46429"/>
                        <a14:foregroundMark x1="43846" y1="85714" x2="51154" y2="93214"/>
                        <a14:foregroundMark x1="51154" y1="93214" x2="54615" y2="89643"/>
                        <a14:foregroundMark x1="42308" y1="86071" x2="51154" y2="94286"/>
                        <a14:foregroundMark x1="55769" y1="5000" x2="49231" y2="0"/>
                        <a14:foregroundMark x1="46923" y1="3571" x2="49615" y2="1429"/>
                        <a14:foregroundMark x1="57308" y1="4286" x2="53846" y2="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04" b="4931"/>
          <a:stretch/>
        </p:blipFill>
        <p:spPr bwMode="auto">
          <a:xfrm>
            <a:off x="0" y="1337620"/>
            <a:ext cx="3382297" cy="47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462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F2ECBDE-A454-65CC-91B8-2E22A5E1B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286" l="15385" r="99231">
                        <a14:foregroundMark x1="27308" y1="19643" x2="47308" y2="2500"/>
                        <a14:foregroundMark x1="47308" y1="2500" x2="79231" y2="24286"/>
                        <a14:foregroundMark x1="79231" y1="24286" x2="98846" y2="43929"/>
                        <a14:foregroundMark x1="51538" y1="93214" x2="99615" y2="49286"/>
                        <a14:foregroundMark x1="99615" y1="49286" x2="98077" y2="42500"/>
                        <a14:foregroundMark x1="26154" y1="70714" x2="43462" y2="87857"/>
                        <a14:foregroundMark x1="43462" y1="87857" x2="62692" y2="83214"/>
                        <a14:foregroundMark x1="22692" y1="21071" x2="41923" y2="1786"/>
                        <a14:foregroundMark x1="41923" y1="1786" x2="57692" y2="4643"/>
                        <a14:foregroundMark x1="57692" y1="4643" x2="69231" y2="16786"/>
                        <a14:foregroundMark x1="34231" y1="16071" x2="15769" y2="25714"/>
                        <a14:foregroundMark x1="30385" y1="27500" x2="43077" y2="28929"/>
                        <a14:foregroundMark x1="43077" y1="28929" x2="55769" y2="36071"/>
                        <a14:foregroundMark x1="55769" y1="36071" x2="76538" y2="40714"/>
                        <a14:foregroundMark x1="33462" y1="21071" x2="40000" y2="19643"/>
                        <a14:foregroundMark x1="47308" y1="17857" x2="47308" y2="17857"/>
                        <a14:foregroundMark x1="54231" y1="18929" x2="55385" y2="18929"/>
                        <a14:foregroundMark x1="42692" y1="25714" x2="42692" y2="25714"/>
                        <a14:foregroundMark x1="55769" y1="25000" x2="55769" y2="25000"/>
                        <a14:foregroundMark x1="41538" y1="36786" x2="41538" y2="36786"/>
                        <a14:foregroundMark x1="26154" y1="34286" x2="26538" y2="35000"/>
                        <a14:foregroundMark x1="31923" y1="31071" x2="31923" y2="31071"/>
                        <a14:foregroundMark x1="30000" y1="44286" x2="30000" y2="44286"/>
                        <a14:foregroundMark x1="30769" y1="43214" x2="46538" y2="43571"/>
                        <a14:foregroundMark x1="46538" y1="43571" x2="52692" y2="45000"/>
                        <a14:foregroundMark x1="71154" y1="44643" x2="80769" y2="38214"/>
                        <a14:foregroundMark x1="80769" y1="38214" x2="73462" y2="33571"/>
                        <a14:foregroundMark x1="62308" y1="19643" x2="45000" y2="15714"/>
                        <a14:foregroundMark x1="45000" y1="15714" x2="56538" y2="18929"/>
                        <a14:foregroundMark x1="56538" y1="18929" x2="56538" y2="18929"/>
                        <a14:foregroundMark x1="30000" y1="36429" x2="30000" y2="36429"/>
                        <a14:foregroundMark x1="29615" y1="44286" x2="29231" y2="45000"/>
                        <a14:foregroundMark x1="30769" y1="57143" x2="71154" y2="55000"/>
                        <a14:foregroundMark x1="30769" y1="55000" x2="30769" y2="55000"/>
                        <a14:foregroundMark x1="31154" y1="59643" x2="30385" y2="54286"/>
                        <a14:foregroundMark x1="50000" y1="73571" x2="50385" y2="77143"/>
                        <a14:foregroundMark x1="28462" y1="45357" x2="28462" y2="45357"/>
                        <a14:foregroundMark x1="30000" y1="45357" x2="21538" y2="46429"/>
                        <a14:foregroundMark x1="43846" y1="85714" x2="51154" y2="93214"/>
                        <a14:foregroundMark x1="51154" y1="93214" x2="54615" y2="89643"/>
                        <a14:foregroundMark x1="42308" y1="86071" x2="51154" y2="94286"/>
                        <a14:foregroundMark x1="55769" y1="5000" x2="49231" y2="0"/>
                        <a14:foregroundMark x1="46923" y1="3571" x2="49615" y2="1429"/>
                        <a14:foregroundMark x1="57308" y1="4286" x2="53846" y2="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04" b="4931"/>
          <a:stretch/>
        </p:blipFill>
        <p:spPr bwMode="auto">
          <a:xfrm>
            <a:off x="0" y="1604382"/>
            <a:ext cx="3382297" cy="47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A7A1A-8B1C-E22F-B06C-FFCBCF365789}"/>
              </a:ext>
            </a:extLst>
          </p:cNvPr>
          <p:cNvSpPr txBox="1">
            <a:spLocks/>
          </p:cNvSpPr>
          <p:nvPr/>
        </p:nvSpPr>
        <p:spPr bwMode="auto">
          <a:xfrm>
            <a:off x="878142" y="1322678"/>
            <a:ext cx="11313859" cy="535690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 baseline="0">
                <a:solidFill>
                  <a:srgbClr val="C25700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028700" lvl="1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cap="none" dirty="0">
                <a:solidFill>
                  <a:schemeClr val="tx1"/>
                </a:solidFill>
                <a:ea typeface="+mn-ea"/>
                <a:cs typeface="Arial"/>
              </a:rPr>
              <a:t>Protection des yeux : </a:t>
            </a:r>
            <a:r>
              <a:rPr lang="en-US" sz="2200" cap="none" dirty="0">
                <a:solidFill>
                  <a:schemeClr val="tx1"/>
                </a:solidFill>
                <a:ea typeface="+mn-ea"/>
                <a:cs typeface="Arial"/>
              </a:rPr>
              <a:t>Doit être portée en TOUT TEMPS lorsque l'on travaille </a:t>
            </a:r>
            <a:r>
              <a:rPr lang="en-US" sz="2200" dirty="0">
                <a:cs typeface="Arial"/>
              </a:rPr>
              <a:t>avec</a:t>
            </a:r>
            <a:endParaRPr lang="en-US" sz="2200" b="1" dirty="0">
              <a:cs typeface="Arial"/>
            </a:endParaRPr>
          </a:p>
          <a:p>
            <a:pPr marL="1485900" lvl="2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cap="none" dirty="0">
                <a:solidFill>
                  <a:schemeClr val="tx1"/>
                </a:solidFill>
                <a:ea typeface="+mn-ea"/>
                <a:cs typeface="Arial"/>
              </a:rPr>
              <a:t>Substances chimiques, biologiques et radioactives</a:t>
            </a:r>
          </a:p>
          <a:p>
            <a:pPr marL="1485900" lvl="2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/>
              </a:rPr>
              <a:t>Les lunettes de prescription n'offrent pas une protection suffisante contre les blessures ou l'exposition.</a:t>
            </a:r>
          </a:p>
          <a:p>
            <a:pPr marL="1028700" lvl="1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cap="none" dirty="0">
                <a:solidFill>
                  <a:schemeClr val="tx1"/>
                </a:solidFill>
                <a:ea typeface="+mn-ea"/>
                <a:cs typeface="Arial"/>
              </a:rPr>
              <a:t>Lunettes de sécurité ou écrans faciaux : </a:t>
            </a:r>
          </a:p>
          <a:p>
            <a:pPr marL="1485900" lvl="2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/>
              </a:rPr>
              <a:t>Doit être utilisé lorsqu'il y a un risque d'éclaboussures, de réactions violentes ou de particules volantes.</a:t>
            </a:r>
          </a:p>
          <a:p>
            <a:pPr marL="1485900" lvl="2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/>
              </a:rPr>
              <a:t>Des lunettes spécifiques doivent être portées en cas de travail avec des lasers, des ultraviolets ou d'autres sources lumineuses.</a:t>
            </a:r>
          </a:p>
          <a:p>
            <a:pPr marL="1028700" lvl="1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/>
              </a:rPr>
              <a:t>Les lentilles de contact ne doivent pas être portées dans les zones de travail des laboratoires.</a:t>
            </a:r>
          </a:p>
          <a:p>
            <a:pPr marL="1028700" lvl="1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/>
              </a:rPr>
              <a:t>Lorsque cela est nécessaire, des lunettes de sécurité doivent être portées en TOUT TEMPS.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E91A8-5370-4ADC-5065-8E0920F3FE70}"/>
              </a:ext>
            </a:extLst>
          </p:cNvPr>
          <p:cNvSpPr txBox="1"/>
          <p:nvPr/>
        </p:nvSpPr>
        <p:spPr>
          <a:xfrm>
            <a:off x="878142" y="640017"/>
            <a:ext cx="10435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>
                <a:solidFill>
                  <a:srgbClr val="C55A11"/>
                </a:solidFill>
                <a:ea typeface="+mj-ea"/>
                <a:cs typeface="Arial" panose="020B0604020202020204" pitchFamily="34" charset="0"/>
              </a:rPr>
              <a:t>SURETÉ : EPI</a:t>
            </a:r>
          </a:p>
        </p:txBody>
      </p:sp>
    </p:spTree>
    <p:extLst>
      <p:ext uri="{BB962C8B-B14F-4D97-AF65-F5344CB8AC3E}">
        <p14:creationId xmlns:p14="http://schemas.microsoft.com/office/powerpoint/2010/main" val="161936732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SIL Widescreen PPT template 2022  -  Compatibility Mode" id="{BB4FC0E5-1AC8-42A7-B82D-1283B3C3DFDB}" vid="{88DF4D2C-586D-4541-BADF-B249C5EEECA4}"/>
    </a:ext>
  </a:extLst>
</a:theme>
</file>

<file path=ppt/theme/theme2.xml><?xml version="1.0" encoding="utf-8"?>
<a:theme xmlns:a="http://schemas.openxmlformats.org/drawingml/2006/main" name="Content Slides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SIL Widescreen PPT template 2022  -  Compatibility Mode" id="{BB4FC0E5-1AC8-42A7-B82D-1283B3C3DFDB}" vid="{00DFB5C1-D665-4F19-9EAF-C6110DB5BA6E}"/>
    </a:ext>
  </a:extLst>
</a:theme>
</file>

<file path=ppt/theme/theme3.xml><?xml version="1.0" encoding="utf-8"?>
<a:theme xmlns:a="http://schemas.openxmlformats.org/drawingml/2006/main" name="Feed the Future-only branded blank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SIL Widescreen PPT template 2022  -  Compatibility Mode" id="{BB4FC0E5-1AC8-42A7-B82D-1283B3C3DFDB}" vid="{DE9E3B4F-FDE1-4B64-9B89-056BD7316A41}"/>
    </a:ext>
  </a:extLst>
</a:theme>
</file>

<file path=ppt/theme/theme4.xml><?xml version="1.0" encoding="utf-8"?>
<a:theme xmlns:a="http://schemas.openxmlformats.org/drawingml/2006/main" name="1_Feed the Future-only branded blank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SIL Widescreen PPT template 2022  -  Compatibility Mode" id="{BB4FC0E5-1AC8-42A7-B82D-1283B3C3DFDB}" vid="{4C398D5B-2E55-435B-836E-AEF8D0EF2199}"/>
    </a:ext>
  </a:extLst>
</a:theme>
</file>

<file path=ppt/theme/theme5.xml><?xml version="1.0" encoding="utf-8"?>
<a:theme xmlns:a="http://schemas.openxmlformats.org/drawingml/2006/main" name="1_Content Slides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SIL Widescreen PPT template 2022  -  Compatibility Mode" id="{BB4FC0E5-1AC8-42A7-B82D-1283B3C3DFDB}" vid="{AA1ABD90-5BC5-4B67-9FA6-0B7EAA7B1840}"/>
    </a:ext>
  </a:extLst>
</a:theme>
</file>

<file path=ppt/theme/theme6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SIL Widescreen PPT template 2022  -  Compatibility Mode" id="{BB4FC0E5-1AC8-42A7-B82D-1283B3C3DFDB}" vid="{2F2C30D2-A155-4EF3-958C-7AD74E53249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E99547EE107245AA63AAFE1B907A6C" ma:contentTypeVersion="16" ma:contentTypeDescription="Create a new document." ma:contentTypeScope="" ma:versionID="2f5bb5c20004e277d8ef89200eb75960">
  <xsd:schema xmlns:xsd="http://www.w3.org/2001/XMLSchema" xmlns:xs="http://www.w3.org/2001/XMLSchema" xmlns:p="http://schemas.microsoft.com/office/2006/metadata/properties" xmlns:ns2="ca92f18b-e98e-4ac2-9366-24e20b74cc85" xmlns:ns3="72dd9003-4c32-4172-aded-c42a49a6cc31" targetNamespace="http://schemas.microsoft.com/office/2006/metadata/properties" ma:root="true" ma:fieldsID="2f0b76d90607339c8e1525e2564f4125" ns2:_="" ns3:_="">
    <xsd:import namespace="ca92f18b-e98e-4ac2-9366-24e20b74cc85"/>
    <xsd:import namespace="72dd9003-4c32-4172-aded-c42a49a6c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92f18b-e98e-4ac2-9366-24e20b74cc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a0c477a-f09e-4137-8c49-77869fdcca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d9003-4c32-4172-aded-c42a49a6cc3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dab572-062c-4750-a417-21f0b0ad7a68}" ma:internalName="TaxCatchAll" ma:showField="CatchAllData" ma:web="72dd9003-4c32-4172-aded-c42a49a6cc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dd9003-4c32-4172-aded-c42a49a6cc31" xsi:nil="true"/>
    <lcf76f155ced4ddcb4097134ff3c332f xmlns="ca92f18b-e98e-4ac2-9366-24e20b74cc8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64B9D9-A6E5-46CA-BCAB-DA6701B4FB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92f18b-e98e-4ac2-9366-24e20b74cc85"/>
    <ds:schemaRef ds:uri="72dd9003-4c32-4172-aded-c42a49a6cc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BEC582-9393-41AE-8057-68B6D767470C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72dd9003-4c32-4172-aded-c42a49a6cc31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a92f18b-e98e-4ac2-9366-24e20b74cc8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A92F9C-931E-4EF5-83B1-D237019A06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LSIL Widescreen PPT template 2022</Template>
  <TotalTime>14135</TotalTime>
  <Words>726</Words>
  <Application>Microsoft Office PowerPoint</Application>
  <PresentationFormat>Widescreen</PresentationFormat>
  <Paragraphs>101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Gill Sans MT</vt:lpstr>
      <vt:lpstr>Title Slide</vt:lpstr>
      <vt:lpstr>Content Slides</vt:lpstr>
      <vt:lpstr>Feed the Future-only branded blank</vt:lpstr>
      <vt:lpstr>1_Feed the Future-only branded blank</vt:lpstr>
      <vt:lpstr>1_Content Slides</vt:lpstr>
      <vt:lpstr>Closing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Harper, Jim W</dc:creator>
  <cp:keywords>, docId:1C1AAE23AF3C8D558F58732F5C9A0249</cp:keywords>
  <cp:lastModifiedBy>Karimou,Moctar</cp:lastModifiedBy>
  <cp:revision>97</cp:revision>
  <dcterms:created xsi:type="dcterms:W3CDTF">2022-06-14T17:18:14Z</dcterms:created>
  <dcterms:modified xsi:type="dcterms:W3CDTF">2023-08-17T11:51:36Z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0x01010014E99547EE107245AA63AAFE1B907A6C</vt:lpwstr>
  </property>
  <property fmtid="{D5CDD505-2E9C-101B-9397-08002B2CF9AE}" pid="3" name="MediaServiceImageTags">
    <vt:lpwstr/>
  </property>
</Properties>
</file>