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</p:sldMasterIdLst>
  <p:notesMasterIdLst>
    <p:notesMasterId r:id="rId29"/>
  </p:notesMasterIdLst>
  <p:handoutMasterIdLst>
    <p:handoutMasterId r:id="rId30"/>
  </p:handoutMasterIdLst>
  <p:sldIdLst>
    <p:sldId id="534" r:id="rId10"/>
    <p:sldId id="1226" r:id="rId11"/>
    <p:sldId id="1291" r:id="rId12"/>
    <p:sldId id="1286" r:id="rId13"/>
    <p:sldId id="1300" r:id="rId14"/>
    <p:sldId id="1311" r:id="rId15"/>
    <p:sldId id="1298" r:id="rId16"/>
    <p:sldId id="1301" r:id="rId17"/>
    <p:sldId id="1302" r:id="rId18"/>
    <p:sldId id="1303" r:id="rId19"/>
    <p:sldId id="1304" r:id="rId20"/>
    <p:sldId id="1305" r:id="rId21"/>
    <p:sldId id="1312" r:id="rId22"/>
    <p:sldId id="1306" r:id="rId23"/>
    <p:sldId id="1307" r:id="rId24"/>
    <p:sldId id="1308" r:id="rId25"/>
    <p:sldId id="1313" r:id="rId26"/>
    <p:sldId id="1309" r:id="rId27"/>
    <p:sldId id="1310" r:id="rId2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8BE636CB-8511-6D67-2CD1-56398477221C}" name="Sanchez, Alejandro." initials="SA" userId="S::jalejandro.sanch@ufl.edu::6284fc1f-5d8d-4afa-a6ce-acdc4ce75975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5700"/>
    <a:srgbClr val="237C9A"/>
    <a:srgbClr val="C55A11"/>
    <a:srgbClr val="4799B5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150" autoAdjust="0"/>
  </p:normalViewPr>
  <p:slideViewPr>
    <p:cSldViewPr snapToGrid="0">
      <p:cViewPr varScale="1">
        <p:scale>
          <a:sx n="57" d="100"/>
          <a:sy n="57" d="100"/>
        </p:scale>
        <p:origin x="9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microsoft.com/office/2018/10/relationships/authors" Target="author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894D6-0B6B-450C-A6FB-1636AF82D43F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6354F21-51F3-4D10-85A4-777857EF24FE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2400" dirty="0">
              <a:latin typeface="Gill Sans MT" panose="020B0502020104020203" pitchFamily="34" charset="0"/>
            </a:rPr>
            <a:t>S'assurer qu'il y a suffisamment de réactifs et de fournitures pour traiter les échantillons soumis.</a:t>
          </a:r>
        </a:p>
      </dgm:t>
    </dgm:pt>
    <dgm:pt modelId="{F709DEAA-40AF-400E-9750-BD85D551698F}" type="sibTrans" cxnId="{C31017A4-3CF6-4D08-B6FF-E762ADA00AFE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DEE41DB7-373D-4FE2-9D59-C6BB57EB81CF}" type="parTrans" cxnId="{C31017A4-3CF6-4D08-B6FF-E762ADA00AFE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4F017A7-8BAC-4E5C-BF00-2A8CFDFBDAAA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2400" dirty="0">
              <a:latin typeface="Gill Sans MT" panose="020B0502020104020203" pitchFamily="34" charset="0"/>
            </a:rPr>
            <a:t>Le nombre d'échantillons soumis dictera le nombre de réactifs et de fournitures à stocker.</a:t>
          </a:r>
        </a:p>
      </dgm:t>
    </dgm:pt>
    <dgm:pt modelId="{C1B08946-761B-4291-9D4E-9ED9689C7BAE}" type="sibTrans" cxnId="{73FBE26C-59AF-4DD2-9087-E6A400A83B7E}">
      <dgm:prSet/>
      <dgm:spPr/>
      <dgm:t>
        <a:bodyPr/>
        <a:lstStyle/>
        <a:p>
          <a:endParaRPr lang="en-US"/>
        </a:p>
      </dgm:t>
    </dgm:pt>
    <dgm:pt modelId="{8ED357F3-8B06-4A60-82A1-D5E07365AB81}" type="parTrans" cxnId="{73FBE26C-59AF-4DD2-9087-E6A400A83B7E}">
      <dgm:prSet/>
      <dgm:spPr/>
      <dgm:t>
        <a:bodyPr/>
        <a:lstStyle/>
        <a:p>
          <a:endParaRPr lang="en-US"/>
        </a:p>
      </dgm:t>
    </dgm:pt>
    <dgm:pt modelId="{4C17981C-E2FB-41F3-8EDE-846A3F583280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2400" dirty="0">
              <a:latin typeface="Gill Sans MT" panose="020B0502020104020203" pitchFamily="34" charset="0"/>
            </a:rPr>
            <a:t>Connaître les fournitures disponibles pour traiter les échantillons soumis</a:t>
          </a:r>
        </a:p>
      </dgm:t>
    </dgm:pt>
    <dgm:pt modelId="{6050C05F-7E9D-4D9D-B4B8-A9EAE6378919}" type="parTrans" cxnId="{F8E93494-FCCE-445C-8058-798FB295DC98}">
      <dgm:prSet/>
      <dgm:spPr/>
      <dgm:t>
        <a:bodyPr/>
        <a:lstStyle/>
        <a:p>
          <a:endParaRPr lang="en-US"/>
        </a:p>
      </dgm:t>
    </dgm:pt>
    <dgm:pt modelId="{F30A89BA-D469-4B10-931D-D71EA718CC67}" type="sibTrans" cxnId="{F8E93494-FCCE-445C-8058-798FB295DC98}">
      <dgm:prSet/>
      <dgm:spPr/>
      <dgm:t>
        <a:bodyPr/>
        <a:lstStyle/>
        <a:p>
          <a:endParaRPr lang="en-US"/>
        </a:p>
      </dgm:t>
    </dgm:pt>
    <dgm:pt modelId="{84C832EF-F807-4C4E-8486-EE0DB4FF7AEB}">
      <dgm:prSet phldrT="[Text]" custT="1"/>
      <dgm:spPr/>
      <dgm:t>
        <a:bodyPr/>
        <a:lstStyle/>
        <a:p>
          <a:r>
            <a:rPr lang="en-US" sz="2600" dirty="0">
              <a:latin typeface="Gill Sans MT" panose="020B0502020104020203" pitchFamily="34" charset="0"/>
            </a:rPr>
            <a:t>Il doit permettre au laboratoire de</a:t>
          </a:r>
        </a:p>
      </dgm:t>
    </dgm:pt>
    <dgm:pt modelId="{250728E4-2C49-B54A-A0BC-10F4B85C1865}" type="parTrans" cxnId="{7B4294A6-3257-EE46-AB12-7044DBD4FAB5}">
      <dgm:prSet/>
      <dgm:spPr/>
      <dgm:t>
        <a:bodyPr/>
        <a:lstStyle/>
        <a:p>
          <a:endParaRPr lang="en-US"/>
        </a:p>
      </dgm:t>
    </dgm:pt>
    <dgm:pt modelId="{E5D678AD-82DD-484B-8EB4-D513D0682BE6}" type="sibTrans" cxnId="{7B4294A6-3257-EE46-AB12-7044DBD4FAB5}">
      <dgm:prSet/>
      <dgm:spPr/>
      <dgm:t>
        <a:bodyPr/>
        <a:lstStyle/>
        <a:p>
          <a:endParaRPr lang="en-US"/>
        </a:p>
      </dgm:t>
    </dgm:pt>
    <dgm:pt modelId="{2BD88E8D-EBBA-CD46-ABC4-5D08F8FD247A}">
      <dgm:prSet phldrT="[Text]" custT="1"/>
      <dgm:spPr/>
      <dgm:t>
        <a:bodyPr/>
        <a:lstStyle/>
        <a:p>
          <a:r>
            <a:rPr lang="en-US" sz="2600" dirty="0">
              <a:latin typeface="Gill Sans MT" panose="020B0502020104020203" pitchFamily="34" charset="0"/>
            </a:rPr>
            <a:t>UN INVENTAIRE DES FOURNITURES ET DES RÉACTIFS DOIT TOUJOURS ÊTRE TENU</a:t>
          </a:r>
        </a:p>
      </dgm:t>
    </dgm:pt>
    <dgm:pt modelId="{8742296E-9D69-2448-8511-72FD5E1E1A9F}" type="parTrans" cxnId="{4AC87C9D-052E-CC47-8C7B-3BBD892930E2}">
      <dgm:prSet/>
      <dgm:spPr/>
      <dgm:t>
        <a:bodyPr/>
        <a:lstStyle/>
        <a:p>
          <a:endParaRPr lang="en-US"/>
        </a:p>
      </dgm:t>
    </dgm:pt>
    <dgm:pt modelId="{D39ECFE5-DE24-3045-A2B2-B73CDCF3DCF1}" type="sibTrans" cxnId="{4AC87C9D-052E-CC47-8C7B-3BBD892930E2}">
      <dgm:prSet/>
      <dgm:spPr/>
      <dgm:t>
        <a:bodyPr/>
        <a:lstStyle/>
        <a:p>
          <a:endParaRPr lang="en-US"/>
        </a:p>
      </dgm:t>
    </dgm:pt>
    <dgm:pt modelId="{B78EAB71-C8B4-409D-8251-7E6A19D62929}" type="pres">
      <dgm:prSet presAssocID="{914894D6-0B6B-450C-A6FB-1636AF82D43F}" presName="linear" presStyleCnt="0">
        <dgm:presLayoutVars>
          <dgm:animLvl val="lvl"/>
          <dgm:resizeHandles val="exact"/>
        </dgm:presLayoutVars>
      </dgm:prSet>
      <dgm:spPr/>
    </dgm:pt>
    <dgm:pt modelId="{981C7BC5-D1E0-1741-B3EE-8B8D8EC913EA}" type="pres">
      <dgm:prSet presAssocID="{2BD88E8D-EBBA-CD46-ABC4-5D08F8FD247A}" presName="parentText" presStyleLbl="node1" presStyleIdx="0" presStyleCnt="2" custScaleX="99147" custScaleY="78644">
        <dgm:presLayoutVars>
          <dgm:chMax val="0"/>
          <dgm:bulletEnabled val="1"/>
        </dgm:presLayoutVars>
      </dgm:prSet>
      <dgm:spPr/>
    </dgm:pt>
    <dgm:pt modelId="{9144ABC1-4963-CE42-834B-A24BE773BD49}" type="pres">
      <dgm:prSet presAssocID="{D39ECFE5-DE24-3045-A2B2-B73CDCF3DCF1}" presName="spacer" presStyleCnt="0"/>
      <dgm:spPr/>
    </dgm:pt>
    <dgm:pt modelId="{82FF01F6-8F17-A54D-8C62-009C3760E351}" type="pres">
      <dgm:prSet presAssocID="{84C832EF-F807-4C4E-8486-EE0DB4FF7AE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241295D-D522-3C49-B462-36FEBD69DE7B}" type="pres">
      <dgm:prSet presAssocID="{84C832EF-F807-4C4E-8486-EE0DB4FF7AE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112D012-9B4C-E34E-9307-AA3D74D4900C}" type="presOf" srcId="{24F017A7-8BAC-4E5C-BF00-2A8CFDFBDAAA}" destId="{9241295D-D522-3C49-B462-36FEBD69DE7B}" srcOrd="0" destOrd="2" presId="urn:microsoft.com/office/officeart/2005/8/layout/vList2"/>
    <dgm:cxn modelId="{30D0CA42-F03D-4024-99E7-0EF929DA7488}" type="presOf" srcId="{914894D6-0B6B-450C-A6FB-1636AF82D43F}" destId="{B78EAB71-C8B4-409D-8251-7E6A19D62929}" srcOrd="0" destOrd="0" presId="urn:microsoft.com/office/officeart/2005/8/layout/vList2"/>
    <dgm:cxn modelId="{73FBE26C-59AF-4DD2-9087-E6A400A83B7E}" srcId="{84C832EF-F807-4C4E-8486-EE0DB4FF7AEB}" destId="{24F017A7-8BAC-4E5C-BF00-2A8CFDFBDAAA}" srcOrd="2" destOrd="0" parTransId="{8ED357F3-8B06-4A60-82A1-D5E07365AB81}" sibTransId="{C1B08946-761B-4291-9D4E-9ED9689C7BAE}"/>
    <dgm:cxn modelId="{47D70257-693B-C94A-9EB2-8C48FE23020B}" type="presOf" srcId="{4C17981C-E2FB-41F3-8EDE-846A3F583280}" destId="{9241295D-D522-3C49-B462-36FEBD69DE7B}" srcOrd="0" destOrd="0" presId="urn:microsoft.com/office/officeart/2005/8/layout/vList2"/>
    <dgm:cxn modelId="{F8E93494-FCCE-445C-8058-798FB295DC98}" srcId="{84C832EF-F807-4C4E-8486-EE0DB4FF7AEB}" destId="{4C17981C-E2FB-41F3-8EDE-846A3F583280}" srcOrd="0" destOrd="0" parTransId="{6050C05F-7E9D-4D9D-B4B8-A9EAE6378919}" sibTransId="{F30A89BA-D469-4B10-931D-D71EA718CC67}"/>
    <dgm:cxn modelId="{4AC87C9D-052E-CC47-8C7B-3BBD892930E2}" srcId="{914894D6-0B6B-450C-A6FB-1636AF82D43F}" destId="{2BD88E8D-EBBA-CD46-ABC4-5D08F8FD247A}" srcOrd="0" destOrd="0" parTransId="{8742296E-9D69-2448-8511-72FD5E1E1A9F}" sibTransId="{D39ECFE5-DE24-3045-A2B2-B73CDCF3DCF1}"/>
    <dgm:cxn modelId="{C31017A4-3CF6-4D08-B6FF-E762ADA00AFE}" srcId="{84C832EF-F807-4C4E-8486-EE0DB4FF7AEB}" destId="{26354F21-51F3-4D10-85A4-777857EF24FE}" srcOrd="1" destOrd="0" parTransId="{DEE41DB7-373D-4FE2-9D59-C6BB57EB81CF}" sibTransId="{F709DEAA-40AF-400E-9750-BD85D551698F}"/>
    <dgm:cxn modelId="{7B4294A6-3257-EE46-AB12-7044DBD4FAB5}" srcId="{914894D6-0B6B-450C-A6FB-1636AF82D43F}" destId="{84C832EF-F807-4C4E-8486-EE0DB4FF7AEB}" srcOrd="1" destOrd="0" parTransId="{250728E4-2C49-B54A-A0BC-10F4B85C1865}" sibTransId="{E5D678AD-82DD-484B-8EB4-D513D0682BE6}"/>
    <dgm:cxn modelId="{4BDA38C0-8E98-244E-B968-29BDF7BA4A53}" type="presOf" srcId="{2BD88E8D-EBBA-CD46-ABC4-5D08F8FD247A}" destId="{981C7BC5-D1E0-1741-B3EE-8B8D8EC913EA}" srcOrd="0" destOrd="0" presId="urn:microsoft.com/office/officeart/2005/8/layout/vList2"/>
    <dgm:cxn modelId="{80065FD9-A6F5-0C47-A3D2-6BAD523CD5E5}" type="presOf" srcId="{26354F21-51F3-4D10-85A4-777857EF24FE}" destId="{9241295D-D522-3C49-B462-36FEBD69DE7B}" srcOrd="0" destOrd="1" presId="urn:microsoft.com/office/officeart/2005/8/layout/vList2"/>
    <dgm:cxn modelId="{B0BA99EE-23EB-2549-957D-D1FA5CF7D1DE}" type="presOf" srcId="{84C832EF-F807-4C4E-8486-EE0DB4FF7AEB}" destId="{82FF01F6-8F17-A54D-8C62-009C3760E351}" srcOrd="0" destOrd="0" presId="urn:microsoft.com/office/officeart/2005/8/layout/vList2"/>
    <dgm:cxn modelId="{DEAF5F51-23BA-0743-B943-7A26357135CC}" type="presParOf" srcId="{B78EAB71-C8B4-409D-8251-7E6A19D62929}" destId="{981C7BC5-D1E0-1741-B3EE-8B8D8EC913EA}" srcOrd="0" destOrd="0" presId="urn:microsoft.com/office/officeart/2005/8/layout/vList2"/>
    <dgm:cxn modelId="{EB6343BB-1522-1945-8228-E2F7BCD12DCE}" type="presParOf" srcId="{B78EAB71-C8B4-409D-8251-7E6A19D62929}" destId="{9144ABC1-4963-CE42-834B-A24BE773BD49}" srcOrd="1" destOrd="0" presId="urn:microsoft.com/office/officeart/2005/8/layout/vList2"/>
    <dgm:cxn modelId="{25401D13-EF2A-C84A-AF98-9BFF9EB46E2D}" type="presParOf" srcId="{B78EAB71-C8B4-409D-8251-7E6A19D62929}" destId="{82FF01F6-8F17-A54D-8C62-009C3760E351}" srcOrd="2" destOrd="0" presId="urn:microsoft.com/office/officeart/2005/8/layout/vList2"/>
    <dgm:cxn modelId="{9D529D0E-5515-0043-99B1-06AB1FDB14E7}" type="presParOf" srcId="{B78EAB71-C8B4-409D-8251-7E6A19D62929}" destId="{9241295D-D522-3C49-B462-36FEBD69DE7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9B88B3-E9C8-427C-A479-BE50BBB2A5E8}" type="doc">
      <dgm:prSet loTypeId="urn:microsoft.com/office/officeart/2011/layout/CircleProcess" loCatId="process" qsTypeId="urn:microsoft.com/office/officeart/2005/8/quickstyle/simple1" qsCatId="simple" csTypeId="urn:microsoft.com/office/officeart/2005/8/colors/colorful1" csCatId="colorful" phldr="1"/>
      <dgm:spPr/>
    </dgm:pt>
    <dgm:pt modelId="{A7A60C33-BA86-45C3-B69A-C5EC72F1B8E8}">
      <dgm:prSet phldrT="[Text]" custT="1"/>
      <dgm:spPr/>
      <dgm:t>
        <a:bodyPr/>
        <a:lstStyle/>
        <a:p>
          <a:r>
            <a:rPr lang="en-US" sz="1400" dirty="0"/>
            <a:t>Quel matériel acheter ?</a:t>
          </a:r>
        </a:p>
      </dgm:t>
    </dgm:pt>
    <dgm:pt modelId="{EE6670AF-CC68-4998-A615-E2C36F1074B3}" type="parTrans" cxnId="{4AA34CF8-D4A3-411E-A759-235EDA8AD9D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21D9D33B-38C9-42E4-842A-39C598303DCC}" type="sibTrans" cxnId="{4AA34CF8-D4A3-411E-A759-235EDA8AD9D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D3AA3A68-D524-49DB-AA96-38A47C680987}">
      <dgm:prSet phldrT="[Text]" custT="1"/>
      <dgm:spPr/>
      <dgm:t>
        <a:bodyPr/>
        <a:lstStyle/>
        <a:p>
          <a:r>
            <a:rPr lang="en-US" sz="1400" dirty="0"/>
            <a:t>Des options spéciales sont-elles nécessaires ? (UV)</a:t>
          </a:r>
        </a:p>
      </dgm:t>
    </dgm:pt>
    <dgm:pt modelId="{6AF2335F-CBC7-4D47-9A9A-54CB8FFC1B32}" type="parTrans" cxnId="{D4E197A2-E26C-4CD4-B90B-D89FA0666A98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E07432C-117A-413B-B3EE-5FB9846DDB04}" type="sibTrans" cxnId="{D4E197A2-E26C-4CD4-B90B-D89FA0666A98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00F5592-F2E5-466A-91DC-2EBEBA48BCD5}">
      <dgm:prSet phldrT="[Text]" custT="1"/>
      <dgm:spPr/>
      <dgm:t>
        <a:bodyPr/>
        <a:lstStyle/>
        <a:p>
          <a:r>
            <a:rPr lang="en-US" sz="1400" dirty="0"/>
            <a:t>Existe-t-il une garantie ? De quelle durée ?</a:t>
          </a:r>
        </a:p>
      </dgm:t>
    </dgm:pt>
    <dgm:pt modelId="{7A50AD10-085D-4A48-9B11-C2D8CA3B6E2A}" type="parTrans" cxnId="{73A98030-EDB8-4E8C-94AF-70420819C1BE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4DC0105-F77A-40FC-857B-81C7B0DEB837}" type="sibTrans" cxnId="{73A98030-EDB8-4E8C-94AF-70420819C1BE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2E8C2485-7198-4D28-8F72-D8189F08D8BB}">
      <dgm:prSet phldrT="[Text]" custT="1"/>
      <dgm:spPr/>
      <dgm:t>
        <a:bodyPr/>
        <a:lstStyle/>
        <a:p>
          <a:r>
            <a:rPr lang="en-US" sz="1400" dirty="0"/>
            <a:t>Pourquoi ?</a:t>
          </a:r>
        </a:p>
      </dgm:t>
    </dgm:pt>
    <dgm:pt modelId="{6E683CA0-482E-49F5-9A63-54C304C029D5}" type="parTrans" cxnId="{2DA01F43-96D8-4038-A7B0-BD051BE3E9E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4A53ACD4-E071-4D33-BA51-47F22764FADB}" type="sibTrans" cxnId="{2DA01F43-96D8-4038-A7B0-BD051BE3E9E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87FB181-36EA-4613-8ECF-20603ABD6C2E}">
      <dgm:prSet phldrT="[Text]" custT="1"/>
      <dgm:spPr/>
      <dgm:t>
        <a:bodyPr/>
        <a:lstStyle/>
        <a:p>
          <a:r>
            <a:rPr lang="en-US" sz="1400" dirty="0"/>
            <a:t>Quel est le contenu de l'équipement ?</a:t>
          </a:r>
        </a:p>
      </dgm:t>
    </dgm:pt>
    <dgm:pt modelId="{5811F0D3-8F13-4D0D-AAB1-664DCAE2084C}" type="parTrans" cxnId="{33C2C8F6-D3B2-4A66-9DBF-6ABA82B94FB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1160F43-941D-409D-AC05-15A8DF158ACD}" type="sibTrans" cxnId="{33C2C8F6-D3B2-4A66-9DBF-6ABA82B94FB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EB02242-DF82-4C6E-80B9-B9D082DE94F7}">
      <dgm:prSet phldrT="[Text]" custT="1"/>
      <dgm:spPr/>
      <dgm:t>
        <a:bodyPr/>
        <a:lstStyle/>
        <a:p>
          <a:r>
            <a:rPr lang="en-US" sz="1400" dirty="0"/>
            <a:t>L'entreprise assure-t-elle la maintenance ?</a:t>
          </a:r>
        </a:p>
      </dgm:t>
    </dgm:pt>
    <dgm:pt modelId="{CD04B963-20D7-4183-82BA-79368564679F}" type="parTrans" cxnId="{2B1D4862-A2B8-4B14-8C3B-D419A9E75131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4E987239-8312-420B-90E0-1437C937043F}" type="sibTrans" cxnId="{2B1D4862-A2B8-4B14-8C3B-D419A9E75131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3A97FFE-C5CB-4CE3-969E-F0084D02AD2D}">
      <dgm:prSet phldrT="[Text]" custT="1"/>
      <dgm:spPr/>
      <dgm:t>
        <a:bodyPr/>
        <a:lstStyle/>
        <a:p>
          <a:r>
            <a:rPr lang="en-US" sz="1400" dirty="0"/>
            <a:t>Avez-vous les coordonnées de l'entreprise ?</a:t>
          </a:r>
        </a:p>
      </dgm:t>
    </dgm:pt>
    <dgm:pt modelId="{6B548B2A-1899-410D-9123-B87D72DA89EA}" type="parTrans" cxnId="{7C13B1CF-E203-4229-96F7-5E48E42AB159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DE771A5D-B066-41F0-8BC3-319FEEA5334C}" type="sibTrans" cxnId="{7C13B1CF-E203-4229-96F7-5E48E42AB159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9ADCFE9-2852-4B73-B211-3D43EDB4C3DE}" type="pres">
      <dgm:prSet presAssocID="{0F9B88B3-E9C8-427C-A479-BE50BBB2A5E8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1869F503-CF77-4A94-980E-ECFA4345AF47}" type="pres">
      <dgm:prSet presAssocID="{C3A97FFE-C5CB-4CE3-969E-F0084D02AD2D}" presName="Accent7" presStyleCnt="0"/>
      <dgm:spPr/>
    </dgm:pt>
    <dgm:pt modelId="{C0B74D63-F2E9-499C-8977-B65B931053F5}" type="pres">
      <dgm:prSet presAssocID="{C3A97FFE-C5CB-4CE3-969E-F0084D02AD2D}" presName="Accent" presStyleLbl="node1" presStyleIdx="0" presStyleCnt="7"/>
      <dgm:spPr/>
    </dgm:pt>
    <dgm:pt modelId="{8A5F0BB2-5842-40B4-A436-5081B4E3510B}" type="pres">
      <dgm:prSet presAssocID="{C3A97FFE-C5CB-4CE3-969E-F0084D02AD2D}" presName="ParentBackground7" presStyleCnt="0"/>
      <dgm:spPr/>
    </dgm:pt>
    <dgm:pt modelId="{1FD3843A-54F2-42E6-BA8E-8DCD23995FDA}" type="pres">
      <dgm:prSet presAssocID="{C3A97FFE-C5CB-4CE3-969E-F0084D02AD2D}" presName="ParentBackground" presStyleLbl="fgAcc1" presStyleIdx="0" presStyleCnt="7"/>
      <dgm:spPr/>
    </dgm:pt>
    <dgm:pt modelId="{3988165D-2B98-4CF3-BFC5-8C92B486E3E1}" type="pres">
      <dgm:prSet presAssocID="{C3A97FFE-C5CB-4CE3-969E-F0084D02AD2D}" presName="Parent7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D404DBF-D1DA-4B58-A06A-2C2F60911473}" type="pres">
      <dgm:prSet presAssocID="{7EB02242-DF82-4C6E-80B9-B9D082DE94F7}" presName="Accent6" presStyleCnt="0"/>
      <dgm:spPr/>
    </dgm:pt>
    <dgm:pt modelId="{29A8B278-69D8-4505-B058-3BDEB51684D2}" type="pres">
      <dgm:prSet presAssocID="{7EB02242-DF82-4C6E-80B9-B9D082DE94F7}" presName="Accent" presStyleLbl="node1" presStyleIdx="1" presStyleCnt="7"/>
      <dgm:spPr/>
    </dgm:pt>
    <dgm:pt modelId="{B5B648FB-393E-4A73-99C2-997B5890DF36}" type="pres">
      <dgm:prSet presAssocID="{7EB02242-DF82-4C6E-80B9-B9D082DE94F7}" presName="ParentBackground6" presStyleCnt="0"/>
      <dgm:spPr/>
    </dgm:pt>
    <dgm:pt modelId="{1116950E-322B-434D-B894-ED7563913C74}" type="pres">
      <dgm:prSet presAssocID="{7EB02242-DF82-4C6E-80B9-B9D082DE94F7}" presName="ParentBackground" presStyleLbl="fgAcc1" presStyleIdx="1" presStyleCnt="7"/>
      <dgm:spPr/>
    </dgm:pt>
    <dgm:pt modelId="{E2A81D46-C183-4B46-B04C-CA2E31218876}" type="pres">
      <dgm:prSet presAssocID="{7EB02242-DF82-4C6E-80B9-B9D082DE94F7}" presName="Parent6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2CED2914-D71F-465E-968A-C264EC3076D4}" type="pres">
      <dgm:prSet presAssocID="{600F5592-F2E5-466A-91DC-2EBEBA48BCD5}" presName="Accent5" presStyleCnt="0"/>
      <dgm:spPr/>
    </dgm:pt>
    <dgm:pt modelId="{B44B2F5C-B155-4D6E-99D5-67A661DEB4AD}" type="pres">
      <dgm:prSet presAssocID="{600F5592-F2E5-466A-91DC-2EBEBA48BCD5}" presName="Accent" presStyleLbl="node1" presStyleIdx="2" presStyleCnt="7"/>
      <dgm:spPr/>
    </dgm:pt>
    <dgm:pt modelId="{8B7EE329-2BCB-4AC9-AF29-BE5BB0057FE6}" type="pres">
      <dgm:prSet presAssocID="{600F5592-F2E5-466A-91DC-2EBEBA48BCD5}" presName="ParentBackground5" presStyleCnt="0"/>
      <dgm:spPr/>
    </dgm:pt>
    <dgm:pt modelId="{07D1A12A-0BFC-4191-91C7-85E12B5EA872}" type="pres">
      <dgm:prSet presAssocID="{600F5592-F2E5-466A-91DC-2EBEBA48BCD5}" presName="ParentBackground" presStyleLbl="fgAcc1" presStyleIdx="2" presStyleCnt="7"/>
      <dgm:spPr/>
    </dgm:pt>
    <dgm:pt modelId="{91504925-4EFA-4B95-B787-C33FB14C328A}" type="pres">
      <dgm:prSet presAssocID="{600F5592-F2E5-466A-91DC-2EBEBA48BCD5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EEF7ABED-AC5C-457C-B6EC-246178B9F832}" type="pres">
      <dgm:prSet presAssocID="{D3AA3A68-D524-49DB-AA96-38A47C680987}" presName="Accent4" presStyleCnt="0"/>
      <dgm:spPr/>
    </dgm:pt>
    <dgm:pt modelId="{43B4BA2A-07C7-4F10-AB4E-9DC9B3AAD6E5}" type="pres">
      <dgm:prSet presAssocID="{D3AA3A68-D524-49DB-AA96-38A47C680987}" presName="Accent" presStyleLbl="node1" presStyleIdx="3" presStyleCnt="7"/>
      <dgm:spPr/>
    </dgm:pt>
    <dgm:pt modelId="{1960ABAB-CAE3-4C7C-8D44-5700639B97FE}" type="pres">
      <dgm:prSet presAssocID="{D3AA3A68-D524-49DB-AA96-38A47C680987}" presName="ParentBackground4" presStyleCnt="0"/>
      <dgm:spPr/>
    </dgm:pt>
    <dgm:pt modelId="{FE5380F7-78A3-4512-B498-60B3958ACF13}" type="pres">
      <dgm:prSet presAssocID="{D3AA3A68-D524-49DB-AA96-38A47C680987}" presName="ParentBackground" presStyleLbl="fgAcc1" presStyleIdx="3" presStyleCnt="7"/>
      <dgm:spPr/>
    </dgm:pt>
    <dgm:pt modelId="{0E7957CE-70FC-4C61-A3CA-CE15EE517E8C}" type="pres">
      <dgm:prSet presAssocID="{D3AA3A68-D524-49DB-AA96-38A47C680987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2997DE59-0D23-4434-805E-DA18065B74C5}" type="pres">
      <dgm:prSet presAssocID="{A87FB181-36EA-4613-8ECF-20603ABD6C2E}" presName="Accent3" presStyleCnt="0"/>
      <dgm:spPr/>
    </dgm:pt>
    <dgm:pt modelId="{C24BD04A-4E40-418D-AC13-DB500AF552CC}" type="pres">
      <dgm:prSet presAssocID="{A87FB181-36EA-4613-8ECF-20603ABD6C2E}" presName="Accent" presStyleLbl="node1" presStyleIdx="4" presStyleCnt="7"/>
      <dgm:spPr/>
    </dgm:pt>
    <dgm:pt modelId="{AB45681E-8278-406C-B9A1-10EF9FB43052}" type="pres">
      <dgm:prSet presAssocID="{A87FB181-36EA-4613-8ECF-20603ABD6C2E}" presName="ParentBackground3" presStyleCnt="0"/>
      <dgm:spPr/>
    </dgm:pt>
    <dgm:pt modelId="{93EADDB6-E03F-4F1E-9CB1-2FFB5B016C51}" type="pres">
      <dgm:prSet presAssocID="{A87FB181-36EA-4613-8ECF-20603ABD6C2E}" presName="ParentBackground" presStyleLbl="fgAcc1" presStyleIdx="4" presStyleCnt="7"/>
      <dgm:spPr/>
    </dgm:pt>
    <dgm:pt modelId="{D4F1A643-B944-486C-A998-0DF46977E373}" type="pres">
      <dgm:prSet presAssocID="{A87FB181-36EA-4613-8ECF-20603ABD6C2E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224374D1-A0B6-4776-8CD1-F5C2FB3B533E}" type="pres">
      <dgm:prSet presAssocID="{2E8C2485-7198-4D28-8F72-D8189F08D8BB}" presName="Accent2" presStyleCnt="0"/>
      <dgm:spPr/>
    </dgm:pt>
    <dgm:pt modelId="{8F738D66-87E1-4E72-B0B8-BC64B8CE7A00}" type="pres">
      <dgm:prSet presAssocID="{2E8C2485-7198-4D28-8F72-D8189F08D8BB}" presName="Accent" presStyleLbl="node1" presStyleIdx="5" presStyleCnt="7"/>
      <dgm:spPr/>
    </dgm:pt>
    <dgm:pt modelId="{06B92FBD-57BE-462D-8DFF-DFEFCFCEE39C}" type="pres">
      <dgm:prSet presAssocID="{2E8C2485-7198-4D28-8F72-D8189F08D8BB}" presName="ParentBackground2" presStyleCnt="0"/>
      <dgm:spPr/>
    </dgm:pt>
    <dgm:pt modelId="{02CD3A14-0ED0-4670-9C3D-DD7FD5C6EE26}" type="pres">
      <dgm:prSet presAssocID="{2E8C2485-7198-4D28-8F72-D8189F08D8BB}" presName="ParentBackground" presStyleLbl="fgAcc1" presStyleIdx="5" presStyleCnt="7"/>
      <dgm:spPr/>
    </dgm:pt>
    <dgm:pt modelId="{1E176F42-D1B4-4831-BBC5-B0A3B23281F1}" type="pres">
      <dgm:prSet presAssocID="{2E8C2485-7198-4D28-8F72-D8189F08D8BB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75AF2F8D-7537-4A20-92BE-5A9494CCE37A}" type="pres">
      <dgm:prSet presAssocID="{A7A60C33-BA86-45C3-B69A-C5EC72F1B8E8}" presName="Accent1" presStyleCnt="0"/>
      <dgm:spPr/>
    </dgm:pt>
    <dgm:pt modelId="{4A944461-96B0-4032-96D9-C825C12F8211}" type="pres">
      <dgm:prSet presAssocID="{A7A60C33-BA86-45C3-B69A-C5EC72F1B8E8}" presName="Accent" presStyleLbl="node1" presStyleIdx="6" presStyleCnt="7"/>
      <dgm:spPr/>
    </dgm:pt>
    <dgm:pt modelId="{7C0B791E-98CB-4EC6-99C5-32E1AB97A7CD}" type="pres">
      <dgm:prSet presAssocID="{A7A60C33-BA86-45C3-B69A-C5EC72F1B8E8}" presName="ParentBackground1" presStyleCnt="0"/>
      <dgm:spPr/>
    </dgm:pt>
    <dgm:pt modelId="{F8E6F6DE-D5A3-473D-84BD-80CDD71E922C}" type="pres">
      <dgm:prSet presAssocID="{A7A60C33-BA86-45C3-B69A-C5EC72F1B8E8}" presName="ParentBackground" presStyleLbl="fgAcc1" presStyleIdx="6" presStyleCnt="7"/>
      <dgm:spPr/>
    </dgm:pt>
    <dgm:pt modelId="{896AAA7B-A1FA-47F9-A2D2-78C295295AB1}" type="pres">
      <dgm:prSet presAssocID="{A7A60C33-BA86-45C3-B69A-C5EC72F1B8E8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74E64209-9DCC-496C-8656-E7D340FAC3F7}" type="presOf" srcId="{C3A97FFE-C5CB-4CE3-969E-F0084D02AD2D}" destId="{1FD3843A-54F2-42E6-BA8E-8DCD23995FDA}" srcOrd="0" destOrd="0" presId="urn:microsoft.com/office/officeart/2011/layout/CircleProcess"/>
    <dgm:cxn modelId="{73A98030-EDB8-4E8C-94AF-70420819C1BE}" srcId="{0F9B88B3-E9C8-427C-A479-BE50BBB2A5E8}" destId="{600F5592-F2E5-466A-91DC-2EBEBA48BCD5}" srcOrd="4" destOrd="0" parTransId="{7A50AD10-085D-4A48-9B11-C2D8CA3B6E2A}" sibTransId="{74DC0105-F77A-40FC-857B-81C7B0DEB837}"/>
    <dgm:cxn modelId="{6CFD5A37-DE33-4BF9-80E4-D228FFDD9EF9}" type="presOf" srcId="{7EB02242-DF82-4C6E-80B9-B9D082DE94F7}" destId="{E2A81D46-C183-4B46-B04C-CA2E31218876}" srcOrd="1" destOrd="0" presId="urn:microsoft.com/office/officeart/2011/layout/CircleProcess"/>
    <dgm:cxn modelId="{BD1D603A-5347-40A3-B9A7-4AC050FC64B6}" type="presOf" srcId="{C3A97FFE-C5CB-4CE3-969E-F0084D02AD2D}" destId="{3988165D-2B98-4CF3-BFC5-8C92B486E3E1}" srcOrd="1" destOrd="0" presId="urn:microsoft.com/office/officeart/2011/layout/CircleProcess"/>
    <dgm:cxn modelId="{42237B61-98D7-4763-B52B-8176DD07802D}" type="presOf" srcId="{A87FB181-36EA-4613-8ECF-20603ABD6C2E}" destId="{D4F1A643-B944-486C-A998-0DF46977E373}" srcOrd="1" destOrd="0" presId="urn:microsoft.com/office/officeart/2011/layout/CircleProcess"/>
    <dgm:cxn modelId="{2B1D4862-A2B8-4B14-8C3B-D419A9E75131}" srcId="{0F9B88B3-E9C8-427C-A479-BE50BBB2A5E8}" destId="{7EB02242-DF82-4C6E-80B9-B9D082DE94F7}" srcOrd="5" destOrd="0" parTransId="{CD04B963-20D7-4183-82BA-79368564679F}" sibTransId="{4E987239-8312-420B-90E0-1437C937043F}"/>
    <dgm:cxn modelId="{2DA01F43-96D8-4038-A7B0-BD051BE3E9E0}" srcId="{0F9B88B3-E9C8-427C-A479-BE50BBB2A5E8}" destId="{2E8C2485-7198-4D28-8F72-D8189F08D8BB}" srcOrd="1" destOrd="0" parTransId="{6E683CA0-482E-49F5-9A63-54C304C029D5}" sibTransId="{4A53ACD4-E071-4D33-BA51-47F22764FADB}"/>
    <dgm:cxn modelId="{6CD29152-ACF2-4CF6-BC6B-96FB39C6EC0E}" type="presOf" srcId="{600F5592-F2E5-466A-91DC-2EBEBA48BCD5}" destId="{07D1A12A-0BFC-4191-91C7-85E12B5EA872}" srcOrd="0" destOrd="0" presId="urn:microsoft.com/office/officeart/2011/layout/CircleProcess"/>
    <dgm:cxn modelId="{CC97A779-EB99-4036-AB9E-797BDF9A3552}" type="presOf" srcId="{0F9B88B3-E9C8-427C-A479-BE50BBB2A5E8}" destId="{59ADCFE9-2852-4B73-B211-3D43EDB4C3DE}" srcOrd="0" destOrd="0" presId="urn:microsoft.com/office/officeart/2011/layout/CircleProcess"/>
    <dgm:cxn modelId="{6D845D7E-1749-4FFE-AE2A-D9799EF3BD57}" type="presOf" srcId="{7EB02242-DF82-4C6E-80B9-B9D082DE94F7}" destId="{1116950E-322B-434D-B894-ED7563913C74}" srcOrd="0" destOrd="0" presId="urn:microsoft.com/office/officeart/2011/layout/CircleProcess"/>
    <dgm:cxn modelId="{3C93D194-272B-4B8E-AEA1-A0E6C4BD0DE3}" type="presOf" srcId="{D3AA3A68-D524-49DB-AA96-38A47C680987}" destId="{FE5380F7-78A3-4512-B498-60B3958ACF13}" srcOrd="0" destOrd="0" presId="urn:microsoft.com/office/officeart/2011/layout/CircleProcess"/>
    <dgm:cxn modelId="{AFCE2F9F-EA90-4A76-BAFA-12076E9D5B7D}" type="presOf" srcId="{2E8C2485-7198-4D28-8F72-D8189F08D8BB}" destId="{02CD3A14-0ED0-4670-9C3D-DD7FD5C6EE26}" srcOrd="0" destOrd="0" presId="urn:microsoft.com/office/officeart/2011/layout/CircleProcess"/>
    <dgm:cxn modelId="{D4E197A2-E26C-4CD4-B90B-D89FA0666A98}" srcId="{0F9B88B3-E9C8-427C-A479-BE50BBB2A5E8}" destId="{D3AA3A68-D524-49DB-AA96-38A47C680987}" srcOrd="3" destOrd="0" parTransId="{6AF2335F-CBC7-4D47-9A9A-54CB8FFC1B32}" sibTransId="{7E07432C-117A-413B-B3EE-5FB9846DDB04}"/>
    <dgm:cxn modelId="{4E7028A6-3553-48F8-80FD-088FB16B9A2F}" type="presOf" srcId="{600F5592-F2E5-466A-91DC-2EBEBA48BCD5}" destId="{91504925-4EFA-4B95-B787-C33FB14C328A}" srcOrd="1" destOrd="0" presId="urn:microsoft.com/office/officeart/2011/layout/CircleProcess"/>
    <dgm:cxn modelId="{BD7820A8-3AC7-44D9-932F-AC9EDE4680FE}" type="presOf" srcId="{A87FB181-36EA-4613-8ECF-20603ABD6C2E}" destId="{93EADDB6-E03F-4F1E-9CB1-2FFB5B016C51}" srcOrd="0" destOrd="0" presId="urn:microsoft.com/office/officeart/2011/layout/CircleProcess"/>
    <dgm:cxn modelId="{2ED318AD-B031-4913-B5B6-AE5DDB630247}" type="presOf" srcId="{A7A60C33-BA86-45C3-B69A-C5EC72F1B8E8}" destId="{896AAA7B-A1FA-47F9-A2D2-78C295295AB1}" srcOrd="1" destOrd="0" presId="urn:microsoft.com/office/officeart/2011/layout/CircleProcess"/>
    <dgm:cxn modelId="{7A2826C8-D27D-4596-8F35-407A7B92F677}" type="presOf" srcId="{D3AA3A68-D524-49DB-AA96-38A47C680987}" destId="{0E7957CE-70FC-4C61-A3CA-CE15EE517E8C}" srcOrd="1" destOrd="0" presId="urn:microsoft.com/office/officeart/2011/layout/CircleProcess"/>
    <dgm:cxn modelId="{7C13B1CF-E203-4229-96F7-5E48E42AB159}" srcId="{0F9B88B3-E9C8-427C-A479-BE50BBB2A5E8}" destId="{C3A97FFE-C5CB-4CE3-969E-F0084D02AD2D}" srcOrd="6" destOrd="0" parTransId="{6B548B2A-1899-410D-9123-B87D72DA89EA}" sibTransId="{DE771A5D-B066-41F0-8BC3-319FEEA5334C}"/>
    <dgm:cxn modelId="{6AFAEFCF-1823-4723-8D98-07244DAB653C}" type="presOf" srcId="{A7A60C33-BA86-45C3-B69A-C5EC72F1B8E8}" destId="{F8E6F6DE-D5A3-473D-84BD-80CDD71E922C}" srcOrd="0" destOrd="0" presId="urn:microsoft.com/office/officeart/2011/layout/CircleProcess"/>
    <dgm:cxn modelId="{FF02C3DD-226E-4AA9-BFF1-00157BDCF7E4}" type="presOf" srcId="{2E8C2485-7198-4D28-8F72-D8189F08D8BB}" destId="{1E176F42-D1B4-4831-BBC5-B0A3B23281F1}" srcOrd="1" destOrd="0" presId="urn:microsoft.com/office/officeart/2011/layout/CircleProcess"/>
    <dgm:cxn modelId="{33C2C8F6-D3B2-4A66-9DBF-6ABA82B94FB3}" srcId="{0F9B88B3-E9C8-427C-A479-BE50BBB2A5E8}" destId="{A87FB181-36EA-4613-8ECF-20603ABD6C2E}" srcOrd="2" destOrd="0" parTransId="{5811F0D3-8F13-4D0D-AAB1-664DCAE2084C}" sibTransId="{51160F43-941D-409D-AC05-15A8DF158ACD}"/>
    <dgm:cxn modelId="{4AA34CF8-D4A3-411E-A759-235EDA8AD9DA}" srcId="{0F9B88B3-E9C8-427C-A479-BE50BBB2A5E8}" destId="{A7A60C33-BA86-45C3-B69A-C5EC72F1B8E8}" srcOrd="0" destOrd="0" parTransId="{EE6670AF-CC68-4998-A615-E2C36F1074B3}" sibTransId="{21D9D33B-38C9-42E4-842A-39C598303DCC}"/>
    <dgm:cxn modelId="{0AD57246-589C-4E69-9FFB-B086566640EC}" type="presParOf" srcId="{59ADCFE9-2852-4B73-B211-3D43EDB4C3DE}" destId="{1869F503-CF77-4A94-980E-ECFA4345AF47}" srcOrd="0" destOrd="0" presId="urn:microsoft.com/office/officeart/2011/layout/CircleProcess"/>
    <dgm:cxn modelId="{27AE9DDE-337C-4383-80E4-D24F30FAA82F}" type="presParOf" srcId="{1869F503-CF77-4A94-980E-ECFA4345AF47}" destId="{C0B74D63-F2E9-499C-8977-B65B931053F5}" srcOrd="0" destOrd="0" presId="urn:microsoft.com/office/officeart/2011/layout/CircleProcess"/>
    <dgm:cxn modelId="{BE392460-7A74-405E-8384-914F1E886088}" type="presParOf" srcId="{59ADCFE9-2852-4B73-B211-3D43EDB4C3DE}" destId="{8A5F0BB2-5842-40B4-A436-5081B4E3510B}" srcOrd="1" destOrd="0" presId="urn:microsoft.com/office/officeart/2011/layout/CircleProcess"/>
    <dgm:cxn modelId="{020A2900-BAB4-47EA-8DA1-5E9179BDCE45}" type="presParOf" srcId="{8A5F0BB2-5842-40B4-A436-5081B4E3510B}" destId="{1FD3843A-54F2-42E6-BA8E-8DCD23995FDA}" srcOrd="0" destOrd="0" presId="urn:microsoft.com/office/officeart/2011/layout/CircleProcess"/>
    <dgm:cxn modelId="{8391141A-3581-4AF2-99EB-663A56D2B8C8}" type="presParOf" srcId="{59ADCFE9-2852-4B73-B211-3D43EDB4C3DE}" destId="{3988165D-2B98-4CF3-BFC5-8C92B486E3E1}" srcOrd="2" destOrd="0" presId="urn:microsoft.com/office/officeart/2011/layout/CircleProcess"/>
    <dgm:cxn modelId="{03C53C4A-D0A9-45A5-9DD1-7CFFA564924F}" type="presParOf" srcId="{59ADCFE9-2852-4B73-B211-3D43EDB4C3DE}" destId="{BD404DBF-D1DA-4B58-A06A-2C2F60911473}" srcOrd="3" destOrd="0" presId="urn:microsoft.com/office/officeart/2011/layout/CircleProcess"/>
    <dgm:cxn modelId="{0ADE4259-5171-4BEB-B715-506B1DAED801}" type="presParOf" srcId="{BD404DBF-D1DA-4B58-A06A-2C2F60911473}" destId="{29A8B278-69D8-4505-B058-3BDEB51684D2}" srcOrd="0" destOrd="0" presId="urn:microsoft.com/office/officeart/2011/layout/CircleProcess"/>
    <dgm:cxn modelId="{8558C817-551B-4855-B2AA-412AFBD5A552}" type="presParOf" srcId="{59ADCFE9-2852-4B73-B211-3D43EDB4C3DE}" destId="{B5B648FB-393E-4A73-99C2-997B5890DF36}" srcOrd="4" destOrd="0" presId="urn:microsoft.com/office/officeart/2011/layout/CircleProcess"/>
    <dgm:cxn modelId="{50374E92-5BF3-4246-91A5-0EF9D2CCB8EE}" type="presParOf" srcId="{B5B648FB-393E-4A73-99C2-997B5890DF36}" destId="{1116950E-322B-434D-B894-ED7563913C74}" srcOrd="0" destOrd="0" presId="urn:microsoft.com/office/officeart/2011/layout/CircleProcess"/>
    <dgm:cxn modelId="{BB43FF73-3E2A-403E-9548-AC1C2EA73CFD}" type="presParOf" srcId="{59ADCFE9-2852-4B73-B211-3D43EDB4C3DE}" destId="{E2A81D46-C183-4B46-B04C-CA2E31218876}" srcOrd="5" destOrd="0" presId="urn:microsoft.com/office/officeart/2011/layout/CircleProcess"/>
    <dgm:cxn modelId="{D6166289-A02E-4136-A2B3-60017D7058D7}" type="presParOf" srcId="{59ADCFE9-2852-4B73-B211-3D43EDB4C3DE}" destId="{2CED2914-D71F-465E-968A-C264EC3076D4}" srcOrd="6" destOrd="0" presId="urn:microsoft.com/office/officeart/2011/layout/CircleProcess"/>
    <dgm:cxn modelId="{433F1646-2502-4585-ACFE-1599DAB176AA}" type="presParOf" srcId="{2CED2914-D71F-465E-968A-C264EC3076D4}" destId="{B44B2F5C-B155-4D6E-99D5-67A661DEB4AD}" srcOrd="0" destOrd="0" presId="urn:microsoft.com/office/officeart/2011/layout/CircleProcess"/>
    <dgm:cxn modelId="{C3367A2D-3AAA-4F4F-B36A-74848EB6F51C}" type="presParOf" srcId="{59ADCFE9-2852-4B73-B211-3D43EDB4C3DE}" destId="{8B7EE329-2BCB-4AC9-AF29-BE5BB0057FE6}" srcOrd="7" destOrd="0" presId="urn:microsoft.com/office/officeart/2011/layout/CircleProcess"/>
    <dgm:cxn modelId="{D86A2251-A0EB-4C4D-A77C-D58FCAF1F7D7}" type="presParOf" srcId="{8B7EE329-2BCB-4AC9-AF29-BE5BB0057FE6}" destId="{07D1A12A-0BFC-4191-91C7-85E12B5EA872}" srcOrd="0" destOrd="0" presId="urn:microsoft.com/office/officeart/2011/layout/CircleProcess"/>
    <dgm:cxn modelId="{DD875D06-F8B5-49DE-A61A-6346424C9B08}" type="presParOf" srcId="{59ADCFE9-2852-4B73-B211-3D43EDB4C3DE}" destId="{91504925-4EFA-4B95-B787-C33FB14C328A}" srcOrd="8" destOrd="0" presId="urn:microsoft.com/office/officeart/2011/layout/CircleProcess"/>
    <dgm:cxn modelId="{EAE13779-3ECA-4D76-8925-10B72549DEBA}" type="presParOf" srcId="{59ADCFE9-2852-4B73-B211-3D43EDB4C3DE}" destId="{EEF7ABED-AC5C-457C-B6EC-246178B9F832}" srcOrd="9" destOrd="0" presId="urn:microsoft.com/office/officeart/2011/layout/CircleProcess"/>
    <dgm:cxn modelId="{863ECCD7-6172-496E-9482-6319B478DC68}" type="presParOf" srcId="{EEF7ABED-AC5C-457C-B6EC-246178B9F832}" destId="{43B4BA2A-07C7-4F10-AB4E-9DC9B3AAD6E5}" srcOrd="0" destOrd="0" presId="urn:microsoft.com/office/officeart/2011/layout/CircleProcess"/>
    <dgm:cxn modelId="{02662D66-214B-4308-B9D7-6C9EDE7E9B53}" type="presParOf" srcId="{59ADCFE9-2852-4B73-B211-3D43EDB4C3DE}" destId="{1960ABAB-CAE3-4C7C-8D44-5700639B97FE}" srcOrd="10" destOrd="0" presId="urn:microsoft.com/office/officeart/2011/layout/CircleProcess"/>
    <dgm:cxn modelId="{1BAFDBD9-87B8-44B1-87A6-056F7C5B60D6}" type="presParOf" srcId="{1960ABAB-CAE3-4C7C-8D44-5700639B97FE}" destId="{FE5380F7-78A3-4512-B498-60B3958ACF13}" srcOrd="0" destOrd="0" presId="urn:microsoft.com/office/officeart/2011/layout/CircleProcess"/>
    <dgm:cxn modelId="{0855D6C6-F684-44FB-A0CE-6536ECF55AC5}" type="presParOf" srcId="{59ADCFE9-2852-4B73-B211-3D43EDB4C3DE}" destId="{0E7957CE-70FC-4C61-A3CA-CE15EE517E8C}" srcOrd="11" destOrd="0" presId="urn:microsoft.com/office/officeart/2011/layout/CircleProcess"/>
    <dgm:cxn modelId="{5024F036-FD92-4B41-B530-2F26ED2AEC42}" type="presParOf" srcId="{59ADCFE9-2852-4B73-B211-3D43EDB4C3DE}" destId="{2997DE59-0D23-4434-805E-DA18065B74C5}" srcOrd="12" destOrd="0" presId="urn:microsoft.com/office/officeart/2011/layout/CircleProcess"/>
    <dgm:cxn modelId="{FAA6D334-5012-4436-90B9-68DA279B80BC}" type="presParOf" srcId="{2997DE59-0D23-4434-805E-DA18065B74C5}" destId="{C24BD04A-4E40-418D-AC13-DB500AF552CC}" srcOrd="0" destOrd="0" presId="urn:microsoft.com/office/officeart/2011/layout/CircleProcess"/>
    <dgm:cxn modelId="{F6B38E35-FB2E-4651-B786-7D751CD1E81D}" type="presParOf" srcId="{59ADCFE9-2852-4B73-B211-3D43EDB4C3DE}" destId="{AB45681E-8278-406C-B9A1-10EF9FB43052}" srcOrd="13" destOrd="0" presId="urn:microsoft.com/office/officeart/2011/layout/CircleProcess"/>
    <dgm:cxn modelId="{DD1FB65E-CECB-48D6-8432-6D60BCDEE45F}" type="presParOf" srcId="{AB45681E-8278-406C-B9A1-10EF9FB43052}" destId="{93EADDB6-E03F-4F1E-9CB1-2FFB5B016C51}" srcOrd="0" destOrd="0" presId="urn:microsoft.com/office/officeart/2011/layout/CircleProcess"/>
    <dgm:cxn modelId="{C81A7028-B813-46B4-9B85-C29C6EEB90A2}" type="presParOf" srcId="{59ADCFE9-2852-4B73-B211-3D43EDB4C3DE}" destId="{D4F1A643-B944-486C-A998-0DF46977E373}" srcOrd="14" destOrd="0" presId="urn:microsoft.com/office/officeart/2011/layout/CircleProcess"/>
    <dgm:cxn modelId="{42113841-7D83-412E-8934-B5CB911EB055}" type="presParOf" srcId="{59ADCFE9-2852-4B73-B211-3D43EDB4C3DE}" destId="{224374D1-A0B6-4776-8CD1-F5C2FB3B533E}" srcOrd="15" destOrd="0" presId="urn:microsoft.com/office/officeart/2011/layout/CircleProcess"/>
    <dgm:cxn modelId="{C8FFDD2C-750C-45A9-9F21-E864DF26ADC9}" type="presParOf" srcId="{224374D1-A0B6-4776-8CD1-F5C2FB3B533E}" destId="{8F738D66-87E1-4E72-B0B8-BC64B8CE7A00}" srcOrd="0" destOrd="0" presId="urn:microsoft.com/office/officeart/2011/layout/CircleProcess"/>
    <dgm:cxn modelId="{A1BCDBD9-9831-44D2-9079-2963DAB650DC}" type="presParOf" srcId="{59ADCFE9-2852-4B73-B211-3D43EDB4C3DE}" destId="{06B92FBD-57BE-462D-8DFF-DFEFCFCEE39C}" srcOrd="16" destOrd="0" presId="urn:microsoft.com/office/officeart/2011/layout/CircleProcess"/>
    <dgm:cxn modelId="{FEB9F91D-E7A3-4C13-9870-988A998BB6D0}" type="presParOf" srcId="{06B92FBD-57BE-462D-8DFF-DFEFCFCEE39C}" destId="{02CD3A14-0ED0-4670-9C3D-DD7FD5C6EE26}" srcOrd="0" destOrd="0" presId="urn:microsoft.com/office/officeart/2011/layout/CircleProcess"/>
    <dgm:cxn modelId="{86876130-A8DE-479C-BAA0-37C06B5F0B40}" type="presParOf" srcId="{59ADCFE9-2852-4B73-B211-3D43EDB4C3DE}" destId="{1E176F42-D1B4-4831-BBC5-B0A3B23281F1}" srcOrd="17" destOrd="0" presId="urn:microsoft.com/office/officeart/2011/layout/CircleProcess"/>
    <dgm:cxn modelId="{DC73C9B5-0C83-4E40-B71D-38ED4CD19A91}" type="presParOf" srcId="{59ADCFE9-2852-4B73-B211-3D43EDB4C3DE}" destId="{75AF2F8D-7537-4A20-92BE-5A9494CCE37A}" srcOrd="18" destOrd="0" presId="urn:microsoft.com/office/officeart/2011/layout/CircleProcess"/>
    <dgm:cxn modelId="{06FBC0D8-579D-4C38-B6EC-1DE99D45F71B}" type="presParOf" srcId="{75AF2F8D-7537-4A20-92BE-5A9494CCE37A}" destId="{4A944461-96B0-4032-96D9-C825C12F8211}" srcOrd="0" destOrd="0" presId="urn:microsoft.com/office/officeart/2011/layout/CircleProcess"/>
    <dgm:cxn modelId="{8CBCDA3E-99D4-40DD-8949-A2A311453AE7}" type="presParOf" srcId="{59ADCFE9-2852-4B73-B211-3D43EDB4C3DE}" destId="{7C0B791E-98CB-4EC6-99C5-32E1AB97A7CD}" srcOrd="19" destOrd="0" presId="urn:microsoft.com/office/officeart/2011/layout/CircleProcess"/>
    <dgm:cxn modelId="{AFFC3C8B-0823-4B98-8C6B-CCFF24DA0781}" type="presParOf" srcId="{7C0B791E-98CB-4EC6-99C5-32E1AB97A7CD}" destId="{F8E6F6DE-D5A3-473D-84BD-80CDD71E922C}" srcOrd="0" destOrd="0" presId="urn:microsoft.com/office/officeart/2011/layout/CircleProcess"/>
    <dgm:cxn modelId="{7D62210E-891E-4AEC-B2D4-796FF9E509A4}" type="presParOf" srcId="{59ADCFE9-2852-4B73-B211-3D43EDB4C3DE}" destId="{896AAA7B-A1FA-47F9-A2D2-78C295295AB1}" srcOrd="20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C7BC5-D1E0-1741-B3EE-8B8D8EC913EA}">
      <dsp:nvSpPr>
        <dsp:cNvPr id="0" name=""/>
        <dsp:cNvSpPr/>
      </dsp:nvSpPr>
      <dsp:spPr>
        <a:xfrm>
          <a:off x="93519" y="3994"/>
          <a:ext cx="10823553" cy="76352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Gill Sans MT" panose="020B0502020104020203" pitchFamily="34" charset="0"/>
            </a:rPr>
            <a:t>UN INVENTAIRE DES FOURNITURES ET DES RÉACTIFS DOIT TOUJOURS ÊTRE TENU</a:t>
          </a:r>
        </a:p>
      </dsp:txBody>
      <dsp:txXfrm>
        <a:off x="130791" y="41266"/>
        <a:ext cx="10749009" cy="688978"/>
      </dsp:txXfrm>
    </dsp:sp>
    <dsp:sp modelId="{82FF01F6-8F17-A54D-8C62-009C3760E351}">
      <dsp:nvSpPr>
        <dsp:cNvPr id="0" name=""/>
        <dsp:cNvSpPr/>
      </dsp:nvSpPr>
      <dsp:spPr>
        <a:xfrm>
          <a:off x="0" y="781411"/>
          <a:ext cx="11010593" cy="97085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Gill Sans MT" panose="020B0502020104020203" pitchFamily="34" charset="0"/>
            </a:rPr>
            <a:t>Il doit permettre au laboratoire de</a:t>
          </a:r>
        </a:p>
      </dsp:txBody>
      <dsp:txXfrm>
        <a:off x="47393" y="828804"/>
        <a:ext cx="10915807" cy="876073"/>
      </dsp:txXfrm>
    </dsp:sp>
    <dsp:sp modelId="{9241295D-D522-3C49-B462-36FEBD69DE7B}">
      <dsp:nvSpPr>
        <dsp:cNvPr id="0" name=""/>
        <dsp:cNvSpPr/>
      </dsp:nvSpPr>
      <dsp:spPr>
        <a:xfrm>
          <a:off x="0" y="1752271"/>
          <a:ext cx="11010593" cy="2716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958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Connaître les fournitures disponibles pour traiter les échantillons soumis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S'assurer qu'il y a suffisamment de réactifs et de fournitures pour traiter les échantillons soumis.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Le nombre d'échantillons soumis dictera le nombre de réactifs et de fournitures à stocker.</a:t>
          </a:r>
        </a:p>
      </dsp:txBody>
      <dsp:txXfrm>
        <a:off x="0" y="1752271"/>
        <a:ext cx="11010593" cy="27163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74D63-F2E9-499C-8977-B65B931053F5}">
      <dsp:nvSpPr>
        <dsp:cNvPr id="0" name=""/>
        <dsp:cNvSpPr/>
      </dsp:nvSpPr>
      <dsp:spPr>
        <a:xfrm>
          <a:off x="11011905" y="769718"/>
          <a:ext cx="1701889" cy="17013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3843A-54F2-42E6-BA8E-8DCD23995FDA}">
      <dsp:nvSpPr>
        <dsp:cNvPr id="0" name=""/>
        <dsp:cNvSpPr/>
      </dsp:nvSpPr>
      <dsp:spPr>
        <a:xfrm>
          <a:off x="11069724" y="826440"/>
          <a:ext cx="1587508" cy="15879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Avez-vous les coordonnées de l'entreprise ?</a:t>
          </a:r>
        </a:p>
      </dsp:txBody>
      <dsp:txXfrm>
        <a:off x="11295972" y="1053329"/>
        <a:ext cx="1133754" cy="1134145"/>
      </dsp:txXfrm>
    </dsp:sp>
    <dsp:sp modelId="{29A8B278-69D8-4505-B058-3BDEB51684D2}">
      <dsp:nvSpPr>
        <dsp:cNvPr id="0" name=""/>
        <dsp:cNvSpPr/>
      </dsp:nvSpPr>
      <dsp:spPr>
        <a:xfrm rot="2700000">
          <a:off x="9254301" y="769527"/>
          <a:ext cx="1701451" cy="1701451"/>
        </a:xfrm>
        <a:prstGeom prst="teardrop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6950E-322B-434D-B894-ED7563913C74}">
      <dsp:nvSpPr>
        <dsp:cNvPr id="0" name=""/>
        <dsp:cNvSpPr/>
      </dsp:nvSpPr>
      <dsp:spPr>
        <a:xfrm>
          <a:off x="9311273" y="826440"/>
          <a:ext cx="1587508" cy="15879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L'entreprise assure-t-elle la maintenance ?</a:t>
          </a:r>
        </a:p>
      </dsp:txBody>
      <dsp:txXfrm>
        <a:off x="9537521" y="1053329"/>
        <a:ext cx="1133754" cy="1134145"/>
      </dsp:txXfrm>
    </dsp:sp>
    <dsp:sp modelId="{B44B2F5C-B155-4D6E-99D5-67A661DEB4AD}">
      <dsp:nvSpPr>
        <dsp:cNvPr id="0" name=""/>
        <dsp:cNvSpPr/>
      </dsp:nvSpPr>
      <dsp:spPr>
        <a:xfrm rot="2700000">
          <a:off x="7497106" y="769527"/>
          <a:ext cx="1701451" cy="1701451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1A12A-0BFC-4191-91C7-85E12B5EA872}">
      <dsp:nvSpPr>
        <dsp:cNvPr id="0" name=""/>
        <dsp:cNvSpPr/>
      </dsp:nvSpPr>
      <dsp:spPr>
        <a:xfrm>
          <a:off x="7552821" y="826440"/>
          <a:ext cx="1587508" cy="15879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Existe-t-il une garantie ? De quelle durée ?</a:t>
          </a:r>
        </a:p>
      </dsp:txBody>
      <dsp:txXfrm>
        <a:off x="7780326" y="1053329"/>
        <a:ext cx="1133754" cy="1134145"/>
      </dsp:txXfrm>
    </dsp:sp>
    <dsp:sp modelId="{43B4BA2A-07C7-4F10-AB4E-9DC9B3AAD6E5}">
      <dsp:nvSpPr>
        <dsp:cNvPr id="0" name=""/>
        <dsp:cNvSpPr/>
      </dsp:nvSpPr>
      <dsp:spPr>
        <a:xfrm rot="2700000">
          <a:off x="5738655" y="769527"/>
          <a:ext cx="1701451" cy="1701451"/>
        </a:xfrm>
        <a:prstGeom prst="teardrop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380F7-78A3-4512-B498-60B3958ACF13}">
      <dsp:nvSpPr>
        <dsp:cNvPr id="0" name=""/>
        <dsp:cNvSpPr/>
      </dsp:nvSpPr>
      <dsp:spPr>
        <a:xfrm>
          <a:off x="5795627" y="826440"/>
          <a:ext cx="1587508" cy="15879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Des options spéciales sont-elles nécessaires ? (UV)</a:t>
          </a:r>
        </a:p>
      </dsp:txBody>
      <dsp:txXfrm>
        <a:off x="6021875" y="1053329"/>
        <a:ext cx="1133754" cy="1134145"/>
      </dsp:txXfrm>
    </dsp:sp>
    <dsp:sp modelId="{C24BD04A-4E40-418D-AC13-DB500AF552CC}">
      <dsp:nvSpPr>
        <dsp:cNvPr id="0" name=""/>
        <dsp:cNvSpPr/>
      </dsp:nvSpPr>
      <dsp:spPr>
        <a:xfrm rot="2700000">
          <a:off x="3980203" y="769527"/>
          <a:ext cx="1701451" cy="1701451"/>
        </a:xfrm>
        <a:prstGeom prst="teardrop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ADDB6-E03F-4F1E-9CB1-2FFB5B016C51}">
      <dsp:nvSpPr>
        <dsp:cNvPr id="0" name=""/>
        <dsp:cNvSpPr/>
      </dsp:nvSpPr>
      <dsp:spPr>
        <a:xfrm>
          <a:off x="4037175" y="826440"/>
          <a:ext cx="1587508" cy="15879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Quel est le contenu de l'équipement ?</a:t>
          </a:r>
        </a:p>
      </dsp:txBody>
      <dsp:txXfrm>
        <a:off x="4263423" y="1053329"/>
        <a:ext cx="1133754" cy="1134145"/>
      </dsp:txXfrm>
    </dsp:sp>
    <dsp:sp modelId="{8F738D66-87E1-4E72-B0B8-BC64B8CE7A00}">
      <dsp:nvSpPr>
        <dsp:cNvPr id="0" name=""/>
        <dsp:cNvSpPr/>
      </dsp:nvSpPr>
      <dsp:spPr>
        <a:xfrm rot="2700000">
          <a:off x="2223009" y="769527"/>
          <a:ext cx="1701451" cy="1701451"/>
        </a:xfrm>
        <a:prstGeom prst="teardrop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D3A14-0ED0-4670-9C3D-DD7FD5C6EE26}">
      <dsp:nvSpPr>
        <dsp:cNvPr id="0" name=""/>
        <dsp:cNvSpPr/>
      </dsp:nvSpPr>
      <dsp:spPr>
        <a:xfrm>
          <a:off x="2278724" y="826440"/>
          <a:ext cx="1587508" cy="15879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Pourquoi ?</a:t>
          </a:r>
        </a:p>
      </dsp:txBody>
      <dsp:txXfrm>
        <a:off x="2506229" y="1053329"/>
        <a:ext cx="1133754" cy="1134145"/>
      </dsp:txXfrm>
    </dsp:sp>
    <dsp:sp modelId="{4A944461-96B0-4032-96D9-C825C12F8211}">
      <dsp:nvSpPr>
        <dsp:cNvPr id="0" name=""/>
        <dsp:cNvSpPr/>
      </dsp:nvSpPr>
      <dsp:spPr>
        <a:xfrm rot="2700000">
          <a:off x="464557" y="769527"/>
          <a:ext cx="1701451" cy="1701451"/>
        </a:xfrm>
        <a:prstGeom prst="teardrop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6F6DE-D5A3-473D-84BD-80CDD71E922C}">
      <dsp:nvSpPr>
        <dsp:cNvPr id="0" name=""/>
        <dsp:cNvSpPr/>
      </dsp:nvSpPr>
      <dsp:spPr>
        <a:xfrm>
          <a:off x="521529" y="826440"/>
          <a:ext cx="1587508" cy="15879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Quel matériel acheter ?</a:t>
          </a:r>
        </a:p>
      </dsp:txBody>
      <dsp:txXfrm>
        <a:off x="747777" y="1053329"/>
        <a:ext cx="1133754" cy="1134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8/17/2023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98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29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986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20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042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4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41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29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903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43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002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893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24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  <p:sldLayoutId id="2147483741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www.thomasnet.com/articles/top-suppliers/medical-testing-kits-suppliers/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9400" y="1557949"/>
            <a:ext cx="11274424" cy="180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latin typeface="Gill Sans MT" panose="020B0502020104020203" pitchFamily="34" charset="0"/>
                <a:ea typeface="+mj-ea"/>
                <a:cs typeface="Segoe UI"/>
              </a:rPr>
              <a:t>LA SÉCURITÉ EN LABORATOIRE ET L'ENTRETIEN DES ÉQUIPEMENTS</a:t>
            </a:r>
            <a:endParaRPr lang="en-US" sz="36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B53F2E-7859-E5A3-4409-7149418B4015}"/>
              </a:ext>
            </a:extLst>
          </p:cNvPr>
          <p:cNvSpPr txBox="1"/>
          <p:nvPr/>
        </p:nvSpPr>
        <p:spPr>
          <a:xfrm>
            <a:off x="961451" y="3642593"/>
            <a:ext cx="10320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Beaker with solid fill">
            <a:extLst>
              <a:ext uri="{FF2B5EF4-FFF2-40B4-BE49-F238E27FC236}">
                <a16:creationId xmlns:a16="http://schemas.microsoft.com/office/drawing/2014/main" id="{0473963C-80D2-2394-2EDA-5E53834E55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9453"/>
          <a:stretch/>
        </p:blipFill>
        <p:spPr>
          <a:xfrm>
            <a:off x="0" y="1229032"/>
            <a:ext cx="3497180" cy="5776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2983833" y="1754386"/>
            <a:ext cx="8911018" cy="510361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Essayez d'avoir plus d'une (1) personne pour assister à la réunion.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En cas de départ d'un employé, il devrait y </a:t>
            </a:r>
            <a:r>
              <a:rPr lang="en-US" sz="2400" dirty="0" err="1">
                <a:cs typeface="Arial"/>
              </a:rPr>
              <a:t>avoir</a:t>
            </a:r>
            <a:r>
              <a:rPr lang="en-US" sz="2400" dirty="0">
                <a:cs typeface="Arial"/>
              </a:rPr>
              <a:t> des personnes familiarisées avec l'équipement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cap="none" dirty="0">
                <a:solidFill>
                  <a:schemeClr val="tx1"/>
                </a:solidFill>
                <a:ea typeface="+mn-ea"/>
                <a:cs typeface="Arial"/>
              </a:rPr>
              <a:t>Idéalement :</a:t>
            </a:r>
          </a:p>
          <a:p>
            <a:pPr marL="1828800" lvl="3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Directeur de laboratoire</a:t>
            </a:r>
          </a:p>
          <a:p>
            <a:pPr marL="1828800" lvl="3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Responsable de laboratoire</a:t>
            </a:r>
          </a:p>
          <a:p>
            <a:pPr marL="1828800" lvl="3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Technicien de laboratoire</a:t>
            </a:r>
          </a:p>
          <a:p>
            <a:pPr marL="1828800" lvl="3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Au moins un étudiant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763DFE-B249-ADDD-BE9F-00EC700276D9}"/>
              </a:ext>
            </a:extLst>
          </p:cNvPr>
          <p:cNvSpPr txBox="1"/>
          <p:nvPr/>
        </p:nvSpPr>
        <p:spPr>
          <a:xfrm>
            <a:off x="878142" y="875089"/>
            <a:ext cx="104357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Formation à </a:t>
            </a:r>
            <a:r>
              <a:rPr lang="en-US" sz="3200" b="1" cap="all" dirty="0" err="1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l'utilisation</a:t>
            </a:r>
            <a:r>
              <a:rPr lang="en-US" sz="32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 des </a:t>
            </a:r>
            <a:r>
              <a:rPr lang="en-US" sz="3200" b="1" cap="all" dirty="0" err="1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équipements</a:t>
            </a:r>
            <a:endParaRPr lang="en-US" sz="3200" b="1" cap="all" dirty="0">
              <a:solidFill>
                <a:srgbClr val="C55A11"/>
              </a:solidFill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6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Beaker with solid fill">
            <a:extLst>
              <a:ext uri="{FF2B5EF4-FFF2-40B4-BE49-F238E27FC236}">
                <a16:creationId xmlns:a16="http://schemas.microsoft.com/office/drawing/2014/main" id="{0473963C-80D2-2394-2EDA-5E53834E55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9453"/>
          <a:stretch/>
        </p:blipFill>
        <p:spPr>
          <a:xfrm>
            <a:off x="-1" y="1754387"/>
            <a:ext cx="3192380" cy="52726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2470483" y="2069815"/>
            <a:ext cx="9237785" cy="404739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Description de l'équipement :</a:t>
            </a:r>
          </a:p>
          <a:p>
            <a:pPr marL="1828800" lvl="3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Modèle et numéro de série</a:t>
            </a:r>
          </a:p>
          <a:p>
            <a:pPr marL="1828800" lvl="3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Nom de chaque pièce et leur utilisation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Cycles de maintenance prévus :</a:t>
            </a:r>
          </a:p>
          <a:p>
            <a:pPr marL="1828800" lvl="3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Quel type d'entretien l'équipement nécessite-t-il ?</a:t>
            </a:r>
          </a:p>
          <a:p>
            <a:pPr marL="1828800" lvl="3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À quelle fréquence 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878142" y="740786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Que faut-il rechercher dans un manuel ?</a:t>
            </a:r>
          </a:p>
        </p:txBody>
      </p:sp>
    </p:spTree>
    <p:extLst>
      <p:ext uri="{BB962C8B-B14F-4D97-AF65-F5344CB8AC3E}">
        <p14:creationId xmlns:p14="http://schemas.microsoft.com/office/powerpoint/2010/main" val="181177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Beaker with solid fill">
            <a:extLst>
              <a:ext uri="{FF2B5EF4-FFF2-40B4-BE49-F238E27FC236}">
                <a16:creationId xmlns:a16="http://schemas.microsoft.com/office/drawing/2014/main" id="{0473963C-80D2-2394-2EDA-5E53834E55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9453"/>
          <a:stretch/>
        </p:blipFill>
        <p:spPr>
          <a:xfrm>
            <a:off x="-1" y="1754386"/>
            <a:ext cx="3112169" cy="51401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2085278" y="2108328"/>
            <a:ext cx="9768468" cy="459727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914400" lvl="1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cs typeface="Arial"/>
              </a:rPr>
              <a:t>Entretien préventif :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Quelle est la fréquence de remplacement d'un composant donné ?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Y a-t-il des filtres qui nécessitent une surveillance constante ? 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Des tubes doivent-ils être remplacés ?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Des ampoules doivent-elles être changées ?</a:t>
            </a:r>
          </a:p>
          <a:p>
            <a:pPr marL="914400" lvl="1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cs typeface="Arial"/>
              </a:rPr>
              <a:t>Dépannage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Lisez attentivement afin d'être préparé aux défaillances courantes potentielles et aux solutions à ces défaillances.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02F2A1-0760-4671-061A-D2ED7B4DC57E}"/>
              </a:ext>
            </a:extLst>
          </p:cNvPr>
          <p:cNvSpPr txBox="1"/>
          <p:nvPr/>
        </p:nvSpPr>
        <p:spPr>
          <a:xfrm>
            <a:off x="338254" y="673878"/>
            <a:ext cx="1169469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Maintenance préventive et dépannage</a:t>
            </a:r>
          </a:p>
        </p:txBody>
      </p:sp>
    </p:spTree>
    <p:extLst>
      <p:ext uri="{BB962C8B-B14F-4D97-AF65-F5344CB8AC3E}">
        <p14:creationId xmlns:p14="http://schemas.microsoft.com/office/powerpoint/2010/main" val="1727748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Beaker with solid fill">
            <a:extLst>
              <a:ext uri="{FF2B5EF4-FFF2-40B4-BE49-F238E27FC236}">
                <a16:creationId xmlns:a16="http://schemas.microsoft.com/office/drawing/2014/main" id="{0473963C-80D2-2394-2EDA-5E53834E55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9453"/>
          <a:stretch/>
        </p:blipFill>
        <p:spPr>
          <a:xfrm>
            <a:off x="-1" y="1754387"/>
            <a:ext cx="3144254" cy="51931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2903621" y="2870585"/>
            <a:ext cx="8630654" cy="190595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Lisez attentivement afin d'être préparé aux défaillances courantes potentielles et aux solutions à ces défaillances.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42699-5B7D-FB9F-7F5B-6BFFDF8F7647}"/>
              </a:ext>
            </a:extLst>
          </p:cNvPr>
          <p:cNvSpPr txBox="1"/>
          <p:nvPr/>
        </p:nvSpPr>
        <p:spPr>
          <a:xfrm>
            <a:off x="878142" y="740786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section dépannage</a:t>
            </a:r>
          </a:p>
        </p:txBody>
      </p:sp>
    </p:spTree>
    <p:extLst>
      <p:ext uri="{BB962C8B-B14F-4D97-AF65-F5344CB8AC3E}">
        <p14:creationId xmlns:p14="http://schemas.microsoft.com/office/powerpoint/2010/main" val="1104906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Beaker with solid fill">
            <a:extLst>
              <a:ext uri="{FF2B5EF4-FFF2-40B4-BE49-F238E27FC236}">
                <a16:creationId xmlns:a16="http://schemas.microsoft.com/office/drawing/2014/main" id="{0473963C-80D2-2394-2EDA-5E53834E55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9453"/>
          <a:stretch/>
        </p:blipFill>
        <p:spPr>
          <a:xfrm>
            <a:off x="-1" y="1754386"/>
            <a:ext cx="3112169" cy="51401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3240505" y="2037346"/>
            <a:ext cx="8654346" cy="388666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914400" lvl="1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cs typeface="Arial"/>
              </a:rPr>
              <a:t>Toutes les parties de l'équipement :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cs typeface="Arial"/>
              </a:rPr>
              <a:t>Si vous avez besoin d'une pièce de rechange, vous devez connaître le modèle exact pour la commander</a:t>
            </a:r>
          </a:p>
          <a:p>
            <a:pPr marL="914400" lvl="1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cs typeface="Arial"/>
              </a:rPr>
              <a:t>Outils nécessaires :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cs typeface="Arial"/>
              </a:rPr>
              <a:t>Avez-vous besoin d'outils spéciaux pour effectuer les tâches d'entretien courantes 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1B1703-F961-F2D8-28A3-99AD4EC119BD}"/>
              </a:ext>
            </a:extLst>
          </p:cNvPr>
          <p:cNvSpPr txBox="1"/>
          <p:nvPr/>
        </p:nvSpPr>
        <p:spPr>
          <a:xfrm>
            <a:off x="878142" y="740786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équipements et outils</a:t>
            </a:r>
          </a:p>
        </p:txBody>
      </p:sp>
    </p:spTree>
    <p:extLst>
      <p:ext uri="{BB962C8B-B14F-4D97-AF65-F5344CB8AC3E}">
        <p14:creationId xmlns:p14="http://schemas.microsoft.com/office/powerpoint/2010/main" val="421435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Beaker with solid fill">
            <a:extLst>
              <a:ext uri="{FF2B5EF4-FFF2-40B4-BE49-F238E27FC236}">
                <a16:creationId xmlns:a16="http://schemas.microsoft.com/office/drawing/2014/main" id="{0473963C-80D2-2394-2EDA-5E53834E55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9453"/>
          <a:stretch/>
        </p:blipFill>
        <p:spPr>
          <a:xfrm>
            <a:off x="-1" y="1754387"/>
            <a:ext cx="3128212" cy="51666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878142" y="3050943"/>
            <a:ext cx="1043571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ACTIVITÉ :</a:t>
            </a:r>
          </a:p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BOÎTE À OUTILS DE LABORATOIRE</a:t>
            </a:r>
          </a:p>
        </p:txBody>
      </p:sp>
    </p:spTree>
    <p:extLst>
      <p:ext uri="{BB962C8B-B14F-4D97-AF65-F5344CB8AC3E}">
        <p14:creationId xmlns:p14="http://schemas.microsoft.com/office/powerpoint/2010/main" val="194831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Beaker with solid fill">
            <a:extLst>
              <a:ext uri="{FF2B5EF4-FFF2-40B4-BE49-F238E27FC236}">
                <a16:creationId xmlns:a16="http://schemas.microsoft.com/office/drawing/2014/main" id="{0473963C-80D2-2394-2EDA-5E53834E55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9453"/>
          <a:stretch/>
        </p:blipFill>
        <p:spPr>
          <a:xfrm>
            <a:off x="-1" y="1754387"/>
            <a:ext cx="3096127" cy="51136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2903621" y="1733488"/>
            <a:ext cx="8824488" cy="451796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371600" lvl="2" indent="-45720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Vous devez disposer d'éléments de base tels que</a:t>
            </a:r>
          </a:p>
          <a:p>
            <a:pPr marL="1828800" lvl="3" indent="-45720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Tournevis</a:t>
            </a:r>
          </a:p>
          <a:p>
            <a:pPr marL="1828800" lvl="3" indent="-45720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Ruban adhésif électrique</a:t>
            </a:r>
          </a:p>
          <a:p>
            <a:pPr marL="1828800" lvl="3" indent="-45720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 err="1">
                <a:cs typeface="Arial"/>
              </a:rPr>
              <a:t>Clés</a:t>
            </a:r>
            <a:r>
              <a:rPr lang="en-US" sz="2800" dirty="0">
                <a:cs typeface="Arial"/>
              </a:rPr>
              <a:t> </a:t>
            </a:r>
          </a:p>
          <a:p>
            <a:pPr marL="1828800" lvl="3" indent="-45720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Petite scie</a:t>
            </a:r>
          </a:p>
          <a:p>
            <a:pPr marL="1828800" lvl="3" indent="-45720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Lampe de poche</a:t>
            </a:r>
          </a:p>
          <a:p>
            <a:pPr marL="1828800" lvl="3" indent="-457200"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Autres recommandations dans les manuels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463891" y="740786"/>
            <a:ext cx="1158372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chaque laboratoire a besoin d'une petite BOÎTE À OUTILS</a:t>
            </a:r>
          </a:p>
        </p:txBody>
      </p:sp>
    </p:spTree>
    <p:extLst>
      <p:ext uri="{BB962C8B-B14F-4D97-AF65-F5344CB8AC3E}">
        <p14:creationId xmlns:p14="http://schemas.microsoft.com/office/powerpoint/2010/main" val="1322317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63D101-B378-8597-B78B-9705C6C790A2}"/>
              </a:ext>
            </a:extLst>
          </p:cNvPr>
          <p:cNvSpPr txBox="1"/>
          <p:nvPr/>
        </p:nvSpPr>
        <p:spPr>
          <a:xfrm>
            <a:off x="1066800" y="1370328"/>
            <a:ext cx="10058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1167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917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042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6928A0A2-93AB-4C94-B43F-9358AD79956F}"/>
              </a:ext>
            </a:extLst>
          </p:cNvPr>
          <p:cNvSpPr txBox="1">
            <a:spLocks/>
          </p:cNvSpPr>
          <p:nvPr/>
        </p:nvSpPr>
        <p:spPr>
          <a:xfrm>
            <a:off x="617256" y="535214"/>
            <a:ext cx="3595513" cy="52398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>
                <a:solidFill>
                  <a:schemeClr val="tx1"/>
                </a:solidFill>
                <a:latin typeface="Gill Sans MT"/>
              </a:rPr>
              <a:t>Contexte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7422D7B-BE8D-4805-8E67-73E18D69C7C2}"/>
              </a:ext>
            </a:extLst>
          </p:cNvPr>
          <p:cNvSpPr txBox="1">
            <a:spLocks/>
          </p:cNvSpPr>
          <p:nvPr/>
        </p:nvSpPr>
        <p:spPr>
          <a:xfrm>
            <a:off x="4788329" y="648910"/>
            <a:ext cx="6913812" cy="51262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Stock de fournitures et de réactifs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Acquisition de matériel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Entretien des équipements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Manuel de l'équipement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" panose="020B0502020104020203" pitchFamily="34" charset="0"/>
              </a:rPr>
              <a:t>Activités</a:t>
            </a:r>
            <a:endParaRPr lang="en-US" sz="24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58373-0413-4F4A-B0E8-F260C3CDFB95}"/>
              </a:ext>
            </a:extLst>
          </p:cNvPr>
          <p:cNvCxnSpPr>
            <a:cxnSpLocks/>
          </p:cNvCxnSpPr>
          <p:nvPr/>
        </p:nvCxnSpPr>
        <p:spPr>
          <a:xfrm>
            <a:off x="4488520" y="1572154"/>
            <a:ext cx="0" cy="3616830"/>
          </a:xfrm>
          <a:prstGeom prst="line">
            <a:avLst/>
          </a:prstGeom>
          <a:ln w="28575">
            <a:solidFill>
              <a:srgbClr val="C25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43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6648379-0C20-12D9-245A-1F2F658F34EA}"/>
              </a:ext>
            </a:extLst>
          </p:cNvPr>
          <p:cNvSpPr txBox="1"/>
          <p:nvPr/>
        </p:nvSpPr>
        <p:spPr>
          <a:xfrm>
            <a:off x="878142" y="875089"/>
            <a:ext cx="104357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INVENTAIRE DES FOURNITURES ET DES RÉACTIFS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5236B30-9263-2CD6-6CB3-DA3041C88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2181103"/>
              </p:ext>
            </p:extLst>
          </p:nvPr>
        </p:nvGraphicFramePr>
        <p:xfrm>
          <a:off x="590703" y="1957137"/>
          <a:ext cx="11010593" cy="4472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1299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3257135" y="2374232"/>
            <a:ext cx="8541331" cy="327668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485900" lvl="2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Important car il permet de savoir quels produits chimiques dangereux sont conservés dans le laboratoire et à quel endroit.</a:t>
            </a:r>
          </a:p>
          <a:p>
            <a:pPr marL="1485900" lvl="2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Permet de s'assurer que les fiches de données de sécurité </a:t>
            </a:r>
            <a:r>
              <a:rPr lang="en-US" sz="2400" b="1" dirty="0">
                <a:cs typeface="Arial"/>
              </a:rPr>
              <a:t>(FDS) </a:t>
            </a:r>
            <a:r>
              <a:rPr lang="en-US" sz="2400" dirty="0">
                <a:cs typeface="Arial"/>
              </a:rPr>
              <a:t>de chaque produit chimique sont disponibles.</a:t>
            </a:r>
          </a:p>
          <a:p>
            <a:pPr marL="1485900" lvl="2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cs typeface="Arial"/>
              </a:rPr>
              <a:t>FDS </a:t>
            </a:r>
            <a:r>
              <a:rPr lang="en-US" sz="2400" dirty="0">
                <a:cs typeface="Arial"/>
              </a:rPr>
              <a:t>=&gt; Fournit des informations sur les caractéristiques du produit chimique et les dangers potentiels qu'il représente pour les utilisateurs.</a:t>
            </a:r>
            <a:endParaRPr lang="en-US" sz="2400" cap="none" dirty="0">
              <a:solidFill>
                <a:schemeClr val="tx1"/>
              </a:solidFill>
              <a:ea typeface="+mn-ea"/>
              <a:cs typeface="Arial"/>
            </a:endParaRPr>
          </a:p>
        </p:txBody>
      </p:sp>
      <p:pic>
        <p:nvPicPr>
          <p:cNvPr id="6" name="Graphic 5" descr="Danger outline">
            <a:extLst>
              <a:ext uri="{FF2B5EF4-FFF2-40B4-BE49-F238E27FC236}">
                <a16:creationId xmlns:a16="http://schemas.microsoft.com/office/drawing/2014/main" id="{42ED0D31-7B12-0550-6E7C-215208B4CB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1219" y="1539073"/>
            <a:ext cx="4443838" cy="44438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48405C5-5A7D-49C2-BABA-7F92E14914BA}"/>
              </a:ext>
            </a:extLst>
          </p:cNvPr>
          <p:cNvSpPr txBox="1"/>
          <p:nvPr/>
        </p:nvSpPr>
        <p:spPr>
          <a:xfrm>
            <a:off x="878142" y="875089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Inventaire chimique</a:t>
            </a:r>
          </a:p>
        </p:txBody>
      </p:sp>
    </p:spTree>
    <p:extLst>
      <p:ext uri="{BB962C8B-B14F-4D97-AF65-F5344CB8AC3E}">
        <p14:creationId xmlns:p14="http://schemas.microsoft.com/office/powerpoint/2010/main" val="394326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Danger outline">
            <a:extLst>
              <a:ext uri="{FF2B5EF4-FFF2-40B4-BE49-F238E27FC236}">
                <a16:creationId xmlns:a16="http://schemas.microsoft.com/office/drawing/2014/main" id="{C3B652A9-D8E4-EBCE-23C5-BECF5CA7BE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2812" y="1756152"/>
            <a:ext cx="4443838" cy="44438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3673642" y="2454442"/>
            <a:ext cx="8095571" cy="428324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485900" lvl="2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Fournit des informations sur la manière de traiter une exposition potentielle à des produits chimiques dangereux</a:t>
            </a:r>
            <a:r>
              <a:rPr lang="en-US" sz="2400" dirty="0">
                <a:cs typeface="Arial"/>
              </a:rPr>
              <a:t>, le cas échéant.</a:t>
            </a:r>
            <a:endParaRPr lang="en-US" sz="2400" cap="none" dirty="0">
              <a:solidFill>
                <a:schemeClr val="tx1"/>
              </a:solidFill>
              <a:ea typeface="+mn-ea"/>
              <a:cs typeface="Arial"/>
            </a:endParaRPr>
          </a:p>
          <a:p>
            <a:pPr marL="1485900" lvl="2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Permet de savoir quelles fournitures stocker dans le laboratoire pour répondre à une situation d'urgence causée par des produits chimiques dangereux.</a:t>
            </a:r>
          </a:p>
          <a:p>
            <a:pPr marL="1485900" lvl="2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aide à déterminer l'</a:t>
            </a:r>
            <a:r>
              <a:rPr lang="en-US" sz="2400" b="1" dirty="0">
                <a:cs typeface="Arial"/>
              </a:rPr>
              <a:t>équipement de protection individuelle (EPI) </a:t>
            </a:r>
            <a:r>
              <a:rPr lang="en-US" sz="2400" dirty="0">
                <a:cs typeface="Arial"/>
              </a:rPr>
              <a:t>que le personnel doit utiliser </a:t>
            </a:r>
            <a:endParaRPr lang="en-US" sz="2400" cap="none" dirty="0">
              <a:solidFill>
                <a:schemeClr val="tx1"/>
              </a:solidFill>
              <a:ea typeface="+mn-ea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1939B2-FCBB-F3F4-1D19-5F010B547FE8}"/>
              </a:ext>
            </a:extLst>
          </p:cNvPr>
          <p:cNvSpPr txBox="1"/>
          <p:nvPr/>
        </p:nvSpPr>
        <p:spPr>
          <a:xfrm>
            <a:off x="1030542" y="1043468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Fiches de données de sécurité</a:t>
            </a:r>
          </a:p>
        </p:txBody>
      </p:sp>
    </p:spTree>
    <p:extLst>
      <p:ext uri="{BB962C8B-B14F-4D97-AF65-F5344CB8AC3E}">
        <p14:creationId xmlns:p14="http://schemas.microsoft.com/office/powerpoint/2010/main" val="29056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Danger outline">
            <a:extLst>
              <a:ext uri="{FF2B5EF4-FFF2-40B4-BE49-F238E27FC236}">
                <a16:creationId xmlns:a16="http://schemas.microsoft.com/office/drawing/2014/main" id="{C3B652A9-D8E4-EBCE-23C5-BECF5CA7BE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4895" y="1751354"/>
            <a:ext cx="4443838" cy="44438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4283242" y="2566737"/>
            <a:ext cx="7485971" cy="303366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485900" lvl="2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aide à déterminer l'</a:t>
            </a:r>
            <a:r>
              <a:rPr lang="en-US" sz="2400" b="1" dirty="0">
                <a:cs typeface="Arial"/>
              </a:rPr>
              <a:t>équipement de protection individuelle (EPI) </a:t>
            </a:r>
            <a:r>
              <a:rPr lang="en-US" sz="2400" dirty="0">
                <a:cs typeface="Arial"/>
              </a:rPr>
              <a:t>que le personnel doit utiliser, par exemple les blouses de laboratoire, les gants et les lunettes de protection</a:t>
            </a:r>
          </a:p>
          <a:p>
            <a:pPr marL="1485900" lvl="2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Permet de déterminer si l'utilisation d'une hotte est nécessaire pour protéger les chercheurs qui utilisent les installations de laboratoire.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51140C-4FFB-C1F3-A9A9-329142707E78}"/>
              </a:ext>
            </a:extLst>
          </p:cNvPr>
          <p:cNvSpPr txBox="1"/>
          <p:nvPr/>
        </p:nvSpPr>
        <p:spPr>
          <a:xfrm>
            <a:off x="1030542" y="1043468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Fiches de données de sécurité (2)</a:t>
            </a:r>
          </a:p>
        </p:txBody>
      </p:sp>
    </p:spTree>
    <p:extLst>
      <p:ext uri="{BB962C8B-B14F-4D97-AF65-F5344CB8AC3E}">
        <p14:creationId xmlns:p14="http://schemas.microsoft.com/office/powerpoint/2010/main" val="277441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6648379-0C20-12D9-245A-1F2F658F34EA}"/>
              </a:ext>
            </a:extLst>
          </p:cNvPr>
          <p:cNvSpPr txBox="1"/>
          <p:nvPr/>
        </p:nvSpPr>
        <p:spPr>
          <a:xfrm>
            <a:off x="723899" y="1053962"/>
            <a:ext cx="110680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ACQUISITION DE MATÉRIEL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A1F4213-DC41-D947-8BA7-0F4B982CA8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829467"/>
              </p:ext>
            </p:extLst>
          </p:nvPr>
        </p:nvGraphicFramePr>
        <p:xfrm>
          <a:off x="-465220" y="2005263"/>
          <a:ext cx="12825564" cy="3240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D39B7A7-CDAB-E4FD-6E0F-9EC0ADAEA5AF}"/>
              </a:ext>
            </a:extLst>
          </p:cNvPr>
          <p:cNvSpPr txBox="1"/>
          <p:nvPr/>
        </p:nvSpPr>
        <p:spPr>
          <a:xfrm>
            <a:off x="1010654" y="5106763"/>
            <a:ext cx="10837278" cy="13234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/>
              <a:t>Il est nécessaire de conserver une liste des fournisseurs actuels car les </a:t>
            </a:r>
            <a:r>
              <a:rPr lang="en-US" sz="2000" dirty="0" err="1"/>
              <a:t>entreprises</a:t>
            </a:r>
            <a:r>
              <a:rPr lang="en-US" sz="2000" dirty="0"/>
              <a:t> </a:t>
            </a:r>
            <a:r>
              <a:rPr lang="en-US" sz="2000" dirty="0" err="1"/>
              <a:t>quittent</a:t>
            </a:r>
            <a:r>
              <a:rPr lang="en-US" sz="2000" dirty="0"/>
              <a:t> et </a:t>
            </a:r>
            <a:r>
              <a:rPr lang="en-US" sz="2000" dirty="0" err="1"/>
              <a:t>reviennent</a:t>
            </a:r>
            <a:r>
              <a:rPr lang="en-US" sz="2000" dirty="0"/>
              <a:t>, ou des circonstances telles que la </a:t>
            </a:r>
            <a:r>
              <a:rPr lang="en-US" sz="2000" dirty="0" err="1"/>
              <a:t>période</a:t>
            </a:r>
            <a:r>
              <a:rPr lang="en-US" sz="2000" dirty="0"/>
              <a:t> du coronavirus créent de nouveaux </a:t>
            </a:r>
            <a:r>
              <a:rPr lang="en-US" sz="2000" dirty="0" err="1"/>
              <a:t>fournisseurs</a:t>
            </a:r>
            <a:r>
              <a:rPr lang="en-US" sz="2000" dirty="0"/>
              <a:t> et de nouveaux produits </a:t>
            </a:r>
            <a:r>
              <a:rPr lang="en-US" sz="2000" dirty="0">
                <a:hlinkClick r:id="rId7"/>
              </a:rPr>
              <a:t>: https://www.thomasnet.com/articles/top-suppliers/medical-testing-kits-suppliers/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8875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878142" y="2362200"/>
            <a:ext cx="5534527" cy="289637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1" algn="l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400" b="1" cap="none" dirty="0">
                <a:solidFill>
                  <a:schemeClr val="tx1"/>
                </a:solidFill>
                <a:ea typeface="+mn-ea"/>
                <a:cs typeface="Arial"/>
              </a:rPr>
              <a:t>Indispensable au bon fonctionnement du laboratoire !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Travail efficace = équipement qui fonctionne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Vous devez être familier avec l'équipement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878142" y="875089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Entretien des équipements</a:t>
            </a:r>
          </a:p>
        </p:txBody>
      </p:sp>
      <p:pic>
        <p:nvPicPr>
          <p:cNvPr id="5" name="Picture 4" descr="A picture containing medical equipment, machine, scientific instrument, technician&#10;&#10;Description automatically generated">
            <a:extLst>
              <a:ext uri="{FF2B5EF4-FFF2-40B4-BE49-F238E27FC236}">
                <a16:creationId xmlns:a16="http://schemas.microsoft.com/office/drawing/2014/main" id="{098EC1D4-FE90-BEAA-D78D-F1B27368C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110" y="2487304"/>
            <a:ext cx="5080669" cy="277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798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5775158" y="2248624"/>
            <a:ext cx="5538699" cy="404739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Doit être lu attentivement avant l'installation et l'utilisation de l'équipement </a:t>
            </a:r>
          </a:p>
          <a:p>
            <a:pPr marL="1371600" lvl="2" indent="-4572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Doit toujours être disponible au laboratoire</a:t>
            </a:r>
            <a:endParaRPr lang="en-US" sz="2400" cap="none" dirty="0">
              <a:solidFill>
                <a:schemeClr val="tx1"/>
              </a:solidFill>
              <a:ea typeface="+mn-ea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878142" y="875089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MANUEL DE L'ÉQUIPEMENT </a:t>
            </a:r>
          </a:p>
        </p:txBody>
      </p:sp>
      <p:pic>
        <p:nvPicPr>
          <p:cNvPr id="5" name="Picture 4" descr="A picture containing text, font, cartoon&#10;&#10;Description automatically generated">
            <a:extLst>
              <a:ext uri="{FF2B5EF4-FFF2-40B4-BE49-F238E27FC236}">
                <a16:creationId xmlns:a16="http://schemas.microsoft.com/office/drawing/2014/main" id="{0BC60445-F073-A839-5A5C-F28F2E9A8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311" y="2353538"/>
            <a:ext cx="4556770" cy="215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0195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BEC582-9393-41AE-8057-68B6D767470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75826b5d-971e-4109-a7c4-5eab32823b38"/>
    <ds:schemaRef ds:uri="http://schemas.microsoft.com/office/infopath/2007/PartnerControls"/>
    <ds:schemaRef ds:uri="http://purl.org/dc/elements/1.1/"/>
    <ds:schemaRef ds:uri="http://schemas.microsoft.com/office/2006/metadata/properties"/>
    <ds:schemaRef ds:uri="3924e43b-ab35-4ca7-9297-ce8abea5a429"/>
    <ds:schemaRef ds:uri="http://www.w3.org/XML/1998/namespace"/>
    <ds:schemaRef ds:uri="72dd9003-4c32-4172-aded-c42a49a6cc31"/>
    <ds:schemaRef ds:uri="ca92f18b-e98e-4ac2-9366-24e20b74cc85"/>
  </ds:schemaRefs>
</ds:datastoreItem>
</file>

<file path=customXml/itemProps3.xml><?xml version="1.0" encoding="utf-8"?>
<ds:datastoreItem xmlns:ds="http://schemas.openxmlformats.org/officeDocument/2006/customXml" ds:itemID="{27978E92-34FF-4129-A483-96736EEDE5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10092</TotalTime>
  <Words>769</Words>
  <Application>Microsoft Office PowerPoint</Application>
  <PresentationFormat>Widescreen</PresentationFormat>
  <Paragraphs>98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Gill Sans MT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docId:E23496E4AA8FCB6DADF07E103433D106</cp:keywords>
  <cp:lastModifiedBy>Karimou,Moctar</cp:lastModifiedBy>
  <cp:revision>85</cp:revision>
  <dcterms:created xsi:type="dcterms:W3CDTF">2022-06-14T17:18:14Z</dcterms:created>
  <dcterms:modified xsi:type="dcterms:W3CDTF">2023-08-17T11:48:00Z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