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5"/>
  </p:notesMasterIdLst>
  <p:handoutMasterIdLst>
    <p:handoutMasterId r:id="rId26"/>
  </p:handoutMasterIdLst>
  <p:sldIdLst>
    <p:sldId id="534" r:id="rId10"/>
    <p:sldId id="1187" r:id="rId11"/>
    <p:sldId id="1291" r:id="rId12"/>
    <p:sldId id="1290" r:id="rId13"/>
    <p:sldId id="1204" r:id="rId14"/>
    <p:sldId id="1293" r:id="rId15"/>
    <p:sldId id="1294" r:id="rId16"/>
    <p:sldId id="1286" r:id="rId17"/>
    <p:sldId id="1295" r:id="rId18"/>
    <p:sldId id="1292" r:id="rId19"/>
    <p:sldId id="1298" r:id="rId20"/>
    <p:sldId id="1299" r:id="rId21"/>
    <p:sldId id="1300" r:id="rId22"/>
    <p:sldId id="1296" r:id="rId23"/>
    <p:sldId id="1297" r:id="rId2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8BE636CB-8511-6D67-2CD1-56398477221C}" name="Sanchez, Alejandro." initials="SA" userId="S::jalejandro.sanch@ufl.edu::6284fc1f-5d8d-4afa-a6ce-acdc4ce75975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5700"/>
    <a:srgbClr val="237C9A"/>
    <a:srgbClr val="C55A11"/>
    <a:srgbClr val="4799B5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1F600-57D8-4B8D-B4ED-190D21F0FDA3}" v="4" dt="2023-06-22T19:09:42.3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150" autoAdjust="0"/>
  </p:normalViewPr>
  <p:slideViewPr>
    <p:cSldViewPr snapToGrid="0">
      <p:cViewPr varScale="1">
        <p:scale>
          <a:sx n="57" d="100"/>
          <a:sy n="57" d="100"/>
        </p:scale>
        <p:origin x="9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Master" Target="slideMasters/slideMaster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C09F6-8B17-4DA0-ABD4-F0639159781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1F9FAE-CD19-42B9-81C2-C66E542407F2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en-US" sz="2000" b="0" cap="none" dirty="0">
              <a:solidFill>
                <a:schemeClr val="tx1"/>
              </a:solidFill>
              <a:ea typeface="+mn-ea"/>
              <a:cs typeface="Arial"/>
            </a:rPr>
            <a:t>Ce formulaire permet de recueillir les informations suivantes auprès du client ou du chercheur potentiel : Date, nom du chercheur, adresse, téléphone, e-mail, type d'échantillon soumis, nombre total d'échantillons soumis, analyse demandée, coût total des échantillons,  position des échantillons, numéro de compte pour le paiement et </a:t>
          </a:r>
          <a:r>
            <a:rPr lang="en-US" sz="2000" b="0" cap="none" dirty="0" err="1">
              <a:solidFill>
                <a:schemeClr val="tx1"/>
              </a:solidFill>
              <a:ea typeface="+mn-ea"/>
              <a:cs typeface="Arial"/>
            </a:rPr>
            <a:t>numéro</a:t>
          </a:r>
          <a:r>
            <a:rPr lang="en-US" sz="2000" b="0" cap="none" dirty="0">
              <a:solidFill>
                <a:schemeClr val="tx1"/>
              </a:solidFill>
              <a:ea typeface="+mn-ea"/>
              <a:cs typeface="Arial"/>
            </a:rPr>
            <a:t> de </a:t>
          </a:r>
          <a:r>
            <a:rPr lang="en-US" sz="2000" b="0" cap="none" dirty="0" err="1">
              <a:solidFill>
                <a:schemeClr val="tx1"/>
              </a:solidFill>
              <a:ea typeface="+mn-ea"/>
              <a:cs typeface="Arial"/>
            </a:rPr>
            <a:t>série</a:t>
          </a:r>
          <a:r>
            <a:rPr lang="en-US" sz="2000" b="0" cap="none" dirty="0">
              <a:solidFill>
                <a:schemeClr val="tx1"/>
              </a:solidFill>
              <a:ea typeface="+mn-ea"/>
              <a:cs typeface="Arial"/>
            </a:rPr>
            <a:t> au laboratoire de fourrage (FL).</a:t>
          </a:r>
          <a:endParaRPr lang="en-US" sz="2000" dirty="0"/>
        </a:p>
      </dgm:t>
    </dgm:pt>
    <dgm:pt modelId="{88D5B1AB-4A0A-49C8-A390-B56A752CAF15}" type="parTrans" cxnId="{722CA604-1D93-47B8-87BA-2B861463B49B}">
      <dgm:prSet/>
      <dgm:spPr/>
      <dgm:t>
        <a:bodyPr/>
        <a:lstStyle/>
        <a:p>
          <a:endParaRPr lang="en-US"/>
        </a:p>
      </dgm:t>
    </dgm:pt>
    <dgm:pt modelId="{707BE1DC-049B-4193-B900-B7B53AEAA617}" type="sibTrans" cxnId="{722CA604-1D93-47B8-87BA-2B861463B49B}">
      <dgm:prSet/>
      <dgm:spPr/>
      <dgm:t>
        <a:bodyPr/>
        <a:lstStyle/>
        <a:p>
          <a:endParaRPr lang="en-US"/>
        </a:p>
      </dgm:t>
    </dgm:pt>
    <dgm:pt modelId="{648A589B-A71F-344D-8A27-2EDAB3C2CF17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endParaRPr lang="en-US" sz="2000" dirty="0"/>
        </a:p>
      </dgm:t>
    </dgm:pt>
    <dgm:pt modelId="{408B53E0-B1C0-3C40-BBE4-CBCA5E0FBEBB}" type="parTrans" cxnId="{13D061C2-2CC7-F843-B3D3-2B6400FFE0BC}">
      <dgm:prSet/>
      <dgm:spPr/>
      <dgm:t>
        <a:bodyPr/>
        <a:lstStyle/>
        <a:p>
          <a:endParaRPr lang="en-US"/>
        </a:p>
      </dgm:t>
    </dgm:pt>
    <dgm:pt modelId="{834ADE15-931B-1A42-AA20-EE308CA31987}" type="sibTrans" cxnId="{13D061C2-2CC7-F843-B3D3-2B6400FFE0BC}">
      <dgm:prSet/>
      <dgm:spPr/>
      <dgm:t>
        <a:bodyPr/>
        <a:lstStyle/>
        <a:p>
          <a:endParaRPr lang="en-US"/>
        </a:p>
      </dgm:t>
    </dgm:pt>
    <dgm:pt modelId="{540D8E47-A5F3-4A6A-9A11-AD93A871AD7B}" type="pres">
      <dgm:prSet presAssocID="{41FC09F6-8B17-4DA0-ABD4-F06391597815}" presName="vert0" presStyleCnt="0">
        <dgm:presLayoutVars>
          <dgm:dir/>
          <dgm:animOne val="branch"/>
          <dgm:animLvl val="lvl"/>
        </dgm:presLayoutVars>
      </dgm:prSet>
      <dgm:spPr/>
    </dgm:pt>
    <dgm:pt modelId="{68C00BF6-6E20-473A-91B3-0D3AF9930F6C}" type="pres">
      <dgm:prSet presAssocID="{B41F9FAE-CD19-42B9-81C2-C66E542407F2}" presName="thickLine" presStyleLbl="alignNode1" presStyleIdx="0" presStyleCnt="2"/>
      <dgm:spPr/>
    </dgm:pt>
    <dgm:pt modelId="{2DDF7E71-34B4-4C52-9247-646E8B18803B}" type="pres">
      <dgm:prSet presAssocID="{B41F9FAE-CD19-42B9-81C2-C66E542407F2}" presName="horz1" presStyleCnt="0"/>
      <dgm:spPr/>
    </dgm:pt>
    <dgm:pt modelId="{9E6927FF-F53B-4698-83B5-9B59584F4B12}" type="pres">
      <dgm:prSet presAssocID="{B41F9FAE-CD19-42B9-81C2-C66E542407F2}" presName="tx1" presStyleLbl="revTx" presStyleIdx="0" presStyleCnt="2" custScaleY="289413" custLinFactNeighborX="0" custLinFactNeighborY="-38278"/>
      <dgm:spPr/>
    </dgm:pt>
    <dgm:pt modelId="{1281005C-B7FB-43BA-BF40-8AEB3F56BAC4}" type="pres">
      <dgm:prSet presAssocID="{B41F9FAE-CD19-42B9-81C2-C66E542407F2}" presName="vert1" presStyleCnt="0"/>
      <dgm:spPr/>
    </dgm:pt>
    <dgm:pt modelId="{3CB0EE20-F885-0248-93FF-4EB1F4C353CF}" type="pres">
      <dgm:prSet presAssocID="{648A589B-A71F-344D-8A27-2EDAB3C2CF17}" presName="thickLine" presStyleLbl="alignNode1" presStyleIdx="1" presStyleCnt="2"/>
      <dgm:spPr/>
    </dgm:pt>
    <dgm:pt modelId="{9F0D97EB-DCA1-C34B-B361-DE8C4B40E275}" type="pres">
      <dgm:prSet presAssocID="{648A589B-A71F-344D-8A27-2EDAB3C2CF17}" presName="horz1" presStyleCnt="0"/>
      <dgm:spPr/>
    </dgm:pt>
    <dgm:pt modelId="{A50C209A-00B3-7347-8D60-92B5912D6307}" type="pres">
      <dgm:prSet presAssocID="{648A589B-A71F-344D-8A27-2EDAB3C2CF17}" presName="tx1" presStyleLbl="revTx" presStyleIdx="1" presStyleCnt="2"/>
      <dgm:spPr/>
    </dgm:pt>
    <dgm:pt modelId="{5DC81F94-7CE8-834B-B993-A76958660894}" type="pres">
      <dgm:prSet presAssocID="{648A589B-A71F-344D-8A27-2EDAB3C2CF17}" presName="vert1" presStyleCnt="0"/>
      <dgm:spPr/>
    </dgm:pt>
  </dgm:ptLst>
  <dgm:cxnLst>
    <dgm:cxn modelId="{722CA604-1D93-47B8-87BA-2B861463B49B}" srcId="{41FC09F6-8B17-4DA0-ABD4-F06391597815}" destId="{B41F9FAE-CD19-42B9-81C2-C66E542407F2}" srcOrd="0" destOrd="0" parTransId="{88D5B1AB-4A0A-49C8-A390-B56A752CAF15}" sibTransId="{707BE1DC-049B-4193-B900-B7B53AEAA617}"/>
    <dgm:cxn modelId="{F6C08C5B-0149-435A-98D4-68921A102E98}" type="presOf" srcId="{B41F9FAE-CD19-42B9-81C2-C66E542407F2}" destId="{9E6927FF-F53B-4698-83B5-9B59584F4B12}" srcOrd="0" destOrd="0" presId="urn:microsoft.com/office/officeart/2008/layout/LinedList"/>
    <dgm:cxn modelId="{E194DB59-FAB2-3946-A3AF-9127331EED33}" type="presOf" srcId="{648A589B-A71F-344D-8A27-2EDAB3C2CF17}" destId="{A50C209A-00B3-7347-8D60-92B5912D6307}" srcOrd="0" destOrd="0" presId="urn:microsoft.com/office/officeart/2008/layout/LinedList"/>
    <dgm:cxn modelId="{5CC38399-0221-4199-BE26-C039609A0FB5}" type="presOf" srcId="{41FC09F6-8B17-4DA0-ABD4-F06391597815}" destId="{540D8E47-A5F3-4A6A-9A11-AD93A871AD7B}" srcOrd="0" destOrd="0" presId="urn:microsoft.com/office/officeart/2008/layout/LinedList"/>
    <dgm:cxn modelId="{13D061C2-2CC7-F843-B3D3-2B6400FFE0BC}" srcId="{41FC09F6-8B17-4DA0-ABD4-F06391597815}" destId="{648A589B-A71F-344D-8A27-2EDAB3C2CF17}" srcOrd="1" destOrd="0" parTransId="{408B53E0-B1C0-3C40-BBE4-CBCA5E0FBEBB}" sibTransId="{834ADE15-931B-1A42-AA20-EE308CA31987}"/>
    <dgm:cxn modelId="{8979FDD6-1A2B-4F6C-9BA8-C28A08B78996}" type="presParOf" srcId="{540D8E47-A5F3-4A6A-9A11-AD93A871AD7B}" destId="{68C00BF6-6E20-473A-91B3-0D3AF9930F6C}" srcOrd="0" destOrd="0" presId="urn:microsoft.com/office/officeart/2008/layout/LinedList"/>
    <dgm:cxn modelId="{9FBB22DF-CDB7-4331-BF00-A2DA65D27BE1}" type="presParOf" srcId="{540D8E47-A5F3-4A6A-9A11-AD93A871AD7B}" destId="{2DDF7E71-34B4-4C52-9247-646E8B18803B}" srcOrd="1" destOrd="0" presId="urn:microsoft.com/office/officeart/2008/layout/LinedList"/>
    <dgm:cxn modelId="{B0990E49-E934-452D-9350-F8111C1ADDA1}" type="presParOf" srcId="{2DDF7E71-34B4-4C52-9247-646E8B18803B}" destId="{9E6927FF-F53B-4698-83B5-9B59584F4B12}" srcOrd="0" destOrd="0" presId="urn:microsoft.com/office/officeart/2008/layout/LinedList"/>
    <dgm:cxn modelId="{1B47AF02-E6F9-40F1-A059-EF5C505BF05E}" type="presParOf" srcId="{2DDF7E71-34B4-4C52-9247-646E8B18803B}" destId="{1281005C-B7FB-43BA-BF40-8AEB3F56BAC4}" srcOrd="1" destOrd="0" presId="urn:microsoft.com/office/officeart/2008/layout/LinedList"/>
    <dgm:cxn modelId="{22FE6CD4-CDCA-594F-A7CF-A2BC1E2D41F2}" type="presParOf" srcId="{540D8E47-A5F3-4A6A-9A11-AD93A871AD7B}" destId="{3CB0EE20-F885-0248-93FF-4EB1F4C353CF}" srcOrd="2" destOrd="0" presId="urn:microsoft.com/office/officeart/2008/layout/LinedList"/>
    <dgm:cxn modelId="{DB8CC52E-EDE8-FB4C-9FCF-8E6037E0FA8E}" type="presParOf" srcId="{540D8E47-A5F3-4A6A-9A11-AD93A871AD7B}" destId="{9F0D97EB-DCA1-C34B-B361-DE8C4B40E275}" srcOrd="3" destOrd="0" presId="urn:microsoft.com/office/officeart/2008/layout/LinedList"/>
    <dgm:cxn modelId="{2FE22E80-9A84-EA42-9019-198FA4C049F6}" type="presParOf" srcId="{9F0D97EB-DCA1-C34B-B361-DE8C4B40E275}" destId="{A50C209A-00B3-7347-8D60-92B5912D6307}" srcOrd="0" destOrd="0" presId="urn:microsoft.com/office/officeart/2008/layout/LinedList"/>
    <dgm:cxn modelId="{0497E19F-4F52-DF48-8FFC-0084844F9A1F}" type="presParOf" srcId="{9F0D97EB-DCA1-C34B-B361-DE8C4B40E275}" destId="{5DC81F94-7CE8-834B-B993-A769586608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D6C6FD-8F9B-49BA-8B84-8D37493D24E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C9D99F-FA3B-4C15-B333-58DC2DA4640C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en-US" sz="1700" b="0" i="1" cap="none" dirty="0">
              <a:ea typeface="+mn-ea"/>
              <a:cs typeface="Arial"/>
            </a:rPr>
            <a:t>Préparation d'échantillons pour l'analyse de la valeur nutritive </a:t>
          </a:r>
          <a:endParaRPr lang="en-US" sz="1700" dirty="0"/>
        </a:p>
      </dgm:t>
    </dgm:pt>
    <dgm:pt modelId="{8E73BABC-DA6B-49A7-9E2B-0460CDFFE643}" type="parTrans" cxnId="{A84E8395-179F-45E7-9EA7-554C6759ABF6}">
      <dgm:prSet/>
      <dgm:spPr/>
      <dgm:t>
        <a:bodyPr/>
        <a:lstStyle/>
        <a:p>
          <a:endParaRPr lang="en-US" sz="2000"/>
        </a:p>
      </dgm:t>
    </dgm:pt>
    <dgm:pt modelId="{A7567652-F5DB-4994-848B-68D188DAFB29}" type="sibTrans" cxnId="{A84E8395-179F-45E7-9EA7-554C6759ABF6}">
      <dgm:prSet/>
      <dgm:spPr/>
      <dgm:t>
        <a:bodyPr/>
        <a:lstStyle/>
        <a:p>
          <a:endParaRPr lang="en-US" sz="2000"/>
        </a:p>
      </dgm:t>
    </dgm:pt>
    <dgm:pt modelId="{43385E4E-A328-4390-AD7A-9355FFB34C29}">
      <dgm:prSet custT="1"/>
      <dgm:spPr/>
      <dgm:t>
        <a:bodyPr/>
        <a:lstStyle/>
        <a:p>
          <a:r>
            <a:rPr lang="en-US" sz="1700" b="0" cap="none" dirty="0">
              <a:ea typeface="+mn-ea"/>
              <a:cs typeface="Arial"/>
            </a:rPr>
            <a:t>Tous les échantillons doivent être séchés à 60 °C et broyés à travers un tamis de 1 millimètre. Toute matière restée sur le tamis doit être repassée, et non jetée ou réintégrée dans l'échantillon, car la taille des particules affecte considérablement les résultats.</a:t>
          </a:r>
        </a:p>
      </dgm:t>
    </dgm:pt>
    <dgm:pt modelId="{FECA92B1-2DC3-40B3-AE6C-CCCC2E7E2BA3}" type="parTrans" cxnId="{8035D25B-5CA5-43B0-9475-1A32B6640034}">
      <dgm:prSet/>
      <dgm:spPr/>
      <dgm:t>
        <a:bodyPr/>
        <a:lstStyle/>
        <a:p>
          <a:endParaRPr lang="en-US" sz="2000"/>
        </a:p>
      </dgm:t>
    </dgm:pt>
    <dgm:pt modelId="{4CC83ED6-501D-40F6-A147-55696B7F41AC}" type="sibTrans" cxnId="{8035D25B-5CA5-43B0-9475-1A32B6640034}">
      <dgm:prSet/>
      <dgm:spPr/>
      <dgm:t>
        <a:bodyPr/>
        <a:lstStyle/>
        <a:p>
          <a:endParaRPr lang="en-US" sz="2000"/>
        </a:p>
      </dgm:t>
    </dgm:pt>
    <dgm:pt modelId="{767C9657-CD69-4506-A886-6D868EBFB9F7}">
      <dgm:prSet custT="1"/>
      <dgm:spPr/>
      <dgm:t>
        <a:bodyPr/>
        <a:lstStyle/>
        <a:p>
          <a:r>
            <a:rPr lang="en-US" sz="1700" b="0" i="1" cap="none" dirty="0">
              <a:ea typeface="+mn-ea"/>
              <a:cs typeface="Arial"/>
            </a:rPr>
            <a:t>Emballage de l'échantillon</a:t>
          </a:r>
        </a:p>
      </dgm:t>
    </dgm:pt>
    <dgm:pt modelId="{ACA34B2A-C92A-444A-AF47-77D5F47FF957}" type="parTrans" cxnId="{31EA6741-051C-4551-A7AD-90836617E220}">
      <dgm:prSet/>
      <dgm:spPr/>
      <dgm:t>
        <a:bodyPr/>
        <a:lstStyle/>
        <a:p>
          <a:endParaRPr lang="en-US" sz="2000"/>
        </a:p>
      </dgm:t>
    </dgm:pt>
    <dgm:pt modelId="{7E1A3205-A171-4F5F-A838-E19885D523AC}" type="sibTrans" cxnId="{31EA6741-051C-4551-A7AD-90836617E220}">
      <dgm:prSet/>
      <dgm:spPr/>
      <dgm:t>
        <a:bodyPr/>
        <a:lstStyle/>
        <a:p>
          <a:endParaRPr lang="en-US" sz="2000"/>
        </a:p>
      </dgm:t>
    </dgm:pt>
    <dgm:pt modelId="{5B1982F0-0C30-4A05-AAB7-F0D563E345E1}">
      <dgm:prSet custT="1"/>
      <dgm:spPr/>
      <dgm:t>
        <a:bodyPr/>
        <a:lstStyle/>
        <a:p>
          <a:r>
            <a:rPr lang="en-US" sz="1700" dirty="0">
              <a:cs typeface="Arial"/>
            </a:rPr>
            <a:t>Placer les échantillons dans un sachet de 7 </a:t>
          </a:r>
          <a:r>
            <a:rPr lang="en-US" sz="1700" dirty="0" err="1">
              <a:cs typeface="Arial"/>
            </a:rPr>
            <a:t>onces</a:t>
          </a:r>
          <a:r>
            <a:rPr lang="en-US" sz="1700" dirty="0">
              <a:cs typeface="Arial"/>
            </a:rPr>
            <a:t> uniquement. Remplir le sac à peu près à moitié (entre 10 et 25 grammes). Les sacs contenant trop ou trop peu d'échantillons rendront difficile l'obtention d'un échantillon représentatif pour l'analyse.</a:t>
          </a:r>
        </a:p>
      </dgm:t>
    </dgm:pt>
    <dgm:pt modelId="{13A74EC6-8DE1-44EC-A8EF-ACE393C720D3}" type="parTrans" cxnId="{F5E77FC8-5B64-4AC9-8767-A2D336898830}">
      <dgm:prSet/>
      <dgm:spPr/>
      <dgm:t>
        <a:bodyPr/>
        <a:lstStyle/>
        <a:p>
          <a:endParaRPr lang="en-US" sz="2000"/>
        </a:p>
      </dgm:t>
    </dgm:pt>
    <dgm:pt modelId="{DF460163-4F3A-4A7F-AE94-3C8AA5ECA9F7}" type="sibTrans" cxnId="{F5E77FC8-5B64-4AC9-8767-A2D336898830}">
      <dgm:prSet/>
      <dgm:spPr/>
      <dgm:t>
        <a:bodyPr/>
        <a:lstStyle/>
        <a:p>
          <a:endParaRPr lang="en-US" sz="2000"/>
        </a:p>
      </dgm:t>
    </dgm:pt>
    <dgm:pt modelId="{5BF4E867-A12D-404D-9522-54AA11E0BCE9}">
      <dgm:prSet custT="1"/>
      <dgm:spPr/>
      <dgm:t>
        <a:bodyPr/>
        <a:lstStyle/>
        <a:p>
          <a:r>
            <a:rPr lang="en-US" sz="1700" b="0" i="1" cap="none" dirty="0">
              <a:ea typeface="+mn-ea"/>
              <a:cs typeface="Arial"/>
            </a:rPr>
            <a:t>Étiquetage des échantillons</a:t>
          </a:r>
        </a:p>
      </dgm:t>
    </dgm:pt>
    <dgm:pt modelId="{2A84433C-4B06-461A-B045-9BD594691D9F}" type="parTrans" cxnId="{F190A2DA-E2D0-4814-891D-15C06C2677D9}">
      <dgm:prSet/>
      <dgm:spPr/>
      <dgm:t>
        <a:bodyPr/>
        <a:lstStyle/>
        <a:p>
          <a:endParaRPr lang="en-US" sz="2000"/>
        </a:p>
      </dgm:t>
    </dgm:pt>
    <dgm:pt modelId="{A72B0BA3-1F78-42D1-B757-907293353DB1}" type="sibTrans" cxnId="{F190A2DA-E2D0-4814-891D-15C06C2677D9}">
      <dgm:prSet/>
      <dgm:spPr/>
      <dgm:t>
        <a:bodyPr/>
        <a:lstStyle/>
        <a:p>
          <a:endParaRPr lang="en-US" sz="2000"/>
        </a:p>
      </dgm:t>
    </dgm:pt>
    <dgm:pt modelId="{B5CEC92F-7F35-4FA0-9ABD-37473D6A81CD}">
      <dgm:prSet custT="1"/>
      <dgm:spPr/>
      <dgm:t>
        <a:bodyPr/>
        <a:lstStyle/>
        <a:p>
          <a:r>
            <a:rPr lang="en-US" sz="1700" dirty="0">
              <a:cs typeface="Arial"/>
            </a:rPr>
            <a:t>Utilisez un sharpie, un marqueur magique ou un autre marqueur permanent pour inscrire le numéro de l'échantillon directement dans le sachet. Inscrivez les numéros sur la moitié inférieure du sachet</a:t>
          </a:r>
        </a:p>
      </dgm:t>
    </dgm:pt>
    <dgm:pt modelId="{422591A5-7788-4D27-BCD6-1F3BB50F17EB}" type="parTrans" cxnId="{B44A8E01-E006-4411-99A9-E80D6A711AC6}">
      <dgm:prSet/>
      <dgm:spPr/>
      <dgm:t>
        <a:bodyPr/>
        <a:lstStyle/>
        <a:p>
          <a:endParaRPr lang="en-US" sz="2000"/>
        </a:p>
      </dgm:t>
    </dgm:pt>
    <dgm:pt modelId="{49B5E56B-2077-42B6-99B3-1316BF36A053}" type="sibTrans" cxnId="{B44A8E01-E006-4411-99A9-E80D6A711AC6}">
      <dgm:prSet/>
      <dgm:spPr/>
      <dgm:t>
        <a:bodyPr/>
        <a:lstStyle/>
        <a:p>
          <a:endParaRPr lang="en-US" sz="2000"/>
        </a:p>
      </dgm:t>
    </dgm:pt>
    <dgm:pt modelId="{AD7D9469-787D-44A9-B718-6DF2F7290F5A}">
      <dgm:prSet custT="1"/>
      <dgm:spPr/>
      <dgm:t>
        <a:bodyPr/>
        <a:lstStyle/>
        <a:p>
          <a:r>
            <a:rPr lang="en-US" sz="1700" dirty="0">
              <a:cs typeface="Arial"/>
            </a:rPr>
            <a:t>Numérotation des échantillons</a:t>
          </a:r>
        </a:p>
      </dgm:t>
    </dgm:pt>
    <dgm:pt modelId="{A20F96E4-5BB5-4C12-9AD1-E458E241CF7E}" type="parTrans" cxnId="{5C494359-BA11-41CE-B624-F99C98FDCD76}">
      <dgm:prSet/>
      <dgm:spPr/>
      <dgm:t>
        <a:bodyPr/>
        <a:lstStyle/>
        <a:p>
          <a:endParaRPr lang="en-US" sz="2000"/>
        </a:p>
      </dgm:t>
    </dgm:pt>
    <dgm:pt modelId="{1F4EF294-DB15-4D88-8511-04252E7A0995}" type="sibTrans" cxnId="{5C494359-BA11-41CE-B624-F99C98FDCD76}">
      <dgm:prSet/>
      <dgm:spPr/>
      <dgm:t>
        <a:bodyPr/>
        <a:lstStyle/>
        <a:p>
          <a:endParaRPr lang="en-US" sz="2000"/>
        </a:p>
      </dgm:t>
    </dgm:pt>
    <dgm:pt modelId="{FF335F49-88E7-483C-AFFE-DEFA1ED70D2A}">
      <dgm:prSet custT="1"/>
      <dgm:spPr/>
      <dgm:t>
        <a:bodyPr/>
        <a:lstStyle/>
        <a:p>
          <a:r>
            <a:rPr lang="en-US" sz="1700" dirty="0">
              <a:cs typeface="Arial"/>
            </a:rPr>
            <a:t>Numérotez tous les échantillons de l'expérience de 1 à N. Pour les expériences de plus de 400 échantillons, veuillez contacter le responsable du laboratoire pour décider de la manière d'organiser les échantillons.</a:t>
          </a:r>
        </a:p>
      </dgm:t>
    </dgm:pt>
    <dgm:pt modelId="{FA829465-7647-4B5C-AF38-8CEFCBABC846}" type="parTrans" cxnId="{78340CCB-CC11-4209-84E5-DE5FEFEED2FC}">
      <dgm:prSet/>
      <dgm:spPr/>
      <dgm:t>
        <a:bodyPr/>
        <a:lstStyle/>
        <a:p>
          <a:endParaRPr lang="en-US" sz="2000"/>
        </a:p>
      </dgm:t>
    </dgm:pt>
    <dgm:pt modelId="{2A341E4A-FF4C-46D2-B2D1-9A42E8F2E997}" type="sibTrans" cxnId="{78340CCB-CC11-4209-84E5-DE5FEFEED2FC}">
      <dgm:prSet/>
      <dgm:spPr/>
      <dgm:t>
        <a:bodyPr/>
        <a:lstStyle/>
        <a:p>
          <a:endParaRPr lang="en-US" sz="2000"/>
        </a:p>
      </dgm:t>
    </dgm:pt>
    <dgm:pt modelId="{BC7BC615-B001-42EE-8B3F-F3456E04A1EE}" type="pres">
      <dgm:prSet presAssocID="{70D6C6FD-8F9B-49BA-8B84-8D37493D24E7}" presName="linear" presStyleCnt="0">
        <dgm:presLayoutVars>
          <dgm:dir/>
          <dgm:animLvl val="lvl"/>
          <dgm:resizeHandles val="exact"/>
        </dgm:presLayoutVars>
      </dgm:prSet>
      <dgm:spPr/>
    </dgm:pt>
    <dgm:pt modelId="{7E5343CE-D208-4DEC-BECF-9942BDB54288}" type="pres">
      <dgm:prSet presAssocID="{23C9D99F-FA3B-4C15-B333-58DC2DA4640C}" presName="parentLin" presStyleCnt="0"/>
      <dgm:spPr/>
    </dgm:pt>
    <dgm:pt modelId="{274C3E7E-B4EA-4F01-9179-89EFA03F96D1}" type="pres">
      <dgm:prSet presAssocID="{23C9D99F-FA3B-4C15-B333-58DC2DA4640C}" presName="parentLeftMargin" presStyleLbl="node1" presStyleIdx="0" presStyleCnt="4"/>
      <dgm:spPr/>
    </dgm:pt>
    <dgm:pt modelId="{72FF52C7-CF7D-4C22-AEF2-349A19588E8A}" type="pres">
      <dgm:prSet presAssocID="{23C9D99F-FA3B-4C15-B333-58DC2DA4640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6D61291-777A-4E8B-B2C3-C8A7EB19B1E4}" type="pres">
      <dgm:prSet presAssocID="{23C9D99F-FA3B-4C15-B333-58DC2DA4640C}" presName="negativeSpace" presStyleCnt="0"/>
      <dgm:spPr/>
    </dgm:pt>
    <dgm:pt modelId="{EF7B3436-E189-4783-A01D-1E512FD875CF}" type="pres">
      <dgm:prSet presAssocID="{23C9D99F-FA3B-4C15-B333-58DC2DA4640C}" presName="childText" presStyleLbl="conFgAcc1" presStyleIdx="0" presStyleCnt="4">
        <dgm:presLayoutVars>
          <dgm:bulletEnabled val="1"/>
        </dgm:presLayoutVars>
      </dgm:prSet>
      <dgm:spPr/>
    </dgm:pt>
    <dgm:pt modelId="{2039C141-C0D9-436E-A179-54447BA3120F}" type="pres">
      <dgm:prSet presAssocID="{A7567652-F5DB-4994-848B-68D188DAFB29}" presName="spaceBetweenRectangles" presStyleCnt="0"/>
      <dgm:spPr/>
    </dgm:pt>
    <dgm:pt modelId="{D699E4B8-20BD-4CF9-83C0-2B2E32DE84C5}" type="pres">
      <dgm:prSet presAssocID="{767C9657-CD69-4506-A886-6D868EBFB9F7}" presName="parentLin" presStyleCnt="0"/>
      <dgm:spPr/>
    </dgm:pt>
    <dgm:pt modelId="{E968853F-2FD6-4982-9C75-858F8106B376}" type="pres">
      <dgm:prSet presAssocID="{767C9657-CD69-4506-A886-6D868EBFB9F7}" presName="parentLeftMargin" presStyleLbl="node1" presStyleIdx="0" presStyleCnt="4"/>
      <dgm:spPr/>
    </dgm:pt>
    <dgm:pt modelId="{0F0DA1DC-710A-4050-B00E-57ADB2E69D44}" type="pres">
      <dgm:prSet presAssocID="{767C9657-CD69-4506-A886-6D868EBFB9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B935DA7-597F-4C13-A76F-590D9805988C}" type="pres">
      <dgm:prSet presAssocID="{767C9657-CD69-4506-A886-6D868EBFB9F7}" presName="negativeSpace" presStyleCnt="0"/>
      <dgm:spPr/>
    </dgm:pt>
    <dgm:pt modelId="{74B226BD-EA62-4384-922F-E71256856A7C}" type="pres">
      <dgm:prSet presAssocID="{767C9657-CD69-4506-A886-6D868EBFB9F7}" presName="childText" presStyleLbl="conFgAcc1" presStyleIdx="1" presStyleCnt="4">
        <dgm:presLayoutVars>
          <dgm:bulletEnabled val="1"/>
        </dgm:presLayoutVars>
      </dgm:prSet>
      <dgm:spPr/>
    </dgm:pt>
    <dgm:pt modelId="{ADDCE1E4-3EDE-4FE0-A8A7-BCF2A95ECEE3}" type="pres">
      <dgm:prSet presAssocID="{7E1A3205-A171-4F5F-A838-E19885D523AC}" presName="spaceBetweenRectangles" presStyleCnt="0"/>
      <dgm:spPr/>
    </dgm:pt>
    <dgm:pt modelId="{870E3FDF-3FDB-44CB-8066-FD7A67E34A3E}" type="pres">
      <dgm:prSet presAssocID="{5BF4E867-A12D-404D-9522-54AA11E0BCE9}" presName="parentLin" presStyleCnt="0"/>
      <dgm:spPr/>
    </dgm:pt>
    <dgm:pt modelId="{DB7E68F9-D82D-4399-B080-E44FB19BEDC6}" type="pres">
      <dgm:prSet presAssocID="{5BF4E867-A12D-404D-9522-54AA11E0BCE9}" presName="parentLeftMargin" presStyleLbl="node1" presStyleIdx="1" presStyleCnt="4"/>
      <dgm:spPr/>
    </dgm:pt>
    <dgm:pt modelId="{B3030DCA-1C5F-4F4F-94A3-3955DFD26F0F}" type="pres">
      <dgm:prSet presAssocID="{5BF4E867-A12D-404D-9522-54AA11E0BCE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95627D4-661D-43FB-8C4D-752F7200320B}" type="pres">
      <dgm:prSet presAssocID="{5BF4E867-A12D-404D-9522-54AA11E0BCE9}" presName="negativeSpace" presStyleCnt="0"/>
      <dgm:spPr/>
    </dgm:pt>
    <dgm:pt modelId="{751D95AF-B234-4CD7-9167-AEE18C9E73BB}" type="pres">
      <dgm:prSet presAssocID="{5BF4E867-A12D-404D-9522-54AA11E0BCE9}" presName="childText" presStyleLbl="conFgAcc1" presStyleIdx="2" presStyleCnt="4">
        <dgm:presLayoutVars>
          <dgm:bulletEnabled val="1"/>
        </dgm:presLayoutVars>
      </dgm:prSet>
      <dgm:spPr/>
    </dgm:pt>
    <dgm:pt modelId="{5C0B5681-223C-40E3-A301-38D7E5868896}" type="pres">
      <dgm:prSet presAssocID="{A72B0BA3-1F78-42D1-B757-907293353DB1}" presName="spaceBetweenRectangles" presStyleCnt="0"/>
      <dgm:spPr/>
    </dgm:pt>
    <dgm:pt modelId="{7CCF7847-B6DE-4FB3-8172-4DDB5F1F9AC5}" type="pres">
      <dgm:prSet presAssocID="{AD7D9469-787D-44A9-B718-6DF2F7290F5A}" presName="parentLin" presStyleCnt="0"/>
      <dgm:spPr/>
    </dgm:pt>
    <dgm:pt modelId="{5D482DE9-B00A-42EC-93D2-ED90430BA243}" type="pres">
      <dgm:prSet presAssocID="{AD7D9469-787D-44A9-B718-6DF2F7290F5A}" presName="parentLeftMargin" presStyleLbl="node1" presStyleIdx="2" presStyleCnt="4"/>
      <dgm:spPr/>
    </dgm:pt>
    <dgm:pt modelId="{AD24503F-CD25-40FA-8B24-0A685C625AE2}" type="pres">
      <dgm:prSet presAssocID="{AD7D9469-787D-44A9-B718-6DF2F7290F5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2BE9FD4-C8CD-410C-AFF2-2AAF5D9CBC62}" type="pres">
      <dgm:prSet presAssocID="{AD7D9469-787D-44A9-B718-6DF2F7290F5A}" presName="negativeSpace" presStyleCnt="0"/>
      <dgm:spPr/>
    </dgm:pt>
    <dgm:pt modelId="{7FA58146-53BE-47D0-B9CC-0539675ECFA4}" type="pres">
      <dgm:prSet presAssocID="{AD7D9469-787D-44A9-B718-6DF2F7290F5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4A8E01-E006-4411-99A9-E80D6A711AC6}" srcId="{5BF4E867-A12D-404D-9522-54AA11E0BCE9}" destId="{B5CEC92F-7F35-4FA0-9ABD-37473D6A81CD}" srcOrd="0" destOrd="0" parTransId="{422591A5-7788-4D27-BCD6-1F3BB50F17EB}" sibTransId="{49B5E56B-2077-42B6-99B3-1316BF36A053}"/>
    <dgm:cxn modelId="{C7B30D20-E334-49CE-B883-077FBD336D78}" type="presOf" srcId="{767C9657-CD69-4506-A886-6D868EBFB9F7}" destId="{0F0DA1DC-710A-4050-B00E-57ADB2E69D44}" srcOrd="1" destOrd="0" presId="urn:microsoft.com/office/officeart/2005/8/layout/list1"/>
    <dgm:cxn modelId="{FD3A1925-9B52-4298-89A1-38DB15A68E10}" type="presOf" srcId="{5BF4E867-A12D-404D-9522-54AA11E0BCE9}" destId="{B3030DCA-1C5F-4F4F-94A3-3955DFD26F0F}" srcOrd="1" destOrd="0" presId="urn:microsoft.com/office/officeart/2005/8/layout/list1"/>
    <dgm:cxn modelId="{B2945635-C849-4157-BCE0-84CE1F59CF4C}" type="presOf" srcId="{5BF4E867-A12D-404D-9522-54AA11E0BCE9}" destId="{DB7E68F9-D82D-4399-B080-E44FB19BEDC6}" srcOrd="0" destOrd="0" presId="urn:microsoft.com/office/officeart/2005/8/layout/list1"/>
    <dgm:cxn modelId="{098A2338-423F-471E-A069-68CDBBDDF28F}" type="presOf" srcId="{B5CEC92F-7F35-4FA0-9ABD-37473D6A81CD}" destId="{751D95AF-B234-4CD7-9167-AEE18C9E73BB}" srcOrd="0" destOrd="0" presId="urn:microsoft.com/office/officeart/2005/8/layout/list1"/>
    <dgm:cxn modelId="{8035D25B-5CA5-43B0-9475-1A32B6640034}" srcId="{23C9D99F-FA3B-4C15-B333-58DC2DA4640C}" destId="{43385E4E-A328-4390-AD7A-9355FFB34C29}" srcOrd="0" destOrd="0" parTransId="{FECA92B1-2DC3-40B3-AE6C-CCCC2E7E2BA3}" sibTransId="{4CC83ED6-501D-40F6-A147-55696B7F41AC}"/>
    <dgm:cxn modelId="{31EA6741-051C-4551-A7AD-90836617E220}" srcId="{70D6C6FD-8F9B-49BA-8B84-8D37493D24E7}" destId="{767C9657-CD69-4506-A886-6D868EBFB9F7}" srcOrd="1" destOrd="0" parTransId="{ACA34B2A-C92A-444A-AF47-77D5F47FF957}" sibTransId="{7E1A3205-A171-4F5F-A838-E19885D523AC}"/>
    <dgm:cxn modelId="{29DC8D42-E24E-4F69-ACBD-37CE83A0A5F4}" type="presOf" srcId="{AD7D9469-787D-44A9-B718-6DF2F7290F5A}" destId="{AD24503F-CD25-40FA-8B24-0A685C625AE2}" srcOrd="1" destOrd="0" presId="urn:microsoft.com/office/officeart/2005/8/layout/list1"/>
    <dgm:cxn modelId="{257D356A-8F08-4648-B310-6BDC5EDD9DF5}" type="presOf" srcId="{767C9657-CD69-4506-A886-6D868EBFB9F7}" destId="{E968853F-2FD6-4982-9C75-858F8106B376}" srcOrd="0" destOrd="0" presId="urn:microsoft.com/office/officeart/2005/8/layout/list1"/>
    <dgm:cxn modelId="{2B392678-6B9E-4B9F-B001-B565D42A8D16}" type="presOf" srcId="{FF335F49-88E7-483C-AFFE-DEFA1ED70D2A}" destId="{7FA58146-53BE-47D0-B9CC-0539675ECFA4}" srcOrd="0" destOrd="0" presId="urn:microsoft.com/office/officeart/2005/8/layout/list1"/>
    <dgm:cxn modelId="{5C494359-BA11-41CE-B624-F99C98FDCD76}" srcId="{70D6C6FD-8F9B-49BA-8B84-8D37493D24E7}" destId="{AD7D9469-787D-44A9-B718-6DF2F7290F5A}" srcOrd="3" destOrd="0" parTransId="{A20F96E4-5BB5-4C12-9AD1-E458E241CF7E}" sibTransId="{1F4EF294-DB15-4D88-8511-04252E7A0995}"/>
    <dgm:cxn modelId="{A84E8395-179F-45E7-9EA7-554C6759ABF6}" srcId="{70D6C6FD-8F9B-49BA-8B84-8D37493D24E7}" destId="{23C9D99F-FA3B-4C15-B333-58DC2DA4640C}" srcOrd="0" destOrd="0" parTransId="{8E73BABC-DA6B-49A7-9E2B-0460CDFFE643}" sibTransId="{A7567652-F5DB-4994-848B-68D188DAFB29}"/>
    <dgm:cxn modelId="{4ED40CBB-00C3-4C7A-AD9A-85FF312A3391}" type="presOf" srcId="{43385E4E-A328-4390-AD7A-9355FFB34C29}" destId="{EF7B3436-E189-4783-A01D-1E512FD875CF}" srcOrd="0" destOrd="0" presId="urn:microsoft.com/office/officeart/2005/8/layout/list1"/>
    <dgm:cxn modelId="{CA14D9C4-C919-4431-B2EF-595B8E492B47}" type="presOf" srcId="{AD7D9469-787D-44A9-B718-6DF2F7290F5A}" destId="{5D482DE9-B00A-42EC-93D2-ED90430BA243}" srcOrd="0" destOrd="0" presId="urn:microsoft.com/office/officeart/2005/8/layout/list1"/>
    <dgm:cxn modelId="{6E5E52C5-42C3-4895-A2F7-BA34D207F236}" type="presOf" srcId="{23C9D99F-FA3B-4C15-B333-58DC2DA4640C}" destId="{72FF52C7-CF7D-4C22-AEF2-349A19588E8A}" srcOrd="1" destOrd="0" presId="urn:microsoft.com/office/officeart/2005/8/layout/list1"/>
    <dgm:cxn modelId="{F5E77FC8-5B64-4AC9-8767-A2D336898830}" srcId="{767C9657-CD69-4506-A886-6D868EBFB9F7}" destId="{5B1982F0-0C30-4A05-AAB7-F0D563E345E1}" srcOrd="0" destOrd="0" parTransId="{13A74EC6-8DE1-44EC-A8EF-ACE393C720D3}" sibTransId="{DF460163-4F3A-4A7F-AE94-3C8AA5ECA9F7}"/>
    <dgm:cxn modelId="{A618A2C8-8150-48A7-A746-9C9216E440C0}" type="presOf" srcId="{70D6C6FD-8F9B-49BA-8B84-8D37493D24E7}" destId="{BC7BC615-B001-42EE-8B3F-F3456E04A1EE}" srcOrd="0" destOrd="0" presId="urn:microsoft.com/office/officeart/2005/8/layout/list1"/>
    <dgm:cxn modelId="{78340CCB-CC11-4209-84E5-DE5FEFEED2FC}" srcId="{AD7D9469-787D-44A9-B718-6DF2F7290F5A}" destId="{FF335F49-88E7-483C-AFFE-DEFA1ED70D2A}" srcOrd="0" destOrd="0" parTransId="{FA829465-7647-4B5C-AF38-8CEFCBABC846}" sibTransId="{2A341E4A-FF4C-46D2-B2D1-9A42E8F2E997}"/>
    <dgm:cxn modelId="{795309D7-50FB-4270-B9A2-2B79400B41CE}" type="presOf" srcId="{23C9D99F-FA3B-4C15-B333-58DC2DA4640C}" destId="{274C3E7E-B4EA-4F01-9179-89EFA03F96D1}" srcOrd="0" destOrd="0" presId="urn:microsoft.com/office/officeart/2005/8/layout/list1"/>
    <dgm:cxn modelId="{F190A2DA-E2D0-4814-891D-15C06C2677D9}" srcId="{70D6C6FD-8F9B-49BA-8B84-8D37493D24E7}" destId="{5BF4E867-A12D-404D-9522-54AA11E0BCE9}" srcOrd="2" destOrd="0" parTransId="{2A84433C-4B06-461A-B045-9BD594691D9F}" sibTransId="{A72B0BA3-1F78-42D1-B757-907293353DB1}"/>
    <dgm:cxn modelId="{346E88E2-89AA-431F-920F-5042A69273E3}" type="presOf" srcId="{5B1982F0-0C30-4A05-AAB7-F0D563E345E1}" destId="{74B226BD-EA62-4384-922F-E71256856A7C}" srcOrd="0" destOrd="0" presId="urn:microsoft.com/office/officeart/2005/8/layout/list1"/>
    <dgm:cxn modelId="{EB8E6536-EA2D-43DC-A68E-89841BF14C63}" type="presParOf" srcId="{BC7BC615-B001-42EE-8B3F-F3456E04A1EE}" destId="{7E5343CE-D208-4DEC-BECF-9942BDB54288}" srcOrd="0" destOrd="0" presId="urn:microsoft.com/office/officeart/2005/8/layout/list1"/>
    <dgm:cxn modelId="{89DA999C-F87B-4849-879A-F35E487F95BE}" type="presParOf" srcId="{7E5343CE-D208-4DEC-BECF-9942BDB54288}" destId="{274C3E7E-B4EA-4F01-9179-89EFA03F96D1}" srcOrd="0" destOrd="0" presId="urn:microsoft.com/office/officeart/2005/8/layout/list1"/>
    <dgm:cxn modelId="{479F98B3-9B87-4804-B66C-B93922A0AED1}" type="presParOf" srcId="{7E5343CE-D208-4DEC-BECF-9942BDB54288}" destId="{72FF52C7-CF7D-4C22-AEF2-349A19588E8A}" srcOrd="1" destOrd="0" presId="urn:microsoft.com/office/officeart/2005/8/layout/list1"/>
    <dgm:cxn modelId="{9AB4FF84-2131-4D71-862E-39C32DD8EE36}" type="presParOf" srcId="{BC7BC615-B001-42EE-8B3F-F3456E04A1EE}" destId="{76D61291-777A-4E8B-B2C3-C8A7EB19B1E4}" srcOrd="1" destOrd="0" presId="urn:microsoft.com/office/officeart/2005/8/layout/list1"/>
    <dgm:cxn modelId="{B45616B0-DC6A-42C5-A391-96CD80BE1F69}" type="presParOf" srcId="{BC7BC615-B001-42EE-8B3F-F3456E04A1EE}" destId="{EF7B3436-E189-4783-A01D-1E512FD875CF}" srcOrd="2" destOrd="0" presId="urn:microsoft.com/office/officeart/2005/8/layout/list1"/>
    <dgm:cxn modelId="{7AA31385-F8C0-4493-8912-A09BE2DFFEFE}" type="presParOf" srcId="{BC7BC615-B001-42EE-8B3F-F3456E04A1EE}" destId="{2039C141-C0D9-436E-A179-54447BA3120F}" srcOrd="3" destOrd="0" presId="urn:microsoft.com/office/officeart/2005/8/layout/list1"/>
    <dgm:cxn modelId="{AA3D6E83-143A-409C-949E-FD6308FA6AB6}" type="presParOf" srcId="{BC7BC615-B001-42EE-8B3F-F3456E04A1EE}" destId="{D699E4B8-20BD-4CF9-83C0-2B2E32DE84C5}" srcOrd="4" destOrd="0" presId="urn:microsoft.com/office/officeart/2005/8/layout/list1"/>
    <dgm:cxn modelId="{9EEA5631-7B9B-4738-B79E-5888D9232DA7}" type="presParOf" srcId="{D699E4B8-20BD-4CF9-83C0-2B2E32DE84C5}" destId="{E968853F-2FD6-4982-9C75-858F8106B376}" srcOrd="0" destOrd="0" presId="urn:microsoft.com/office/officeart/2005/8/layout/list1"/>
    <dgm:cxn modelId="{11181A11-E06B-405D-9375-BE59B526B75A}" type="presParOf" srcId="{D699E4B8-20BD-4CF9-83C0-2B2E32DE84C5}" destId="{0F0DA1DC-710A-4050-B00E-57ADB2E69D44}" srcOrd="1" destOrd="0" presId="urn:microsoft.com/office/officeart/2005/8/layout/list1"/>
    <dgm:cxn modelId="{EDEA8924-60F4-4E72-993A-DF8C4FD6C454}" type="presParOf" srcId="{BC7BC615-B001-42EE-8B3F-F3456E04A1EE}" destId="{7B935DA7-597F-4C13-A76F-590D9805988C}" srcOrd="5" destOrd="0" presId="urn:microsoft.com/office/officeart/2005/8/layout/list1"/>
    <dgm:cxn modelId="{7C9C283D-4F7A-4E00-BD35-19FD41526C09}" type="presParOf" srcId="{BC7BC615-B001-42EE-8B3F-F3456E04A1EE}" destId="{74B226BD-EA62-4384-922F-E71256856A7C}" srcOrd="6" destOrd="0" presId="urn:microsoft.com/office/officeart/2005/8/layout/list1"/>
    <dgm:cxn modelId="{D5D99E9D-414E-4B27-B0B3-E09BA11D98B4}" type="presParOf" srcId="{BC7BC615-B001-42EE-8B3F-F3456E04A1EE}" destId="{ADDCE1E4-3EDE-4FE0-A8A7-BCF2A95ECEE3}" srcOrd="7" destOrd="0" presId="urn:microsoft.com/office/officeart/2005/8/layout/list1"/>
    <dgm:cxn modelId="{3A08E895-A402-41FB-8170-5ED35BA224E9}" type="presParOf" srcId="{BC7BC615-B001-42EE-8B3F-F3456E04A1EE}" destId="{870E3FDF-3FDB-44CB-8066-FD7A67E34A3E}" srcOrd="8" destOrd="0" presId="urn:microsoft.com/office/officeart/2005/8/layout/list1"/>
    <dgm:cxn modelId="{8051C30C-1844-401E-A459-F9500FCC1FD4}" type="presParOf" srcId="{870E3FDF-3FDB-44CB-8066-FD7A67E34A3E}" destId="{DB7E68F9-D82D-4399-B080-E44FB19BEDC6}" srcOrd="0" destOrd="0" presId="urn:microsoft.com/office/officeart/2005/8/layout/list1"/>
    <dgm:cxn modelId="{CFF3F127-7356-4D29-BE5D-430359F3D708}" type="presParOf" srcId="{870E3FDF-3FDB-44CB-8066-FD7A67E34A3E}" destId="{B3030DCA-1C5F-4F4F-94A3-3955DFD26F0F}" srcOrd="1" destOrd="0" presId="urn:microsoft.com/office/officeart/2005/8/layout/list1"/>
    <dgm:cxn modelId="{DD9CCC8D-9F58-4437-9D62-E62DC1956066}" type="presParOf" srcId="{BC7BC615-B001-42EE-8B3F-F3456E04A1EE}" destId="{695627D4-661D-43FB-8C4D-752F7200320B}" srcOrd="9" destOrd="0" presId="urn:microsoft.com/office/officeart/2005/8/layout/list1"/>
    <dgm:cxn modelId="{9CE26DF7-4272-48A6-B75D-7878E2CEFD35}" type="presParOf" srcId="{BC7BC615-B001-42EE-8B3F-F3456E04A1EE}" destId="{751D95AF-B234-4CD7-9167-AEE18C9E73BB}" srcOrd="10" destOrd="0" presId="urn:microsoft.com/office/officeart/2005/8/layout/list1"/>
    <dgm:cxn modelId="{CA448BE9-6170-4DA6-A915-8F1D18B2B3F2}" type="presParOf" srcId="{BC7BC615-B001-42EE-8B3F-F3456E04A1EE}" destId="{5C0B5681-223C-40E3-A301-38D7E5868896}" srcOrd="11" destOrd="0" presId="urn:microsoft.com/office/officeart/2005/8/layout/list1"/>
    <dgm:cxn modelId="{D1817EA5-CB7C-4FF7-88BC-D9401DEE019A}" type="presParOf" srcId="{BC7BC615-B001-42EE-8B3F-F3456E04A1EE}" destId="{7CCF7847-B6DE-4FB3-8172-4DDB5F1F9AC5}" srcOrd="12" destOrd="0" presId="urn:microsoft.com/office/officeart/2005/8/layout/list1"/>
    <dgm:cxn modelId="{019792EF-5F0E-4884-A9C0-1BDB6B13FAEE}" type="presParOf" srcId="{7CCF7847-B6DE-4FB3-8172-4DDB5F1F9AC5}" destId="{5D482DE9-B00A-42EC-93D2-ED90430BA243}" srcOrd="0" destOrd="0" presId="urn:microsoft.com/office/officeart/2005/8/layout/list1"/>
    <dgm:cxn modelId="{402D4755-38D5-491D-92A8-7854BD6AB469}" type="presParOf" srcId="{7CCF7847-B6DE-4FB3-8172-4DDB5F1F9AC5}" destId="{AD24503F-CD25-40FA-8B24-0A685C625AE2}" srcOrd="1" destOrd="0" presId="urn:microsoft.com/office/officeart/2005/8/layout/list1"/>
    <dgm:cxn modelId="{3C806A13-1F86-415E-ACAB-EEBE1E38C5F4}" type="presParOf" srcId="{BC7BC615-B001-42EE-8B3F-F3456E04A1EE}" destId="{B2BE9FD4-C8CD-410C-AFF2-2AAF5D9CBC62}" srcOrd="13" destOrd="0" presId="urn:microsoft.com/office/officeart/2005/8/layout/list1"/>
    <dgm:cxn modelId="{F3D03C00-741B-41F2-8B2F-2B3A2EB7386D}" type="presParOf" srcId="{BC7BC615-B001-42EE-8B3F-F3456E04A1EE}" destId="{7FA58146-53BE-47D0-B9CC-0539675ECFA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26F9A1-F0FF-48E0-9A53-AE5DCADE1F3E}" type="doc">
      <dgm:prSet loTypeId="urn:microsoft.com/office/officeart/2005/8/layout/hProcess9" loCatId="process" qsTypeId="urn:microsoft.com/office/officeart/2005/8/quickstyle/simple3" qsCatId="simple" csTypeId="urn:microsoft.com/office/officeart/2005/8/colors/colorful1" csCatId="colorful" phldr="1"/>
      <dgm:spPr/>
    </dgm:pt>
    <dgm:pt modelId="{3D9DD485-51BE-4588-88DA-690D6E538BFD}">
      <dgm:prSet phldrT="[Text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en-US" sz="1600" b="0" cap="none" dirty="0">
              <a:latin typeface="Gill Sans MT" panose="020B0502020104020203" pitchFamily="34" charset="0"/>
              <a:ea typeface="+mn-ea"/>
              <a:cs typeface="Arial"/>
            </a:rPr>
            <a:t>Le formulaire de soumission permet au laboratoire d'enregistrer des informations sur les échantillons soumis ainsi que sur les différents traitements appliqués aux échantillons. </a:t>
          </a:r>
          <a:endParaRPr lang="en-US" sz="1600" dirty="0">
            <a:latin typeface="Gill Sans MT" panose="020B0502020104020203" pitchFamily="34" charset="0"/>
          </a:endParaRPr>
        </a:p>
      </dgm:t>
    </dgm:pt>
    <dgm:pt modelId="{E7B10FD5-33A8-493A-8E58-C673E3B193D3}" type="parTrans" cxnId="{A68327F0-9652-4A4C-B24E-C14B898CF18D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64331800-D512-4ABF-9300-31EB1578BAA0}" type="sibTrans" cxnId="{A68327F0-9652-4A4C-B24E-C14B898CF18D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C888D001-1AE8-47FD-98F0-CD779F4A8339}">
      <dgm:prSet custT="1"/>
      <dgm:spPr/>
      <dgm:t>
        <a:bodyPr/>
        <a:lstStyle/>
        <a:p>
          <a:r>
            <a:rPr lang="en-US" sz="1600" b="0" i="0" cap="none" dirty="0">
              <a:latin typeface="Gill Sans MT" panose="020B0502020104020203" pitchFamily="34" charset="0"/>
              <a:ea typeface="+mn-ea"/>
              <a:cs typeface="Arial"/>
            </a:rPr>
            <a:t>Ce formulaire de soumission recueillera des informations sur le nom de l'essai </a:t>
          </a:r>
          <a:r>
            <a:rPr lang="en-US" sz="1600" b="0" i="0" cap="none" dirty="0" err="1">
              <a:latin typeface="Gill Sans MT" panose="020B0502020104020203" pitchFamily="34" charset="0"/>
              <a:ea typeface="+mn-ea"/>
              <a:cs typeface="Arial"/>
            </a:rPr>
            <a:t>ou</a:t>
          </a:r>
          <a:r>
            <a:rPr lang="en-US" sz="1600" b="0" i="0" cap="none" dirty="0">
              <a:latin typeface="Gill Sans MT" panose="020B0502020104020203" pitchFamily="34" charset="0"/>
              <a:ea typeface="+mn-ea"/>
              <a:cs typeface="Arial"/>
            </a:rPr>
            <a:t> de la narration, la date à laquelle l'essai/la narration a été réalisé(e), le nom du chercheur, une description simple de chaque échantillon, le numéro séquentiel de l'échantillon, le numéro de réplication sur le terrain, l'espèce/le type de tissu, la description du traitement. </a:t>
          </a:r>
        </a:p>
      </dgm:t>
    </dgm:pt>
    <dgm:pt modelId="{20ED45E2-02D0-42EC-8CEA-D790A608EEAF}" type="parTrans" cxnId="{A915A2D8-8B7A-48E1-A075-9FC6FF3FBAD3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0458EB79-D24C-4F75-A76F-12E66B13D7E2}" type="sibTrans" cxnId="{A915A2D8-8B7A-48E1-A075-9FC6FF3FBAD3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2F3EB924-8D0A-405A-852F-843E778D2288}">
      <dgm:prSet custT="1"/>
      <dgm:spPr/>
      <dgm:t>
        <a:bodyPr/>
        <a:lstStyle/>
        <a:p>
          <a:r>
            <a:rPr lang="en-US" sz="1600" b="0" cap="none" dirty="0">
              <a:latin typeface="Gill Sans MT" panose="020B0502020104020203" pitchFamily="34" charset="0"/>
              <a:ea typeface="+mn-ea"/>
              <a:cs typeface="Arial"/>
            </a:rPr>
            <a:t>Ces informations serviront d'archives pour le laboratoire et pour le chercheur qui soumet les échantillons. Elles seront également utiles aux techniciens du laboratoire pour valider les résultats de l'analyse.</a:t>
          </a:r>
        </a:p>
      </dgm:t>
    </dgm:pt>
    <dgm:pt modelId="{5AAA7F0E-574E-449C-88B9-823F95CBAA5E}" type="parTrans" cxnId="{CDDD4E2C-3983-46EA-BF64-B8B99AA844C9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B6FCE25A-4096-401D-9C05-35626F74FD97}" type="sibTrans" cxnId="{CDDD4E2C-3983-46EA-BF64-B8B99AA844C9}">
      <dgm:prSet/>
      <dgm:spPr/>
      <dgm:t>
        <a:bodyPr/>
        <a:lstStyle/>
        <a:p>
          <a:endParaRPr lang="en-US" sz="1400">
            <a:latin typeface="Gill Sans MT" panose="020B0502020104020203" pitchFamily="34" charset="0"/>
          </a:endParaRPr>
        </a:p>
      </dgm:t>
    </dgm:pt>
    <dgm:pt modelId="{16EEA817-1F2F-4472-86BC-7B7A1B3CB29C}" type="pres">
      <dgm:prSet presAssocID="{6526F9A1-F0FF-48E0-9A53-AE5DCADE1F3E}" presName="CompostProcess" presStyleCnt="0">
        <dgm:presLayoutVars>
          <dgm:dir/>
          <dgm:resizeHandles val="exact"/>
        </dgm:presLayoutVars>
      </dgm:prSet>
      <dgm:spPr/>
    </dgm:pt>
    <dgm:pt modelId="{1F642DE2-5871-49BD-AC76-888C072D7978}" type="pres">
      <dgm:prSet presAssocID="{6526F9A1-F0FF-48E0-9A53-AE5DCADE1F3E}" presName="arrow" presStyleLbl="bgShp" presStyleIdx="0" presStyleCnt="1"/>
      <dgm:spPr/>
    </dgm:pt>
    <dgm:pt modelId="{7C338204-A69B-421F-A565-E2D6A5D00E6B}" type="pres">
      <dgm:prSet presAssocID="{6526F9A1-F0FF-48E0-9A53-AE5DCADE1F3E}" presName="linearProcess" presStyleCnt="0"/>
      <dgm:spPr/>
    </dgm:pt>
    <dgm:pt modelId="{0CA9671B-6F88-46B1-82CA-24DDA0E1FE90}" type="pres">
      <dgm:prSet presAssocID="{3D9DD485-51BE-4588-88DA-690D6E538BFD}" presName="textNode" presStyleLbl="node1" presStyleIdx="0" presStyleCnt="3">
        <dgm:presLayoutVars>
          <dgm:bulletEnabled val="1"/>
        </dgm:presLayoutVars>
      </dgm:prSet>
      <dgm:spPr/>
    </dgm:pt>
    <dgm:pt modelId="{E8D71B23-EC79-4FDB-B792-670EED893BCB}" type="pres">
      <dgm:prSet presAssocID="{64331800-D512-4ABF-9300-31EB1578BAA0}" presName="sibTrans" presStyleCnt="0"/>
      <dgm:spPr/>
    </dgm:pt>
    <dgm:pt modelId="{7AB66841-148B-4BEB-8CF3-C5F201030054}" type="pres">
      <dgm:prSet presAssocID="{C888D001-1AE8-47FD-98F0-CD779F4A8339}" presName="textNode" presStyleLbl="node1" presStyleIdx="1" presStyleCnt="3" custScaleX="114622">
        <dgm:presLayoutVars>
          <dgm:bulletEnabled val="1"/>
        </dgm:presLayoutVars>
      </dgm:prSet>
      <dgm:spPr/>
    </dgm:pt>
    <dgm:pt modelId="{D9A2587A-C4B8-4B80-A2C1-ECF32D39CED9}" type="pres">
      <dgm:prSet presAssocID="{0458EB79-D24C-4F75-A76F-12E66B13D7E2}" presName="sibTrans" presStyleCnt="0"/>
      <dgm:spPr/>
    </dgm:pt>
    <dgm:pt modelId="{BCFA0DC7-5D25-434A-97C9-4DCBC177C123}" type="pres">
      <dgm:prSet presAssocID="{2F3EB924-8D0A-405A-852F-843E778D2288}" presName="textNode" presStyleLbl="node1" presStyleIdx="2" presStyleCnt="3" custScaleX="116615">
        <dgm:presLayoutVars>
          <dgm:bulletEnabled val="1"/>
        </dgm:presLayoutVars>
      </dgm:prSet>
      <dgm:spPr/>
    </dgm:pt>
  </dgm:ptLst>
  <dgm:cxnLst>
    <dgm:cxn modelId="{CDDD4E2C-3983-46EA-BF64-B8B99AA844C9}" srcId="{6526F9A1-F0FF-48E0-9A53-AE5DCADE1F3E}" destId="{2F3EB924-8D0A-405A-852F-843E778D2288}" srcOrd="2" destOrd="0" parTransId="{5AAA7F0E-574E-449C-88B9-823F95CBAA5E}" sibTransId="{B6FCE25A-4096-401D-9C05-35626F74FD97}"/>
    <dgm:cxn modelId="{B976735B-5AEE-47C9-9DC1-122452554E9A}" type="presOf" srcId="{C888D001-1AE8-47FD-98F0-CD779F4A8339}" destId="{7AB66841-148B-4BEB-8CF3-C5F201030054}" srcOrd="0" destOrd="0" presId="urn:microsoft.com/office/officeart/2005/8/layout/hProcess9"/>
    <dgm:cxn modelId="{8FC46765-2BB8-4563-ACDA-2B3E631333B6}" type="presOf" srcId="{2F3EB924-8D0A-405A-852F-843E778D2288}" destId="{BCFA0DC7-5D25-434A-97C9-4DCBC177C123}" srcOrd="0" destOrd="0" presId="urn:microsoft.com/office/officeart/2005/8/layout/hProcess9"/>
    <dgm:cxn modelId="{3F924DA2-401A-4DE2-9C17-9051CC5FF771}" type="presOf" srcId="{6526F9A1-F0FF-48E0-9A53-AE5DCADE1F3E}" destId="{16EEA817-1F2F-4472-86BC-7B7A1B3CB29C}" srcOrd="0" destOrd="0" presId="urn:microsoft.com/office/officeart/2005/8/layout/hProcess9"/>
    <dgm:cxn modelId="{C2E1C1C6-E5FF-4BC1-880D-0E882618BAB2}" type="presOf" srcId="{3D9DD485-51BE-4588-88DA-690D6E538BFD}" destId="{0CA9671B-6F88-46B1-82CA-24DDA0E1FE90}" srcOrd="0" destOrd="0" presId="urn:microsoft.com/office/officeart/2005/8/layout/hProcess9"/>
    <dgm:cxn modelId="{A915A2D8-8B7A-48E1-A075-9FC6FF3FBAD3}" srcId="{6526F9A1-F0FF-48E0-9A53-AE5DCADE1F3E}" destId="{C888D001-1AE8-47FD-98F0-CD779F4A8339}" srcOrd="1" destOrd="0" parTransId="{20ED45E2-02D0-42EC-8CEA-D790A608EEAF}" sibTransId="{0458EB79-D24C-4F75-A76F-12E66B13D7E2}"/>
    <dgm:cxn modelId="{A68327F0-9652-4A4C-B24E-C14B898CF18D}" srcId="{6526F9A1-F0FF-48E0-9A53-AE5DCADE1F3E}" destId="{3D9DD485-51BE-4588-88DA-690D6E538BFD}" srcOrd="0" destOrd="0" parTransId="{E7B10FD5-33A8-493A-8E58-C673E3B193D3}" sibTransId="{64331800-D512-4ABF-9300-31EB1578BAA0}"/>
    <dgm:cxn modelId="{271B9108-F64F-489A-BE84-E5AD695A9209}" type="presParOf" srcId="{16EEA817-1F2F-4472-86BC-7B7A1B3CB29C}" destId="{1F642DE2-5871-49BD-AC76-888C072D7978}" srcOrd="0" destOrd="0" presId="urn:microsoft.com/office/officeart/2005/8/layout/hProcess9"/>
    <dgm:cxn modelId="{197FFC3E-BE05-4CB4-BB28-7579770646F5}" type="presParOf" srcId="{16EEA817-1F2F-4472-86BC-7B7A1B3CB29C}" destId="{7C338204-A69B-421F-A565-E2D6A5D00E6B}" srcOrd="1" destOrd="0" presId="urn:microsoft.com/office/officeart/2005/8/layout/hProcess9"/>
    <dgm:cxn modelId="{B577B222-D616-4861-9CC0-107D1E88ED36}" type="presParOf" srcId="{7C338204-A69B-421F-A565-E2D6A5D00E6B}" destId="{0CA9671B-6F88-46B1-82CA-24DDA0E1FE90}" srcOrd="0" destOrd="0" presId="urn:microsoft.com/office/officeart/2005/8/layout/hProcess9"/>
    <dgm:cxn modelId="{D03B68E6-88B5-45B5-B851-227CFF1FB9D1}" type="presParOf" srcId="{7C338204-A69B-421F-A565-E2D6A5D00E6B}" destId="{E8D71B23-EC79-4FDB-B792-670EED893BCB}" srcOrd="1" destOrd="0" presId="urn:microsoft.com/office/officeart/2005/8/layout/hProcess9"/>
    <dgm:cxn modelId="{A1E80C76-3902-4E27-BD0D-319CB93B461B}" type="presParOf" srcId="{7C338204-A69B-421F-A565-E2D6A5D00E6B}" destId="{7AB66841-148B-4BEB-8CF3-C5F201030054}" srcOrd="2" destOrd="0" presId="urn:microsoft.com/office/officeart/2005/8/layout/hProcess9"/>
    <dgm:cxn modelId="{FC90169E-C252-47BA-BFA6-FBE90C0FA2FC}" type="presParOf" srcId="{7C338204-A69B-421F-A565-E2D6A5D00E6B}" destId="{D9A2587A-C4B8-4B80-A2C1-ECF32D39CED9}" srcOrd="3" destOrd="0" presId="urn:microsoft.com/office/officeart/2005/8/layout/hProcess9"/>
    <dgm:cxn modelId="{33920D51-7FB8-463F-9B4C-7268E35E74AB}" type="presParOf" srcId="{7C338204-A69B-421F-A565-E2D6A5D00E6B}" destId="{BCFA0DC7-5D25-434A-97C9-4DCBC177C12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0B0404-5B51-4ABE-A334-E18A94538894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A9E61D-8C0E-486A-80AF-04EF812E85CB}">
      <dgm:prSet phldrT="[Text]" custT="1"/>
      <dgm:spPr/>
      <dgm:t>
        <a:bodyPr/>
        <a:lstStyle/>
        <a:p>
          <a:r>
            <a:rPr lang="en-US" sz="1800" b="1" dirty="0">
              <a:latin typeface="Gill Sans MT" panose="020B0502020104020203" pitchFamily="34" charset="0"/>
              <a:cs typeface="Arial"/>
            </a:rPr>
            <a:t>Azote total</a:t>
          </a:r>
          <a:endParaRPr lang="en-US" sz="1800" dirty="0">
            <a:latin typeface="Gill Sans MT" panose="020B0502020104020203" pitchFamily="34" charset="0"/>
          </a:endParaRPr>
        </a:p>
      </dgm:t>
    </dgm:pt>
    <dgm:pt modelId="{4416399D-5BD2-40F4-B75D-6B9B8643ABEC}" type="parTrans" cxnId="{0F1EDEB8-B20A-47D5-8581-A3E93A5216A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EA58044-5988-4EC6-82EE-180C7F128013}" type="sibTrans" cxnId="{0F1EDEB8-B20A-47D5-8581-A3E93A5216A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43F5DC3-BA9D-413D-ACD2-D249719C1C1B}">
      <dgm:prSet custT="1"/>
      <dgm:spPr/>
      <dgm:t>
        <a:bodyPr/>
        <a:lstStyle/>
        <a:p>
          <a:endParaRPr lang="en-US" sz="1800" cap="none" dirty="0">
            <a:latin typeface="Gill Sans MT" panose="020B0502020104020203" pitchFamily="34" charset="0"/>
            <a:ea typeface="+mn-ea"/>
            <a:cs typeface="Arial"/>
          </a:endParaRPr>
        </a:p>
        <a:p>
          <a:r>
            <a:rPr lang="en-US" sz="1800" cap="none" dirty="0">
              <a:latin typeface="Gill Sans MT" panose="020B0502020104020203" pitchFamily="34" charset="0"/>
              <a:ea typeface="+mn-ea"/>
              <a:cs typeface="Arial"/>
            </a:rPr>
            <a:t>L'azote (N) est indiqué sous forme d'azote élémentaire en pourcentage de la MS.</a:t>
          </a:r>
        </a:p>
      </dgm:t>
    </dgm:pt>
    <dgm:pt modelId="{401ECBE7-3800-43CF-8848-73D71F339750}" type="parTrans" cxnId="{E9C252B4-0F00-4067-BCFA-A72FF7B8A3E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CC2273B-6D7C-4ACB-BBFA-6A09B3D4D218}" type="sibTrans" cxnId="{E9C252B4-0F00-4067-BCFA-A72FF7B8A3E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994B8AC-7B90-430E-ABC8-3CAF980D4826}">
      <dgm:prSet custT="1"/>
      <dgm:spPr/>
      <dgm:t>
        <a:bodyPr/>
        <a:lstStyle/>
        <a:p>
          <a:r>
            <a:rPr lang="en-US" sz="1800" dirty="0">
              <a:latin typeface="Gill Sans MT" panose="020B0502020104020203" pitchFamily="34" charset="0"/>
              <a:cs typeface="Arial"/>
            </a:rPr>
            <a:t>La méthode utilisée est une modification de la procédure Kjeldahl standard = La valeur représente l'azote total (organique et inorganique).</a:t>
          </a:r>
        </a:p>
      </dgm:t>
    </dgm:pt>
    <dgm:pt modelId="{4EE6FE76-567A-4CDE-93D3-96CDC69A1797}" type="parTrans" cxnId="{266060F9-DE52-4ED2-8890-4E03776B01AD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1DDE182-D099-47C4-BA96-C43DE7D4F07E}" type="sibTrans" cxnId="{266060F9-DE52-4ED2-8890-4E03776B01AD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A533B42-EDDF-4ADA-BD3D-8D0080063EBB}">
      <dgm:prSet custT="1"/>
      <dgm:spPr/>
      <dgm:t>
        <a:bodyPr/>
        <a:lstStyle/>
        <a:p>
          <a:r>
            <a:rPr lang="en-US" sz="2000" cap="none" dirty="0">
              <a:latin typeface="Gill Sans MT" panose="020B0502020104020203" pitchFamily="34" charset="0"/>
              <a:ea typeface="+mn-ea"/>
              <a:cs typeface="Arial"/>
            </a:rPr>
            <a:t>Les digestions sont </a:t>
          </a:r>
          <a:r>
            <a:rPr lang="en-US" sz="2000" dirty="0">
              <a:latin typeface="Gill Sans MT" panose="020B0502020104020203" pitchFamily="34" charset="0"/>
              <a:cs typeface="Arial"/>
            </a:rPr>
            <a:t>effectuées au FESL</a:t>
          </a:r>
        </a:p>
      </dgm:t>
    </dgm:pt>
    <dgm:pt modelId="{327985C0-E073-4E32-825F-10791355C7C4}" type="parTrans" cxnId="{C8509ED7-D6FD-450E-A2F2-4CB42A500B7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466C91C-88D1-442D-B27A-3C24BAF7458C}" type="sibTrans" cxnId="{C8509ED7-D6FD-450E-A2F2-4CB42A500B7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AA81B93-D8AD-4125-BC7D-6F45C5BC6A42}">
      <dgm:prSet custT="1"/>
      <dgm:spPr/>
      <dgm:t>
        <a:bodyPr/>
        <a:lstStyle/>
        <a:p>
          <a:r>
            <a:rPr lang="en-US" sz="1800" cap="none" dirty="0">
              <a:latin typeface="Gill Sans MT" panose="020B0502020104020203" pitchFamily="34" charset="0"/>
              <a:ea typeface="+mn-ea"/>
              <a:cs typeface="Arial"/>
            </a:rPr>
            <a:t>Analyse du digestat </a:t>
          </a:r>
          <a:r>
            <a:rPr lang="en-US" sz="1800" dirty="0">
              <a:latin typeface="Gill Sans MT" panose="020B0502020104020203" pitchFamily="34" charset="0"/>
              <a:cs typeface="Arial"/>
            </a:rPr>
            <a:t>réalisée avec le Technicon Autoanalyzer au laboratoire de nutrition des ruminants (AS)</a:t>
          </a:r>
        </a:p>
      </dgm:t>
    </dgm:pt>
    <dgm:pt modelId="{8E6A03BA-B8B3-4EB3-9026-CE72542259B9}" type="parTrans" cxnId="{269168A0-FED7-4030-B4A8-D9B7DE748B04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CDA7739-62E0-4E2D-AB5D-BD3B449790FC}" type="sibTrans" cxnId="{269168A0-FED7-4030-B4A8-D9B7DE748B04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D9FFC84-DC74-4866-B178-D169E8D18A3B}">
      <dgm:prSet/>
      <dgm:spPr/>
      <dgm:t>
        <a:bodyPr/>
        <a:lstStyle/>
        <a:p>
          <a:endParaRPr lang="en-US" cap="none" dirty="0">
            <a:solidFill>
              <a:schemeClr val="tx1"/>
            </a:solidFill>
            <a:latin typeface="Gill Sans MT" panose="020B0502020104020203" pitchFamily="34" charset="0"/>
            <a:ea typeface="+mn-ea"/>
            <a:cs typeface="Arial"/>
          </a:endParaRPr>
        </a:p>
      </dgm:t>
    </dgm:pt>
    <dgm:pt modelId="{CDFBB08B-9063-471E-994D-E560EAD48F62}" type="parTrans" cxnId="{29A04879-B905-40BF-B1DE-42E16B58BFD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F615F25-54BD-41C2-B83C-0D9EE6D1C99B}" type="sibTrans" cxnId="{29A04879-B905-40BF-B1DE-42E16B58BFD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56499B6-BEEF-482C-9021-E938FF05BBA0}">
      <dgm:prSet/>
      <dgm:spPr/>
      <dgm:t>
        <a:bodyPr/>
        <a:lstStyle/>
        <a:p>
          <a:endParaRPr lang="en-US" dirty="0">
            <a:latin typeface="Gill Sans MT" panose="020B0502020104020203" pitchFamily="34" charset="0"/>
            <a:cs typeface="Arial"/>
          </a:endParaRPr>
        </a:p>
      </dgm:t>
    </dgm:pt>
    <dgm:pt modelId="{E754DFBB-C844-4980-8D49-1CC11C820C90}" type="parTrans" cxnId="{49ED155A-7A50-4824-BE8A-2B641937671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E73FEFA-737B-4A3C-AE98-A54B0756509A}" type="sibTrans" cxnId="{49ED155A-7A50-4824-BE8A-2B641937671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BC3FA12-4CB3-4DF2-AA44-318F1DD43647}">
      <dgm:prSet/>
      <dgm:spPr/>
      <dgm:t>
        <a:bodyPr/>
        <a:lstStyle/>
        <a:p>
          <a:endParaRPr lang="en-US" dirty="0">
            <a:latin typeface="Gill Sans MT" panose="020B0502020104020203" pitchFamily="34" charset="0"/>
            <a:cs typeface="Arial"/>
          </a:endParaRPr>
        </a:p>
      </dgm:t>
    </dgm:pt>
    <dgm:pt modelId="{42F4A394-9B67-4C89-841C-8C0FE5DAD8BD}" type="parTrans" cxnId="{D35A6903-13D9-40D4-B72E-12FF6F0792A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FE04A53-BACC-4045-9C72-D6FB7FFDF7C4}" type="sibTrans" cxnId="{D35A6903-13D9-40D4-B72E-12FF6F0792A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93B99BB-8A60-4DA1-A06C-95FFBA9A9D64}">
      <dgm:prSet custT="1"/>
      <dgm:spPr/>
      <dgm:t>
        <a:bodyPr/>
        <a:lstStyle/>
        <a:p>
          <a:endParaRPr lang="en-US" sz="2000" dirty="0">
            <a:latin typeface="Gill Sans MT" panose="020B0502020104020203" pitchFamily="34" charset="0"/>
            <a:cs typeface="Arial"/>
          </a:endParaRPr>
        </a:p>
      </dgm:t>
    </dgm:pt>
    <dgm:pt modelId="{985FEA63-0867-4205-95FC-4213191B1B2A}" type="parTrans" cxnId="{7183DE16-0961-442C-9DBA-E90E1627EC3F}">
      <dgm:prSet/>
      <dgm:spPr/>
      <dgm:t>
        <a:bodyPr/>
        <a:lstStyle/>
        <a:p>
          <a:endParaRPr lang="en-US"/>
        </a:p>
      </dgm:t>
    </dgm:pt>
    <dgm:pt modelId="{345947D4-EF9D-493B-812A-4A305E72B03D}" type="sibTrans" cxnId="{7183DE16-0961-442C-9DBA-E90E1627EC3F}">
      <dgm:prSet/>
      <dgm:spPr/>
      <dgm:t>
        <a:bodyPr/>
        <a:lstStyle/>
        <a:p>
          <a:endParaRPr lang="en-US"/>
        </a:p>
      </dgm:t>
    </dgm:pt>
    <dgm:pt modelId="{93C73C0B-EE72-49EA-89C0-4498681627A8}" type="pres">
      <dgm:prSet presAssocID="{9C0B0404-5B51-4ABE-A334-E18A94538894}" presName="Name0" presStyleCnt="0">
        <dgm:presLayoutVars>
          <dgm:dir/>
          <dgm:animLvl val="lvl"/>
          <dgm:resizeHandles val="exact"/>
        </dgm:presLayoutVars>
      </dgm:prSet>
      <dgm:spPr/>
    </dgm:pt>
    <dgm:pt modelId="{9D842C63-E19E-400F-A443-2902C5609BA3}" type="pres">
      <dgm:prSet presAssocID="{45A9E61D-8C0E-486A-80AF-04EF812E85CB}" presName="compositeNode" presStyleCnt="0">
        <dgm:presLayoutVars>
          <dgm:bulletEnabled val="1"/>
        </dgm:presLayoutVars>
      </dgm:prSet>
      <dgm:spPr/>
    </dgm:pt>
    <dgm:pt modelId="{1BA10845-85E7-49BE-843E-125340798802}" type="pres">
      <dgm:prSet presAssocID="{45A9E61D-8C0E-486A-80AF-04EF812E85CB}" presName="bgRect" presStyleLbl="node1" presStyleIdx="0" presStyleCnt="4" custScaleY="100000"/>
      <dgm:spPr/>
    </dgm:pt>
    <dgm:pt modelId="{BD523487-B009-4BF3-866E-EC14B05BD226}" type="pres">
      <dgm:prSet presAssocID="{45A9E61D-8C0E-486A-80AF-04EF812E85CB}" presName="parentNode" presStyleLbl="node1" presStyleIdx="0" presStyleCnt="4">
        <dgm:presLayoutVars>
          <dgm:chMax val="0"/>
          <dgm:bulletEnabled val="1"/>
        </dgm:presLayoutVars>
      </dgm:prSet>
      <dgm:spPr/>
    </dgm:pt>
    <dgm:pt modelId="{D77A80A1-B4D7-45F3-B03B-36C497507C58}" type="pres">
      <dgm:prSet presAssocID="{45A9E61D-8C0E-486A-80AF-04EF812E85CB}" presName="childNode" presStyleLbl="node1" presStyleIdx="0" presStyleCnt="4">
        <dgm:presLayoutVars>
          <dgm:bulletEnabled val="1"/>
        </dgm:presLayoutVars>
      </dgm:prSet>
      <dgm:spPr/>
    </dgm:pt>
    <dgm:pt modelId="{930D82FC-7673-4FE0-AE90-3669A757CB5D}" type="pres">
      <dgm:prSet presAssocID="{BEA58044-5988-4EC6-82EE-180C7F128013}" presName="hSp" presStyleCnt="0"/>
      <dgm:spPr/>
    </dgm:pt>
    <dgm:pt modelId="{AB096207-42B9-45E9-A4A3-ED74BBC102BB}" type="pres">
      <dgm:prSet presAssocID="{BEA58044-5988-4EC6-82EE-180C7F128013}" presName="vProcSp" presStyleCnt="0"/>
      <dgm:spPr/>
    </dgm:pt>
    <dgm:pt modelId="{2C9BCA7F-1A4D-4817-AF61-23036388AE0E}" type="pres">
      <dgm:prSet presAssocID="{BEA58044-5988-4EC6-82EE-180C7F128013}" presName="vSp1" presStyleCnt="0"/>
      <dgm:spPr/>
    </dgm:pt>
    <dgm:pt modelId="{7FEECFE7-4BD4-49CD-8599-E49D4A749020}" type="pres">
      <dgm:prSet presAssocID="{BEA58044-5988-4EC6-82EE-180C7F128013}" presName="simulatedConn" presStyleLbl="solidFgAcc1" presStyleIdx="0" presStyleCnt="3"/>
      <dgm:spPr/>
    </dgm:pt>
    <dgm:pt modelId="{092BBCC7-6DDD-4097-96C6-E568A89658C5}" type="pres">
      <dgm:prSet presAssocID="{BEA58044-5988-4EC6-82EE-180C7F128013}" presName="vSp2" presStyleCnt="0"/>
      <dgm:spPr/>
    </dgm:pt>
    <dgm:pt modelId="{C5502837-972D-49A3-AB60-6632DC1E2118}" type="pres">
      <dgm:prSet presAssocID="{BEA58044-5988-4EC6-82EE-180C7F128013}" presName="sibTrans" presStyleCnt="0"/>
      <dgm:spPr/>
    </dgm:pt>
    <dgm:pt modelId="{5B2584E2-4B9A-4ADF-9861-543AAFD3BC44}" type="pres">
      <dgm:prSet presAssocID="{4D9FFC84-DC74-4866-B178-D169E8D18A3B}" presName="compositeNode" presStyleCnt="0">
        <dgm:presLayoutVars>
          <dgm:bulletEnabled val="1"/>
        </dgm:presLayoutVars>
      </dgm:prSet>
      <dgm:spPr/>
    </dgm:pt>
    <dgm:pt modelId="{F63B3E8C-099A-42A9-83D4-7A43A17B2DC3}" type="pres">
      <dgm:prSet presAssocID="{4D9FFC84-DC74-4866-B178-D169E8D18A3B}" presName="bgRect" presStyleLbl="node1" presStyleIdx="1" presStyleCnt="4"/>
      <dgm:spPr/>
    </dgm:pt>
    <dgm:pt modelId="{1CD871AF-F1AC-4CEE-9220-30678E19180A}" type="pres">
      <dgm:prSet presAssocID="{4D9FFC84-DC74-4866-B178-D169E8D18A3B}" presName="parentNode" presStyleLbl="node1" presStyleIdx="1" presStyleCnt="4">
        <dgm:presLayoutVars>
          <dgm:chMax val="0"/>
          <dgm:bulletEnabled val="1"/>
        </dgm:presLayoutVars>
      </dgm:prSet>
      <dgm:spPr/>
    </dgm:pt>
    <dgm:pt modelId="{0983FC6A-DFCF-469C-8D44-DF4B71510E3E}" type="pres">
      <dgm:prSet presAssocID="{4D9FFC84-DC74-4866-B178-D169E8D18A3B}" presName="childNode" presStyleLbl="node1" presStyleIdx="1" presStyleCnt="4">
        <dgm:presLayoutVars>
          <dgm:bulletEnabled val="1"/>
        </dgm:presLayoutVars>
      </dgm:prSet>
      <dgm:spPr/>
    </dgm:pt>
    <dgm:pt modelId="{F761B403-64A8-4647-BBD7-DC6324BB9FFA}" type="pres">
      <dgm:prSet presAssocID="{5F615F25-54BD-41C2-B83C-0D9EE6D1C99B}" presName="hSp" presStyleCnt="0"/>
      <dgm:spPr/>
    </dgm:pt>
    <dgm:pt modelId="{FC465CC4-BB95-4064-A27A-AF56A7D7FB7F}" type="pres">
      <dgm:prSet presAssocID="{5F615F25-54BD-41C2-B83C-0D9EE6D1C99B}" presName="vProcSp" presStyleCnt="0"/>
      <dgm:spPr/>
    </dgm:pt>
    <dgm:pt modelId="{CDB89CBB-E960-4487-8790-C6A4D06C80A7}" type="pres">
      <dgm:prSet presAssocID="{5F615F25-54BD-41C2-B83C-0D9EE6D1C99B}" presName="vSp1" presStyleCnt="0"/>
      <dgm:spPr/>
    </dgm:pt>
    <dgm:pt modelId="{67DA65B5-9815-4F7C-BD27-FA96DBB873CF}" type="pres">
      <dgm:prSet presAssocID="{5F615F25-54BD-41C2-B83C-0D9EE6D1C99B}" presName="simulatedConn" presStyleLbl="solidFgAcc1" presStyleIdx="1" presStyleCnt="3"/>
      <dgm:spPr/>
    </dgm:pt>
    <dgm:pt modelId="{6958173C-3F24-44B3-8CF6-5810ECA53479}" type="pres">
      <dgm:prSet presAssocID="{5F615F25-54BD-41C2-B83C-0D9EE6D1C99B}" presName="vSp2" presStyleCnt="0"/>
      <dgm:spPr/>
    </dgm:pt>
    <dgm:pt modelId="{EFACD206-EAE8-44E7-9952-ED416EE071D1}" type="pres">
      <dgm:prSet presAssocID="{5F615F25-54BD-41C2-B83C-0D9EE6D1C99B}" presName="sibTrans" presStyleCnt="0"/>
      <dgm:spPr/>
    </dgm:pt>
    <dgm:pt modelId="{7FAA54D0-73A9-4E79-98C1-5193CBE7C4AA}" type="pres">
      <dgm:prSet presAssocID="{F56499B6-BEEF-482C-9021-E938FF05BBA0}" presName="compositeNode" presStyleCnt="0">
        <dgm:presLayoutVars>
          <dgm:bulletEnabled val="1"/>
        </dgm:presLayoutVars>
      </dgm:prSet>
      <dgm:spPr/>
    </dgm:pt>
    <dgm:pt modelId="{D19C1A46-BBEE-4013-85D1-F07AB7B97ED7}" type="pres">
      <dgm:prSet presAssocID="{F56499B6-BEEF-482C-9021-E938FF05BBA0}" presName="bgRect" presStyleLbl="node1" presStyleIdx="2" presStyleCnt="4" custScaleX="96549"/>
      <dgm:spPr/>
    </dgm:pt>
    <dgm:pt modelId="{69F3B26C-BF94-4470-96D8-EE4D6A231FBF}" type="pres">
      <dgm:prSet presAssocID="{F56499B6-BEEF-482C-9021-E938FF05BBA0}" presName="parentNode" presStyleLbl="node1" presStyleIdx="2" presStyleCnt="4">
        <dgm:presLayoutVars>
          <dgm:chMax val="0"/>
          <dgm:bulletEnabled val="1"/>
        </dgm:presLayoutVars>
      </dgm:prSet>
      <dgm:spPr/>
    </dgm:pt>
    <dgm:pt modelId="{EB27942D-955D-4AA6-A9AA-3338477FD55A}" type="pres">
      <dgm:prSet presAssocID="{F56499B6-BEEF-482C-9021-E938FF05BBA0}" presName="childNode" presStyleLbl="node1" presStyleIdx="2" presStyleCnt="4">
        <dgm:presLayoutVars>
          <dgm:bulletEnabled val="1"/>
        </dgm:presLayoutVars>
      </dgm:prSet>
      <dgm:spPr/>
    </dgm:pt>
    <dgm:pt modelId="{30E36BD1-3612-408B-A01C-1CAC032BA1C2}" type="pres">
      <dgm:prSet presAssocID="{BE73FEFA-737B-4A3C-AE98-A54B0756509A}" presName="hSp" presStyleCnt="0"/>
      <dgm:spPr/>
    </dgm:pt>
    <dgm:pt modelId="{43618507-42B7-4957-B33B-6BD9AA2AC8FB}" type="pres">
      <dgm:prSet presAssocID="{BE73FEFA-737B-4A3C-AE98-A54B0756509A}" presName="vProcSp" presStyleCnt="0"/>
      <dgm:spPr/>
    </dgm:pt>
    <dgm:pt modelId="{C61B445E-1434-4F6A-B02E-32D7FBA22A2B}" type="pres">
      <dgm:prSet presAssocID="{BE73FEFA-737B-4A3C-AE98-A54B0756509A}" presName="vSp1" presStyleCnt="0"/>
      <dgm:spPr/>
    </dgm:pt>
    <dgm:pt modelId="{FA247734-4142-424B-9A2C-B485CE941655}" type="pres">
      <dgm:prSet presAssocID="{BE73FEFA-737B-4A3C-AE98-A54B0756509A}" presName="simulatedConn" presStyleLbl="solidFgAcc1" presStyleIdx="2" presStyleCnt="3"/>
      <dgm:spPr/>
    </dgm:pt>
    <dgm:pt modelId="{3B3CA8A2-1E51-456B-8F50-38B0C267BA91}" type="pres">
      <dgm:prSet presAssocID="{BE73FEFA-737B-4A3C-AE98-A54B0756509A}" presName="vSp2" presStyleCnt="0"/>
      <dgm:spPr/>
    </dgm:pt>
    <dgm:pt modelId="{50F24F7F-CAFF-4851-B89E-44B59653F2B8}" type="pres">
      <dgm:prSet presAssocID="{BE73FEFA-737B-4A3C-AE98-A54B0756509A}" presName="sibTrans" presStyleCnt="0"/>
      <dgm:spPr/>
    </dgm:pt>
    <dgm:pt modelId="{25CBF054-89BB-4961-A8A7-BA68DFDED115}" type="pres">
      <dgm:prSet presAssocID="{ABC3FA12-4CB3-4DF2-AA44-318F1DD43647}" presName="compositeNode" presStyleCnt="0">
        <dgm:presLayoutVars>
          <dgm:bulletEnabled val="1"/>
        </dgm:presLayoutVars>
      </dgm:prSet>
      <dgm:spPr/>
    </dgm:pt>
    <dgm:pt modelId="{F3E1A422-4625-42EC-8C56-3A0293711C02}" type="pres">
      <dgm:prSet presAssocID="{ABC3FA12-4CB3-4DF2-AA44-318F1DD43647}" presName="bgRect" presStyleLbl="node1" presStyleIdx="3" presStyleCnt="4"/>
      <dgm:spPr/>
    </dgm:pt>
    <dgm:pt modelId="{8C711398-FBD3-48E9-AB36-E6B6445BD50D}" type="pres">
      <dgm:prSet presAssocID="{ABC3FA12-4CB3-4DF2-AA44-318F1DD43647}" presName="parentNode" presStyleLbl="node1" presStyleIdx="3" presStyleCnt="4">
        <dgm:presLayoutVars>
          <dgm:chMax val="0"/>
          <dgm:bulletEnabled val="1"/>
        </dgm:presLayoutVars>
      </dgm:prSet>
      <dgm:spPr/>
    </dgm:pt>
    <dgm:pt modelId="{D9D9981D-1B12-4625-BFB2-C5E747AAF1D2}" type="pres">
      <dgm:prSet presAssocID="{ABC3FA12-4CB3-4DF2-AA44-318F1DD43647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D35A6903-13D9-40D4-B72E-12FF6F0792AF}" srcId="{9C0B0404-5B51-4ABE-A334-E18A94538894}" destId="{ABC3FA12-4CB3-4DF2-AA44-318F1DD43647}" srcOrd="3" destOrd="0" parTransId="{42F4A394-9B67-4C89-841C-8C0FE5DAD8BD}" sibTransId="{5FE04A53-BACC-4045-9C72-D6FB7FFDF7C4}"/>
    <dgm:cxn modelId="{3C20860A-F5FA-4DC5-9059-589B4CE524CF}" type="presOf" srcId="{4D9FFC84-DC74-4866-B178-D169E8D18A3B}" destId="{1CD871AF-F1AC-4CEE-9220-30678E19180A}" srcOrd="1" destOrd="0" presId="urn:microsoft.com/office/officeart/2005/8/layout/hProcess7"/>
    <dgm:cxn modelId="{09137111-E91F-4655-AE35-04646D847C83}" type="presOf" srcId="{45A9E61D-8C0E-486A-80AF-04EF812E85CB}" destId="{BD523487-B009-4BF3-866E-EC14B05BD226}" srcOrd="1" destOrd="0" presId="urn:microsoft.com/office/officeart/2005/8/layout/hProcess7"/>
    <dgm:cxn modelId="{7183DE16-0961-442C-9DBA-E90E1627EC3F}" srcId="{F56499B6-BEEF-482C-9021-E938FF05BBA0}" destId="{693B99BB-8A60-4DA1-A06C-95FFBA9A9D64}" srcOrd="0" destOrd="0" parTransId="{985FEA63-0867-4205-95FC-4213191B1B2A}" sibTransId="{345947D4-EF9D-493B-812A-4A305E72B03D}"/>
    <dgm:cxn modelId="{4B732F1F-D5CB-4BA0-84B2-A30E117B1556}" type="presOf" srcId="{ABC3FA12-4CB3-4DF2-AA44-318F1DD43647}" destId="{F3E1A422-4625-42EC-8C56-3A0293711C02}" srcOrd="0" destOrd="0" presId="urn:microsoft.com/office/officeart/2005/8/layout/hProcess7"/>
    <dgm:cxn modelId="{832D8729-ABCF-4A17-A1B5-F11F28E22AB6}" type="presOf" srcId="{1994B8AC-7B90-430E-ABC8-3CAF980D4826}" destId="{0983FC6A-DFCF-469C-8D44-DF4B71510E3E}" srcOrd="0" destOrd="0" presId="urn:microsoft.com/office/officeart/2005/8/layout/hProcess7"/>
    <dgm:cxn modelId="{D2364E50-1F6F-42C1-8C1A-85B54270A1D3}" type="presOf" srcId="{4D9FFC84-DC74-4866-B178-D169E8D18A3B}" destId="{F63B3E8C-099A-42A9-83D4-7A43A17B2DC3}" srcOrd="0" destOrd="0" presId="urn:microsoft.com/office/officeart/2005/8/layout/hProcess7"/>
    <dgm:cxn modelId="{10688A73-EE87-46CE-9DB5-71EDC723ED11}" type="presOf" srcId="{ABC3FA12-4CB3-4DF2-AA44-318F1DD43647}" destId="{8C711398-FBD3-48E9-AB36-E6B6445BD50D}" srcOrd="1" destOrd="0" presId="urn:microsoft.com/office/officeart/2005/8/layout/hProcess7"/>
    <dgm:cxn modelId="{29A04879-B905-40BF-B1DE-42E16B58BFDF}" srcId="{9C0B0404-5B51-4ABE-A334-E18A94538894}" destId="{4D9FFC84-DC74-4866-B178-D169E8D18A3B}" srcOrd="1" destOrd="0" parTransId="{CDFBB08B-9063-471E-994D-E560EAD48F62}" sibTransId="{5F615F25-54BD-41C2-B83C-0D9EE6D1C99B}"/>
    <dgm:cxn modelId="{49ED155A-7A50-4824-BE8A-2B641937671F}" srcId="{9C0B0404-5B51-4ABE-A334-E18A94538894}" destId="{F56499B6-BEEF-482C-9021-E938FF05BBA0}" srcOrd="2" destOrd="0" parTransId="{E754DFBB-C844-4980-8D49-1CC11C820C90}" sibTransId="{BE73FEFA-737B-4A3C-AE98-A54B0756509A}"/>
    <dgm:cxn modelId="{4CB0637F-326D-47A0-845D-7BC3322109CC}" type="presOf" srcId="{B43F5DC3-BA9D-413D-ACD2-D249719C1C1B}" destId="{D77A80A1-B4D7-45F3-B03B-36C497507C58}" srcOrd="0" destOrd="0" presId="urn:microsoft.com/office/officeart/2005/8/layout/hProcess7"/>
    <dgm:cxn modelId="{2B6CCB88-58FB-4894-A9A2-A2FE8B4FB5CE}" type="presOf" srcId="{9C0B0404-5B51-4ABE-A334-E18A94538894}" destId="{93C73C0B-EE72-49EA-89C0-4498681627A8}" srcOrd="0" destOrd="0" presId="urn:microsoft.com/office/officeart/2005/8/layout/hProcess7"/>
    <dgm:cxn modelId="{269168A0-FED7-4030-B4A8-D9B7DE748B04}" srcId="{ABC3FA12-4CB3-4DF2-AA44-318F1DD43647}" destId="{6AA81B93-D8AD-4125-BC7D-6F45C5BC6A42}" srcOrd="0" destOrd="0" parTransId="{8E6A03BA-B8B3-4EB3-9026-CE72542259B9}" sibTransId="{5CDA7739-62E0-4E2D-AB5D-BD3B449790FC}"/>
    <dgm:cxn modelId="{EAD3E1B0-065F-4274-9554-2A01FB00AAB8}" type="presOf" srcId="{F56499B6-BEEF-482C-9021-E938FF05BBA0}" destId="{69F3B26C-BF94-4470-96D8-EE4D6A231FBF}" srcOrd="1" destOrd="0" presId="urn:microsoft.com/office/officeart/2005/8/layout/hProcess7"/>
    <dgm:cxn modelId="{48FB56B1-2393-45FE-B745-2DDB31973C03}" type="presOf" srcId="{F56499B6-BEEF-482C-9021-E938FF05BBA0}" destId="{D19C1A46-BBEE-4013-85D1-F07AB7B97ED7}" srcOrd="0" destOrd="0" presId="urn:microsoft.com/office/officeart/2005/8/layout/hProcess7"/>
    <dgm:cxn modelId="{BFEA35B3-84E4-43D1-B2EC-8BDD76A3850E}" type="presOf" srcId="{6A533B42-EDDF-4ADA-BD3D-8D0080063EBB}" destId="{EB27942D-955D-4AA6-A9AA-3338477FD55A}" srcOrd="0" destOrd="1" presId="urn:microsoft.com/office/officeart/2005/8/layout/hProcess7"/>
    <dgm:cxn modelId="{E9C252B4-0F00-4067-BCFA-A72FF7B8A3E2}" srcId="{45A9E61D-8C0E-486A-80AF-04EF812E85CB}" destId="{B43F5DC3-BA9D-413D-ACD2-D249719C1C1B}" srcOrd="0" destOrd="0" parTransId="{401ECBE7-3800-43CF-8848-73D71F339750}" sibTransId="{1CC2273B-6D7C-4ACB-BBFA-6A09B3D4D218}"/>
    <dgm:cxn modelId="{0F1EDEB8-B20A-47D5-8581-A3E93A5216AC}" srcId="{9C0B0404-5B51-4ABE-A334-E18A94538894}" destId="{45A9E61D-8C0E-486A-80AF-04EF812E85CB}" srcOrd="0" destOrd="0" parTransId="{4416399D-5BD2-40F4-B75D-6B9B8643ABEC}" sibTransId="{BEA58044-5988-4EC6-82EE-180C7F128013}"/>
    <dgm:cxn modelId="{B601AEB9-13B7-4F1F-ADAB-78CD5B1910F3}" type="presOf" srcId="{693B99BB-8A60-4DA1-A06C-95FFBA9A9D64}" destId="{EB27942D-955D-4AA6-A9AA-3338477FD55A}" srcOrd="0" destOrd="0" presId="urn:microsoft.com/office/officeart/2005/8/layout/hProcess7"/>
    <dgm:cxn modelId="{C8509ED7-D6FD-450E-A2F2-4CB42A500B79}" srcId="{F56499B6-BEEF-482C-9021-E938FF05BBA0}" destId="{6A533B42-EDDF-4ADA-BD3D-8D0080063EBB}" srcOrd="1" destOrd="0" parTransId="{327985C0-E073-4E32-825F-10791355C7C4}" sibTransId="{5466C91C-88D1-442D-B27A-3C24BAF7458C}"/>
    <dgm:cxn modelId="{5F858ADC-5307-4105-A30F-81DBD187E0C9}" type="presOf" srcId="{45A9E61D-8C0E-486A-80AF-04EF812E85CB}" destId="{1BA10845-85E7-49BE-843E-125340798802}" srcOrd="0" destOrd="0" presId="urn:microsoft.com/office/officeart/2005/8/layout/hProcess7"/>
    <dgm:cxn modelId="{638508F2-B2F5-4DBE-A11C-E25162BAF5C1}" type="presOf" srcId="{6AA81B93-D8AD-4125-BC7D-6F45C5BC6A42}" destId="{D9D9981D-1B12-4625-BFB2-C5E747AAF1D2}" srcOrd="0" destOrd="0" presId="urn:microsoft.com/office/officeart/2005/8/layout/hProcess7"/>
    <dgm:cxn modelId="{266060F9-DE52-4ED2-8890-4E03776B01AD}" srcId="{4D9FFC84-DC74-4866-B178-D169E8D18A3B}" destId="{1994B8AC-7B90-430E-ABC8-3CAF980D4826}" srcOrd="0" destOrd="0" parTransId="{4EE6FE76-567A-4CDE-93D3-96CDC69A1797}" sibTransId="{A1DDE182-D099-47C4-BA96-C43DE7D4F07E}"/>
    <dgm:cxn modelId="{898FAC14-465C-4271-AA03-FA1EC7A4DAFA}" type="presParOf" srcId="{93C73C0B-EE72-49EA-89C0-4498681627A8}" destId="{9D842C63-E19E-400F-A443-2902C5609BA3}" srcOrd="0" destOrd="0" presId="urn:microsoft.com/office/officeart/2005/8/layout/hProcess7"/>
    <dgm:cxn modelId="{958CDA0F-FA03-496F-9E47-1F4BC39F21C6}" type="presParOf" srcId="{9D842C63-E19E-400F-A443-2902C5609BA3}" destId="{1BA10845-85E7-49BE-843E-125340798802}" srcOrd="0" destOrd="0" presId="urn:microsoft.com/office/officeart/2005/8/layout/hProcess7"/>
    <dgm:cxn modelId="{F5C36DD0-CD3C-491B-9227-15C91DF71ADF}" type="presParOf" srcId="{9D842C63-E19E-400F-A443-2902C5609BA3}" destId="{BD523487-B009-4BF3-866E-EC14B05BD226}" srcOrd="1" destOrd="0" presId="urn:microsoft.com/office/officeart/2005/8/layout/hProcess7"/>
    <dgm:cxn modelId="{0BEF5D4F-9581-4371-9A18-F25F1C46397F}" type="presParOf" srcId="{9D842C63-E19E-400F-A443-2902C5609BA3}" destId="{D77A80A1-B4D7-45F3-B03B-36C497507C58}" srcOrd="2" destOrd="0" presId="urn:microsoft.com/office/officeart/2005/8/layout/hProcess7"/>
    <dgm:cxn modelId="{6343F8B3-299F-40EC-88C0-D25FCAC35F9F}" type="presParOf" srcId="{93C73C0B-EE72-49EA-89C0-4498681627A8}" destId="{930D82FC-7673-4FE0-AE90-3669A757CB5D}" srcOrd="1" destOrd="0" presId="urn:microsoft.com/office/officeart/2005/8/layout/hProcess7"/>
    <dgm:cxn modelId="{9BE7482A-18E4-40D7-8014-39A610126F45}" type="presParOf" srcId="{93C73C0B-EE72-49EA-89C0-4498681627A8}" destId="{AB096207-42B9-45E9-A4A3-ED74BBC102BB}" srcOrd="2" destOrd="0" presId="urn:microsoft.com/office/officeart/2005/8/layout/hProcess7"/>
    <dgm:cxn modelId="{0B110DD5-D861-4CD1-87BA-54C35E4BADA7}" type="presParOf" srcId="{AB096207-42B9-45E9-A4A3-ED74BBC102BB}" destId="{2C9BCA7F-1A4D-4817-AF61-23036388AE0E}" srcOrd="0" destOrd="0" presId="urn:microsoft.com/office/officeart/2005/8/layout/hProcess7"/>
    <dgm:cxn modelId="{A525B662-0586-40F3-81EA-1D1EF4FAF55A}" type="presParOf" srcId="{AB096207-42B9-45E9-A4A3-ED74BBC102BB}" destId="{7FEECFE7-4BD4-49CD-8599-E49D4A749020}" srcOrd="1" destOrd="0" presId="urn:microsoft.com/office/officeart/2005/8/layout/hProcess7"/>
    <dgm:cxn modelId="{657A759D-4F73-4509-BF47-787FA8B6EF29}" type="presParOf" srcId="{AB096207-42B9-45E9-A4A3-ED74BBC102BB}" destId="{092BBCC7-6DDD-4097-96C6-E568A89658C5}" srcOrd="2" destOrd="0" presId="urn:microsoft.com/office/officeart/2005/8/layout/hProcess7"/>
    <dgm:cxn modelId="{C4BA2E39-1BF7-4136-B916-EAA2F2C778BD}" type="presParOf" srcId="{93C73C0B-EE72-49EA-89C0-4498681627A8}" destId="{C5502837-972D-49A3-AB60-6632DC1E2118}" srcOrd="3" destOrd="0" presId="urn:microsoft.com/office/officeart/2005/8/layout/hProcess7"/>
    <dgm:cxn modelId="{101C218A-CA4F-44C2-976F-9F184F9286B4}" type="presParOf" srcId="{93C73C0B-EE72-49EA-89C0-4498681627A8}" destId="{5B2584E2-4B9A-4ADF-9861-543AAFD3BC44}" srcOrd="4" destOrd="0" presId="urn:microsoft.com/office/officeart/2005/8/layout/hProcess7"/>
    <dgm:cxn modelId="{9E5A6BDA-2151-4B09-BB26-7569008357F2}" type="presParOf" srcId="{5B2584E2-4B9A-4ADF-9861-543AAFD3BC44}" destId="{F63B3E8C-099A-42A9-83D4-7A43A17B2DC3}" srcOrd="0" destOrd="0" presId="urn:microsoft.com/office/officeart/2005/8/layout/hProcess7"/>
    <dgm:cxn modelId="{36B10DFD-A603-42AF-913D-968B7781F630}" type="presParOf" srcId="{5B2584E2-4B9A-4ADF-9861-543AAFD3BC44}" destId="{1CD871AF-F1AC-4CEE-9220-30678E19180A}" srcOrd="1" destOrd="0" presId="urn:microsoft.com/office/officeart/2005/8/layout/hProcess7"/>
    <dgm:cxn modelId="{EBF5C489-8A12-4B13-AB66-003F8BF98CB9}" type="presParOf" srcId="{5B2584E2-4B9A-4ADF-9861-543AAFD3BC44}" destId="{0983FC6A-DFCF-469C-8D44-DF4B71510E3E}" srcOrd="2" destOrd="0" presId="urn:microsoft.com/office/officeart/2005/8/layout/hProcess7"/>
    <dgm:cxn modelId="{AC655203-2E6C-4DD0-9668-08E55B0E8DC5}" type="presParOf" srcId="{93C73C0B-EE72-49EA-89C0-4498681627A8}" destId="{F761B403-64A8-4647-BBD7-DC6324BB9FFA}" srcOrd="5" destOrd="0" presId="urn:microsoft.com/office/officeart/2005/8/layout/hProcess7"/>
    <dgm:cxn modelId="{E9A7CD2A-281C-486E-971C-B0FF5A45DB69}" type="presParOf" srcId="{93C73C0B-EE72-49EA-89C0-4498681627A8}" destId="{FC465CC4-BB95-4064-A27A-AF56A7D7FB7F}" srcOrd="6" destOrd="0" presId="urn:microsoft.com/office/officeart/2005/8/layout/hProcess7"/>
    <dgm:cxn modelId="{5D96CCA7-BD10-4D69-BA8B-B9D265954D9A}" type="presParOf" srcId="{FC465CC4-BB95-4064-A27A-AF56A7D7FB7F}" destId="{CDB89CBB-E960-4487-8790-C6A4D06C80A7}" srcOrd="0" destOrd="0" presId="urn:microsoft.com/office/officeart/2005/8/layout/hProcess7"/>
    <dgm:cxn modelId="{15368E30-C9F3-452E-975A-C69688A3F87E}" type="presParOf" srcId="{FC465CC4-BB95-4064-A27A-AF56A7D7FB7F}" destId="{67DA65B5-9815-4F7C-BD27-FA96DBB873CF}" srcOrd="1" destOrd="0" presId="urn:microsoft.com/office/officeart/2005/8/layout/hProcess7"/>
    <dgm:cxn modelId="{96DAC5BE-F086-44AE-904B-F1235F9A4F2A}" type="presParOf" srcId="{FC465CC4-BB95-4064-A27A-AF56A7D7FB7F}" destId="{6958173C-3F24-44B3-8CF6-5810ECA53479}" srcOrd="2" destOrd="0" presId="urn:microsoft.com/office/officeart/2005/8/layout/hProcess7"/>
    <dgm:cxn modelId="{785EE9AA-1AB1-44A7-BB2C-26724B27B60E}" type="presParOf" srcId="{93C73C0B-EE72-49EA-89C0-4498681627A8}" destId="{EFACD206-EAE8-44E7-9952-ED416EE071D1}" srcOrd="7" destOrd="0" presId="urn:microsoft.com/office/officeart/2005/8/layout/hProcess7"/>
    <dgm:cxn modelId="{B8922B9F-FF76-4F3E-A853-1F0957EF488C}" type="presParOf" srcId="{93C73C0B-EE72-49EA-89C0-4498681627A8}" destId="{7FAA54D0-73A9-4E79-98C1-5193CBE7C4AA}" srcOrd="8" destOrd="0" presId="urn:microsoft.com/office/officeart/2005/8/layout/hProcess7"/>
    <dgm:cxn modelId="{C5361F85-C658-4E2C-B09A-6E0CD9E83899}" type="presParOf" srcId="{7FAA54D0-73A9-4E79-98C1-5193CBE7C4AA}" destId="{D19C1A46-BBEE-4013-85D1-F07AB7B97ED7}" srcOrd="0" destOrd="0" presId="urn:microsoft.com/office/officeart/2005/8/layout/hProcess7"/>
    <dgm:cxn modelId="{93F4E479-1293-429E-92D6-A842FCD7046C}" type="presParOf" srcId="{7FAA54D0-73A9-4E79-98C1-5193CBE7C4AA}" destId="{69F3B26C-BF94-4470-96D8-EE4D6A231FBF}" srcOrd="1" destOrd="0" presId="urn:microsoft.com/office/officeart/2005/8/layout/hProcess7"/>
    <dgm:cxn modelId="{40EE8779-E7DC-4913-A29A-DF7B0406ACE3}" type="presParOf" srcId="{7FAA54D0-73A9-4E79-98C1-5193CBE7C4AA}" destId="{EB27942D-955D-4AA6-A9AA-3338477FD55A}" srcOrd="2" destOrd="0" presId="urn:microsoft.com/office/officeart/2005/8/layout/hProcess7"/>
    <dgm:cxn modelId="{42BBE0A3-45A2-490E-9793-45126E01A943}" type="presParOf" srcId="{93C73C0B-EE72-49EA-89C0-4498681627A8}" destId="{30E36BD1-3612-408B-A01C-1CAC032BA1C2}" srcOrd="9" destOrd="0" presId="urn:microsoft.com/office/officeart/2005/8/layout/hProcess7"/>
    <dgm:cxn modelId="{CC997926-1A6D-49B5-A567-FE54C8A6BDB2}" type="presParOf" srcId="{93C73C0B-EE72-49EA-89C0-4498681627A8}" destId="{43618507-42B7-4957-B33B-6BD9AA2AC8FB}" srcOrd="10" destOrd="0" presId="urn:microsoft.com/office/officeart/2005/8/layout/hProcess7"/>
    <dgm:cxn modelId="{9E19AF13-4329-432B-87D8-980AE694BE1A}" type="presParOf" srcId="{43618507-42B7-4957-B33B-6BD9AA2AC8FB}" destId="{C61B445E-1434-4F6A-B02E-32D7FBA22A2B}" srcOrd="0" destOrd="0" presId="urn:microsoft.com/office/officeart/2005/8/layout/hProcess7"/>
    <dgm:cxn modelId="{38E461DB-2706-45C8-8880-349901BC7D81}" type="presParOf" srcId="{43618507-42B7-4957-B33B-6BD9AA2AC8FB}" destId="{FA247734-4142-424B-9A2C-B485CE941655}" srcOrd="1" destOrd="0" presId="urn:microsoft.com/office/officeart/2005/8/layout/hProcess7"/>
    <dgm:cxn modelId="{65F66E92-CE9E-4FFB-A9FA-06838716621B}" type="presParOf" srcId="{43618507-42B7-4957-B33B-6BD9AA2AC8FB}" destId="{3B3CA8A2-1E51-456B-8F50-38B0C267BA91}" srcOrd="2" destOrd="0" presId="urn:microsoft.com/office/officeart/2005/8/layout/hProcess7"/>
    <dgm:cxn modelId="{A863C227-88AB-4AD8-A9F2-DBB36997A585}" type="presParOf" srcId="{93C73C0B-EE72-49EA-89C0-4498681627A8}" destId="{50F24F7F-CAFF-4851-B89E-44B59653F2B8}" srcOrd="11" destOrd="0" presId="urn:microsoft.com/office/officeart/2005/8/layout/hProcess7"/>
    <dgm:cxn modelId="{8CD5EDEA-AE23-450E-955C-3492F4974C16}" type="presParOf" srcId="{93C73C0B-EE72-49EA-89C0-4498681627A8}" destId="{25CBF054-89BB-4961-A8A7-BA68DFDED115}" srcOrd="12" destOrd="0" presId="urn:microsoft.com/office/officeart/2005/8/layout/hProcess7"/>
    <dgm:cxn modelId="{1B0AAF73-2C53-4AFE-87E2-0AD56C81BB79}" type="presParOf" srcId="{25CBF054-89BB-4961-A8A7-BA68DFDED115}" destId="{F3E1A422-4625-42EC-8C56-3A0293711C02}" srcOrd="0" destOrd="0" presId="urn:microsoft.com/office/officeart/2005/8/layout/hProcess7"/>
    <dgm:cxn modelId="{38F322F1-8E0A-49B0-9460-AD4A329D1067}" type="presParOf" srcId="{25CBF054-89BB-4961-A8A7-BA68DFDED115}" destId="{8C711398-FBD3-48E9-AB36-E6B6445BD50D}" srcOrd="1" destOrd="0" presId="urn:microsoft.com/office/officeart/2005/8/layout/hProcess7"/>
    <dgm:cxn modelId="{E67B67EC-4269-4B6A-BF51-E82DCB80EBBE}" type="presParOf" srcId="{25CBF054-89BB-4961-A8A7-BA68DFDED115}" destId="{D9D9981D-1B12-4625-BFB2-C5E747AAF1D2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14FF87-A92E-4910-B666-EFD06FCB1A23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360D2818-C97E-4DD0-8338-A1D6679998D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cap="none" dirty="0">
              <a:latin typeface="Gill Sans MT" panose="020B0502020104020203" pitchFamily="34" charset="0"/>
              <a:ea typeface="+mn-ea"/>
              <a:cs typeface="Arial"/>
            </a:rPr>
            <a:t>Lorsque les échantillons arrivent au laboratoire</a:t>
          </a:r>
          <a:endParaRPr lang="en-US" sz="2000" dirty="0">
            <a:latin typeface="Gill Sans MT" panose="020B0502020104020203" pitchFamily="34" charset="0"/>
          </a:endParaRPr>
        </a:p>
      </dgm:t>
    </dgm:pt>
    <dgm:pt modelId="{4AC7465E-88A3-427B-A933-C8F9385417DC}" type="parTrans" cxnId="{02374FFF-3A2C-499B-8824-A51302DD9F1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E9785FB-A3D8-41E2-9BB1-0348BA303304}" type="sibTrans" cxnId="{02374FFF-3A2C-499B-8824-A51302DD9F1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F10DC9A-CD83-4CC6-84F0-197ACF9A2584}">
      <dgm:prSet custT="1"/>
      <dgm:spPr/>
      <dgm:t>
        <a:bodyPr/>
        <a:lstStyle/>
        <a:p>
          <a:r>
            <a:rPr lang="en-US" sz="1800" dirty="0">
              <a:latin typeface="Gill Sans MT" panose="020B0502020104020203" pitchFamily="34" charset="0"/>
              <a:cs typeface="Arial"/>
            </a:rPr>
            <a:t>Le formulaire 1 de cette série se voit attribuer un numéro FL</a:t>
          </a:r>
        </a:p>
      </dgm:t>
    </dgm:pt>
    <dgm:pt modelId="{62F54F41-7A02-4D75-BC73-AF39542C96A1}" type="parTrans" cxnId="{044CD352-D0E4-4102-B381-167EEE3830ED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3569F9E-73A6-4F59-8C1C-2A2768F84DCA}" type="sibTrans" cxnId="{044CD352-D0E4-4102-B381-167EEE3830ED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652DC85-5365-4814-8B74-15872C90C237}">
      <dgm:prSet custT="1"/>
      <dgm:spPr/>
      <dgm:t>
        <a:bodyPr/>
        <a:lstStyle/>
        <a:p>
          <a:r>
            <a:rPr lang="en-US" sz="1800" cap="none" dirty="0">
              <a:latin typeface="Gill Sans MT" panose="020B0502020104020203" pitchFamily="34" charset="0"/>
              <a:ea typeface="+mn-ea"/>
              <a:cs typeface="Arial"/>
            </a:rPr>
            <a:t>Le numéro FL et les informations correspondantes sont transférés dans le journal de bord.</a:t>
          </a:r>
        </a:p>
      </dgm:t>
    </dgm:pt>
    <dgm:pt modelId="{25F4F884-7D28-4B81-98D2-1F35E26F5DC4}" type="parTrans" cxnId="{6C05EA85-04E6-485A-AA74-BD76491E448A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E4E8D10-AFF5-4335-8722-1535C29C4C7D}" type="sibTrans" cxnId="{6C05EA85-04E6-485A-AA74-BD76491E448A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4B6F4FC-8E93-4545-90A7-7DAB1EBB0C1A}">
      <dgm:prSet custT="1"/>
      <dgm:spPr/>
      <dgm:t>
        <a:bodyPr/>
        <a:lstStyle/>
        <a:p>
          <a:r>
            <a:rPr lang="en-US" sz="1600" dirty="0">
              <a:latin typeface="Gill Sans MT" panose="020B0502020104020203" pitchFamily="34" charset="0"/>
              <a:cs typeface="Arial"/>
            </a:rPr>
            <a:t>Les échantillons sont transférés dans des boîtes à échantillons, qui sont également assignées au même FL #.</a:t>
          </a:r>
        </a:p>
      </dgm:t>
    </dgm:pt>
    <dgm:pt modelId="{FF7B54DE-ABC7-4991-8D6B-464C9F0578A4}" type="parTrans" cxnId="{1DCE933A-9EAA-4349-BA15-093C7D961AC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257CD7A-FF09-4CFA-963F-575625801F82}" type="sibTrans" cxnId="{1DCE933A-9EAA-4349-BA15-093C7D961AC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874C189-DCD8-4B60-A3FA-73CEFC19C946}" type="pres">
      <dgm:prSet presAssocID="{E214FF87-A92E-4910-B666-EFD06FCB1A23}" presName="Name0" presStyleCnt="0">
        <dgm:presLayoutVars>
          <dgm:dir/>
          <dgm:animLvl val="lvl"/>
          <dgm:resizeHandles val="exact"/>
        </dgm:presLayoutVars>
      </dgm:prSet>
      <dgm:spPr/>
    </dgm:pt>
    <dgm:pt modelId="{8D239FE2-C670-4BC6-9FAE-424A9BF84C21}" type="pres">
      <dgm:prSet presAssocID="{360D2818-C97E-4DD0-8338-A1D6679998DA}" presName="parTxOnly" presStyleLbl="node1" presStyleIdx="0" presStyleCnt="4" custScaleX="83258">
        <dgm:presLayoutVars>
          <dgm:chMax val="0"/>
          <dgm:chPref val="0"/>
          <dgm:bulletEnabled val="1"/>
        </dgm:presLayoutVars>
      </dgm:prSet>
      <dgm:spPr/>
    </dgm:pt>
    <dgm:pt modelId="{460CEBB7-87C5-4266-A9B1-3D6C4B0A3FC1}" type="pres">
      <dgm:prSet presAssocID="{BE9785FB-A3D8-41E2-9BB1-0348BA303304}" presName="parTxOnlySpace" presStyleCnt="0"/>
      <dgm:spPr/>
    </dgm:pt>
    <dgm:pt modelId="{E181F964-03B5-4181-B589-76151D157E60}" type="pres">
      <dgm:prSet presAssocID="{3F10DC9A-CD83-4CC6-84F0-197ACF9A2584}" presName="parTxOnly" presStyleLbl="node1" presStyleIdx="1" presStyleCnt="4" custScaleX="88463">
        <dgm:presLayoutVars>
          <dgm:chMax val="0"/>
          <dgm:chPref val="0"/>
          <dgm:bulletEnabled val="1"/>
        </dgm:presLayoutVars>
      </dgm:prSet>
      <dgm:spPr/>
    </dgm:pt>
    <dgm:pt modelId="{DDB19392-35DB-4B90-B8B9-D8F1A6F328D3}" type="pres">
      <dgm:prSet presAssocID="{63569F9E-73A6-4F59-8C1C-2A2768F84DCA}" presName="parTxOnlySpace" presStyleCnt="0"/>
      <dgm:spPr/>
    </dgm:pt>
    <dgm:pt modelId="{571F34BD-10C7-45FF-B6B8-D4CCD2BF5B10}" type="pres">
      <dgm:prSet presAssocID="{9652DC85-5365-4814-8B74-15872C90C23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874470D-FD84-4B72-A745-E284E0B48C0D}" type="pres">
      <dgm:prSet presAssocID="{6E4E8D10-AFF5-4335-8722-1535C29C4C7D}" presName="parTxOnlySpace" presStyleCnt="0"/>
      <dgm:spPr/>
    </dgm:pt>
    <dgm:pt modelId="{ABD3D84F-4187-40FE-AC9B-C56094C31E8A}" type="pres">
      <dgm:prSet presAssocID="{64B6F4FC-8E93-4545-90A7-7DAB1EBB0C1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DCE933A-9EAA-4349-BA15-093C7D961AC9}" srcId="{E214FF87-A92E-4910-B666-EFD06FCB1A23}" destId="{64B6F4FC-8E93-4545-90A7-7DAB1EBB0C1A}" srcOrd="3" destOrd="0" parTransId="{FF7B54DE-ABC7-4991-8D6B-464C9F0578A4}" sibTransId="{5257CD7A-FF09-4CFA-963F-575625801F82}"/>
    <dgm:cxn modelId="{044CD352-D0E4-4102-B381-167EEE3830ED}" srcId="{E214FF87-A92E-4910-B666-EFD06FCB1A23}" destId="{3F10DC9A-CD83-4CC6-84F0-197ACF9A2584}" srcOrd="1" destOrd="0" parTransId="{62F54F41-7A02-4D75-BC73-AF39542C96A1}" sibTransId="{63569F9E-73A6-4F59-8C1C-2A2768F84DCA}"/>
    <dgm:cxn modelId="{425B8076-073C-45E5-8512-96AA5C823EAD}" type="presOf" srcId="{3F10DC9A-CD83-4CC6-84F0-197ACF9A2584}" destId="{E181F964-03B5-4181-B589-76151D157E60}" srcOrd="0" destOrd="0" presId="urn:microsoft.com/office/officeart/2005/8/layout/chevron1"/>
    <dgm:cxn modelId="{421DF559-CB68-4618-8CA5-E347FAF10160}" type="presOf" srcId="{E214FF87-A92E-4910-B666-EFD06FCB1A23}" destId="{9874C189-DCD8-4B60-A3FA-73CEFC19C946}" srcOrd="0" destOrd="0" presId="urn:microsoft.com/office/officeart/2005/8/layout/chevron1"/>
    <dgm:cxn modelId="{BF3A317D-C47F-4F93-A909-7DD28DFA275E}" type="presOf" srcId="{9652DC85-5365-4814-8B74-15872C90C237}" destId="{571F34BD-10C7-45FF-B6B8-D4CCD2BF5B10}" srcOrd="0" destOrd="0" presId="urn:microsoft.com/office/officeart/2005/8/layout/chevron1"/>
    <dgm:cxn modelId="{6C05EA85-04E6-485A-AA74-BD76491E448A}" srcId="{E214FF87-A92E-4910-B666-EFD06FCB1A23}" destId="{9652DC85-5365-4814-8B74-15872C90C237}" srcOrd="2" destOrd="0" parTransId="{25F4F884-7D28-4B81-98D2-1F35E26F5DC4}" sibTransId="{6E4E8D10-AFF5-4335-8722-1535C29C4C7D}"/>
    <dgm:cxn modelId="{AF0E1BC7-32FF-4A20-9CF5-EDFF97191E50}" type="presOf" srcId="{360D2818-C97E-4DD0-8338-A1D6679998DA}" destId="{8D239FE2-C670-4BC6-9FAE-424A9BF84C21}" srcOrd="0" destOrd="0" presId="urn:microsoft.com/office/officeart/2005/8/layout/chevron1"/>
    <dgm:cxn modelId="{4DBBEAF8-60F7-4343-B7F3-81543DA847B1}" type="presOf" srcId="{64B6F4FC-8E93-4545-90A7-7DAB1EBB0C1A}" destId="{ABD3D84F-4187-40FE-AC9B-C56094C31E8A}" srcOrd="0" destOrd="0" presId="urn:microsoft.com/office/officeart/2005/8/layout/chevron1"/>
    <dgm:cxn modelId="{02374FFF-3A2C-499B-8824-A51302DD9F1F}" srcId="{E214FF87-A92E-4910-B666-EFD06FCB1A23}" destId="{360D2818-C97E-4DD0-8338-A1D6679998DA}" srcOrd="0" destOrd="0" parTransId="{4AC7465E-88A3-427B-A933-C8F9385417DC}" sibTransId="{BE9785FB-A3D8-41E2-9BB1-0348BA303304}"/>
    <dgm:cxn modelId="{F6DBDAD0-34AF-4CB3-BC8E-514EDC1D6FA9}" type="presParOf" srcId="{9874C189-DCD8-4B60-A3FA-73CEFC19C946}" destId="{8D239FE2-C670-4BC6-9FAE-424A9BF84C21}" srcOrd="0" destOrd="0" presId="urn:microsoft.com/office/officeart/2005/8/layout/chevron1"/>
    <dgm:cxn modelId="{60204650-0538-4F64-9677-465E31056546}" type="presParOf" srcId="{9874C189-DCD8-4B60-A3FA-73CEFC19C946}" destId="{460CEBB7-87C5-4266-A9B1-3D6C4B0A3FC1}" srcOrd="1" destOrd="0" presId="urn:microsoft.com/office/officeart/2005/8/layout/chevron1"/>
    <dgm:cxn modelId="{BEE801F8-227E-439A-88ED-DDE2602801C6}" type="presParOf" srcId="{9874C189-DCD8-4B60-A3FA-73CEFC19C946}" destId="{E181F964-03B5-4181-B589-76151D157E60}" srcOrd="2" destOrd="0" presId="urn:microsoft.com/office/officeart/2005/8/layout/chevron1"/>
    <dgm:cxn modelId="{0E70F6BA-AF3F-424F-B071-DF2B4407978E}" type="presParOf" srcId="{9874C189-DCD8-4B60-A3FA-73CEFC19C946}" destId="{DDB19392-35DB-4B90-B8B9-D8F1A6F328D3}" srcOrd="3" destOrd="0" presId="urn:microsoft.com/office/officeart/2005/8/layout/chevron1"/>
    <dgm:cxn modelId="{046E598D-C5BB-4961-94BD-23E0697E2988}" type="presParOf" srcId="{9874C189-DCD8-4B60-A3FA-73CEFC19C946}" destId="{571F34BD-10C7-45FF-B6B8-D4CCD2BF5B10}" srcOrd="4" destOrd="0" presId="urn:microsoft.com/office/officeart/2005/8/layout/chevron1"/>
    <dgm:cxn modelId="{219F4116-56B9-4E56-9FF2-518A1EBEBB77}" type="presParOf" srcId="{9874C189-DCD8-4B60-A3FA-73CEFC19C946}" destId="{1874470D-FD84-4B72-A745-E284E0B48C0D}" srcOrd="5" destOrd="0" presId="urn:microsoft.com/office/officeart/2005/8/layout/chevron1"/>
    <dgm:cxn modelId="{F4B3C455-1F06-465E-B978-885B7DF60941}" type="presParOf" srcId="{9874C189-DCD8-4B60-A3FA-73CEFC19C946}" destId="{ABD3D84F-4187-40FE-AC9B-C56094C31E8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00BF6-6E20-473A-91B3-0D3AF9930F6C}">
      <dsp:nvSpPr>
        <dsp:cNvPr id="0" name=""/>
        <dsp:cNvSpPr/>
      </dsp:nvSpPr>
      <dsp:spPr>
        <a:xfrm>
          <a:off x="0" y="1465"/>
          <a:ext cx="10159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927FF-F53B-4698-83B5-9B59584F4B12}">
      <dsp:nvSpPr>
        <dsp:cNvPr id="0" name=""/>
        <dsp:cNvSpPr/>
      </dsp:nvSpPr>
      <dsp:spPr>
        <a:xfrm>
          <a:off x="0" y="0"/>
          <a:ext cx="10150072" cy="1243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en-US" sz="2000" b="0" kern="1200" cap="none" dirty="0">
              <a:solidFill>
                <a:schemeClr val="tx1"/>
              </a:solidFill>
              <a:ea typeface="+mn-ea"/>
              <a:cs typeface="Arial"/>
            </a:rPr>
            <a:t>Ce formulaire permet de recueillir les informations suivantes auprès du client ou du chercheur potentiel : Date, nom du chercheur, adresse, téléphone, e-mail, type d'échantillon soumis, nombre total d'échantillons soumis, analyse demandée, coût total des échantillons,  position des échantillons, numéro de compte pour le paiement et </a:t>
          </a:r>
          <a:r>
            <a:rPr lang="en-US" sz="2000" b="0" kern="1200" cap="none" dirty="0" err="1">
              <a:solidFill>
                <a:schemeClr val="tx1"/>
              </a:solidFill>
              <a:ea typeface="+mn-ea"/>
              <a:cs typeface="Arial"/>
            </a:rPr>
            <a:t>numéro</a:t>
          </a:r>
          <a:r>
            <a:rPr lang="en-US" sz="2000" b="0" kern="1200" cap="none" dirty="0">
              <a:solidFill>
                <a:schemeClr val="tx1"/>
              </a:solidFill>
              <a:ea typeface="+mn-ea"/>
              <a:cs typeface="Arial"/>
            </a:rPr>
            <a:t> de </a:t>
          </a:r>
          <a:r>
            <a:rPr lang="en-US" sz="2000" b="0" kern="1200" cap="none" dirty="0" err="1">
              <a:solidFill>
                <a:schemeClr val="tx1"/>
              </a:solidFill>
              <a:ea typeface="+mn-ea"/>
              <a:cs typeface="Arial"/>
            </a:rPr>
            <a:t>série</a:t>
          </a:r>
          <a:r>
            <a:rPr lang="en-US" sz="2000" b="0" kern="1200" cap="none" dirty="0">
              <a:solidFill>
                <a:schemeClr val="tx1"/>
              </a:solidFill>
              <a:ea typeface="+mn-ea"/>
              <a:cs typeface="Arial"/>
            </a:rPr>
            <a:t> au laboratoire de fourrage (FL).</a:t>
          </a:r>
          <a:endParaRPr lang="en-US" sz="2000" kern="1200" dirty="0"/>
        </a:p>
      </dsp:txBody>
      <dsp:txXfrm>
        <a:off x="0" y="0"/>
        <a:ext cx="10150072" cy="1243727"/>
      </dsp:txXfrm>
    </dsp:sp>
    <dsp:sp modelId="{3CB0EE20-F885-0248-93FF-4EB1F4C353CF}">
      <dsp:nvSpPr>
        <dsp:cNvPr id="0" name=""/>
        <dsp:cNvSpPr/>
      </dsp:nvSpPr>
      <dsp:spPr>
        <a:xfrm>
          <a:off x="0" y="1245193"/>
          <a:ext cx="1015999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C209A-00B3-7347-8D60-92B5912D6307}">
      <dsp:nvSpPr>
        <dsp:cNvPr id="0" name=""/>
        <dsp:cNvSpPr/>
      </dsp:nvSpPr>
      <dsp:spPr>
        <a:xfrm>
          <a:off x="0" y="1245193"/>
          <a:ext cx="10159993" cy="429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endParaRPr lang="en-US" sz="2000" kern="1200" dirty="0"/>
        </a:p>
      </dsp:txBody>
      <dsp:txXfrm>
        <a:off x="0" y="1245193"/>
        <a:ext cx="10159993" cy="4297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B3436-E189-4783-A01D-1E512FD875CF}">
      <dsp:nvSpPr>
        <dsp:cNvPr id="0" name=""/>
        <dsp:cNvSpPr/>
      </dsp:nvSpPr>
      <dsp:spPr>
        <a:xfrm>
          <a:off x="0" y="227843"/>
          <a:ext cx="10972800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29108" rIns="85161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kern="1200" cap="none" dirty="0">
              <a:ea typeface="+mn-ea"/>
              <a:cs typeface="Arial"/>
            </a:rPr>
            <a:t>Tous les échantillons doivent être séchés à 60 °C et broyés à travers un tamis de 1 millimètre. Toute matière restée sur le tamis doit être repassée, et non jetée ou réintégrée dans l'échantillon, car la taille des particules affecte considérablement les résultats.</a:t>
          </a:r>
        </a:p>
      </dsp:txBody>
      <dsp:txXfrm>
        <a:off x="0" y="227843"/>
        <a:ext cx="10972800" cy="1074150"/>
      </dsp:txXfrm>
    </dsp:sp>
    <dsp:sp modelId="{72FF52C7-CF7D-4C22-AEF2-349A19588E8A}">
      <dsp:nvSpPr>
        <dsp:cNvPr id="0" name=""/>
        <dsp:cNvSpPr/>
      </dsp:nvSpPr>
      <dsp:spPr>
        <a:xfrm>
          <a:off x="548640" y="65483"/>
          <a:ext cx="768096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en-US" sz="1700" b="0" i="1" kern="1200" cap="none" dirty="0">
              <a:ea typeface="+mn-ea"/>
              <a:cs typeface="Arial"/>
            </a:rPr>
            <a:t>Préparation d'échantillons pour l'analyse de la valeur nutritive </a:t>
          </a:r>
          <a:endParaRPr lang="en-US" sz="1700" kern="1200" dirty="0"/>
        </a:p>
      </dsp:txBody>
      <dsp:txXfrm>
        <a:off x="564492" y="81335"/>
        <a:ext cx="7649256" cy="293016"/>
      </dsp:txXfrm>
    </dsp:sp>
    <dsp:sp modelId="{74B226BD-EA62-4384-922F-E71256856A7C}">
      <dsp:nvSpPr>
        <dsp:cNvPr id="0" name=""/>
        <dsp:cNvSpPr/>
      </dsp:nvSpPr>
      <dsp:spPr>
        <a:xfrm>
          <a:off x="0" y="1523753"/>
          <a:ext cx="10972800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29108" rIns="85161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cs typeface="Arial"/>
            </a:rPr>
            <a:t>Placer les échantillons dans un sachet de 7 </a:t>
          </a:r>
          <a:r>
            <a:rPr lang="en-US" sz="1700" kern="1200" dirty="0" err="1">
              <a:cs typeface="Arial"/>
            </a:rPr>
            <a:t>onces</a:t>
          </a:r>
          <a:r>
            <a:rPr lang="en-US" sz="1700" kern="1200" dirty="0">
              <a:cs typeface="Arial"/>
            </a:rPr>
            <a:t> uniquement. Remplir le sac à peu près à moitié (entre 10 et 25 grammes). Les sacs contenant trop ou trop peu d'échantillons rendront difficile l'obtention d'un échantillon représentatif pour l'analyse.</a:t>
          </a:r>
        </a:p>
      </dsp:txBody>
      <dsp:txXfrm>
        <a:off x="0" y="1523753"/>
        <a:ext cx="10972800" cy="1074150"/>
      </dsp:txXfrm>
    </dsp:sp>
    <dsp:sp modelId="{0F0DA1DC-710A-4050-B00E-57ADB2E69D44}">
      <dsp:nvSpPr>
        <dsp:cNvPr id="0" name=""/>
        <dsp:cNvSpPr/>
      </dsp:nvSpPr>
      <dsp:spPr>
        <a:xfrm>
          <a:off x="548640" y="1361393"/>
          <a:ext cx="7680960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1" kern="1200" cap="none" dirty="0">
              <a:ea typeface="+mn-ea"/>
              <a:cs typeface="Arial"/>
            </a:rPr>
            <a:t>Emballage de l'échantillon</a:t>
          </a:r>
        </a:p>
      </dsp:txBody>
      <dsp:txXfrm>
        <a:off x="564492" y="1377245"/>
        <a:ext cx="7649256" cy="293016"/>
      </dsp:txXfrm>
    </dsp:sp>
    <dsp:sp modelId="{751D95AF-B234-4CD7-9167-AEE18C9E73BB}">
      <dsp:nvSpPr>
        <dsp:cNvPr id="0" name=""/>
        <dsp:cNvSpPr/>
      </dsp:nvSpPr>
      <dsp:spPr>
        <a:xfrm>
          <a:off x="0" y="2819664"/>
          <a:ext cx="109728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29108" rIns="85161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cs typeface="Arial"/>
            </a:rPr>
            <a:t>Utilisez un sharpie, un marqueur magique ou un autre marqueur permanent pour inscrire le numéro de l'échantillon directement dans le sachet. Inscrivez les numéros sur la moitié inférieure du sachet</a:t>
          </a:r>
        </a:p>
      </dsp:txBody>
      <dsp:txXfrm>
        <a:off x="0" y="2819664"/>
        <a:ext cx="10972800" cy="831600"/>
      </dsp:txXfrm>
    </dsp:sp>
    <dsp:sp modelId="{B3030DCA-1C5F-4F4F-94A3-3955DFD26F0F}">
      <dsp:nvSpPr>
        <dsp:cNvPr id="0" name=""/>
        <dsp:cNvSpPr/>
      </dsp:nvSpPr>
      <dsp:spPr>
        <a:xfrm>
          <a:off x="548640" y="2657304"/>
          <a:ext cx="7680960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1" kern="1200" cap="none" dirty="0">
              <a:ea typeface="+mn-ea"/>
              <a:cs typeface="Arial"/>
            </a:rPr>
            <a:t>Étiquetage des échantillons</a:t>
          </a:r>
        </a:p>
      </dsp:txBody>
      <dsp:txXfrm>
        <a:off x="564492" y="2673156"/>
        <a:ext cx="7649256" cy="293016"/>
      </dsp:txXfrm>
    </dsp:sp>
    <dsp:sp modelId="{7FA58146-53BE-47D0-B9CC-0539675ECFA4}">
      <dsp:nvSpPr>
        <dsp:cNvPr id="0" name=""/>
        <dsp:cNvSpPr/>
      </dsp:nvSpPr>
      <dsp:spPr>
        <a:xfrm>
          <a:off x="0" y="3873024"/>
          <a:ext cx="10972800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229108" rIns="851611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>
              <a:cs typeface="Arial"/>
            </a:rPr>
            <a:t>Numérotez tous les échantillons de l'expérience de 1 à N. Pour les expériences de plus de 400 échantillons, veuillez contacter le responsable du laboratoire pour décider de la manière d'organiser les échantillons.</a:t>
          </a:r>
        </a:p>
      </dsp:txBody>
      <dsp:txXfrm>
        <a:off x="0" y="3873024"/>
        <a:ext cx="10972800" cy="1074150"/>
      </dsp:txXfrm>
    </dsp:sp>
    <dsp:sp modelId="{AD24503F-CD25-40FA-8B24-0A685C625AE2}">
      <dsp:nvSpPr>
        <dsp:cNvPr id="0" name=""/>
        <dsp:cNvSpPr/>
      </dsp:nvSpPr>
      <dsp:spPr>
        <a:xfrm>
          <a:off x="548640" y="3710664"/>
          <a:ext cx="7680960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cs typeface="Arial"/>
            </a:rPr>
            <a:t>Numérotation des échantillons</a:t>
          </a:r>
        </a:p>
      </dsp:txBody>
      <dsp:txXfrm>
        <a:off x="564492" y="3726516"/>
        <a:ext cx="7649256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42DE2-5871-49BD-AC76-888C072D7978}">
      <dsp:nvSpPr>
        <dsp:cNvPr id="0" name=""/>
        <dsp:cNvSpPr/>
      </dsp:nvSpPr>
      <dsp:spPr>
        <a:xfrm>
          <a:off x="844391" y="0"/>
          <a:ext cx="9569767" cy="517958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CA9671B-6F88-46B1-82CA-24DDA0E1FE90}">
      <dsp:nvSpPr>
        <dsp:cNvPr id="0" name=""/>
        <dsp:cNvSpPr/>
      </dsp:nvSpPr>
      <dsp:spPr>
        <a:xfrm>
          <a:off x="233" y="1553874"/>
          <a:ext cx="3139564" cy="20718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en-US" sz="1600" b="0" kern="1200" cap="none" dirty="0">
              <a:latin typeface="Gill Sans MT" panose="020B0502020104020203" pitchFamily="34" charset="0"/>
              <a:ea typeface="+mn-ea"/>
              <a:cs typeface="Arial"/>
            </a:rPr>
            <a:t>Le formulaire de soumission permet au laboratoire d'enregistrer des informations sur les échantillons soumis ainsi que sur les différents traitements appliqués aux échantillons. </a:t>
          </a:r>
          <a:endParaRPr lang="en-US" sz="1600" kern="1200" dirty="0">
            <a:latin typeface="Gill Sans MT" panose="020B0502020104020203" pitchFamily="34" charset="0"/>
          </a:endParaRPr>
        </a:p>
      </dsp:txBody>
      <dsp:txXfrm>
        <a:off x="101372" y="1655013"/>
        <a:ext cx="2937286" cy="1869554"/>
      </dsp:txXfrm>
    </dsp:sp>
    <dsp:sp modelId="{7AB66841-148B-4BEB-8CF3-C5F201030054}">
      <dsp:nvSpPr>
        <dsp:cNvPr id="0" name=""/>
        <dsp:cNvSpPr/>
      </dsp:nvSpPr>
      <dsp:spPr>
        <a:xfrm>
          <a:off x="3569139" y="1553874"/>
          <a:ext cx="3598631" cy="20718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cap="none" dirty="0">
              <a:latin typeface="Gill Sans MT" panose="020B0502020104020203" pitchFamily="34" charset="0"/>
              <a:ea typeface="+mn-ea"/>
              <a:cs typeface="Arial"/>
            </a:rPr>
            <a:t>Ce formulaire de soumission recueillera des informations sur le nom de l'essai </a:t>
          </a:r>
          <a:r>
            <a:rPr lang="en-US" sz="1600" b="0" i="0" kern="1200" cap="none" dirty="0" err="1">
              <a:latin typeface="Gill Sans MT" panose="020B0502020104020203" pitchFamily="34" charset="0"/>
              <a:ea typeface="+mn-ea"/>
              <a:cs typeface="Arial"/>
            </a:rPr>
            <a:t>ou</a:t>
          </a:r>
          <a:r>
            <a:rPr lang="en-US" sz="1600" b="0" i="0" kern="1200" cap="none" dirty="0">
              <a:latin typeface="Gill Sans MT" panose="020B0502020104020203" pitchFamily="34" charset="0"/>
              <a:ea typeface="+mn-ea"/>
              <a:cs typeface="Arial"/>
            </a:rPr>
            <a:t> de la narration, la date à laquelle l'essai/la narration a été réalisé(e), le nom du chercheur, une description simple de chaque échantillon, le numéro séquentiel de l'échantillon, le numéro de réplication sur le terrain, l'espèce/le type de tissu, la description du traitement. </a:t>
          </a:r>
        </a:p>
      </dsp:txBody>
      <dsp:txXfrm>
        <a:off x="3670278" y="1655013"/>
        <a:ext cx="3396353" cy="1869554"/>
      </dsp:txXfrm>
    </dsp:sp>
    <dsp:sp modelId="{BCFA0DC7-5D25-434A-97C9-4DCBC177C123}">
      <dsp:nvSpPr>
        <dsp:cNvPr id="0" name=""/>
        <dsp:cNvSpPr/>
      </dsp:nvSpPr>
      <dsp:spPr>
        <a:xfrm>
          <a:off x="7597113" y="1553874"/>
          <a:ext cx="3661203" cy="207183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cap="none" dirty="0">
              <a:latin typeface="Gill Sans MT" panose="020B0502020104020203" pitchFamily="34" charset="0"/>
              <a:ea typeface="+mn-ea"/>
              <a:cs typeface="Arial"/>
            </a:rPr>
            <a:t>Ces informations serviront d'archives pour le laboratoire et pour le chercheur qui soumet les échantillons. Elles seront également utiles aux techniciens du laboratoire pour valider les résultats de l'analyse.</a:t>
          </a:r>
        </a:p>
      </dsp:txBody>
      <dsp:txXfrm>
        <a:off x="7698252" y="1655013"/>
        <a:ext cx="3458925" cy="1869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10845-85E7-49BE-843E-125340798802}">
      <dsp:nvSpPr>
        <dsp:cNvPr id="0" name=""/>
        <dsp:cNvSpPr/>
      </dsp:nvSpPr>
      <dsp:spPr>
        <a:xfrm>
          <a:off x="1567" y="0"/>
          <a:ext cx="2901625" cy="2147358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Gill Sans MT" panose="020B0502020104020203" pitchFamily="34" charset="0"/>
              <a:cs typeface="Arial"/>
            </a:rPr>
            <a:t>Azote total</a:t>
          </a:r>
          <a:endParaRPr lang="en-US" sz="1800" kern="1200" dirty="0">
            <a:latin typeface="Gill Sans MT" panose="020B0502020104020203" pitchFamily="34" charset="0"/>
          </a:endParaRPr>
        </a:p>
      </dsp:txBody>
      <dsp:txXfrm rot="16200000">
        <a:off x="-588686" y="590254"/>
        <a:ext cx="1760833" cy="580325"/>
      </dsp:txXfrm>
    </dsp:sp>
    <dsp:sp modelId="{D77A80A1-B4D7-45F3-B03B-36C497507C58}">
      <dsp:nvSpPr>
        <dsp:cNvPr id="0" name=""/>
        <dsp:cNvSpPr/>
      </dsp:nvSpPr>
      <dsp:spPr>
        <a:xfrm>
          <a:off x="581892" y="0"/>
          <a:ext cx="2161711" cy="21473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cap="none" dirty="0">
            <a:latin typeface="Gill Sans MT" panose="020B0502020104020203" pitchFamily="34" charset="0"/>
            <a:ea typeface="+mn-ea"/>
            <a:cs typeface="Arial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cap="none" dirty="0">
              <a:latin typeface="Gill Sans MT" panose="020B0502020104020203" pitchFamily="34" charset="0"/>
              <a:ea typeface="+mn-ea"/>
              <a:cs typeface="Arial"/>
            </a:rPr>
            <a:t>L'azote (N) est indiqué sous forme d'azote élémentaire en pourcentage de la MS.</a:t>
          </a:r>
        </a:p>
      </dsp:txBody>
      <dsp:txXfrm>
        <a:off x="581892" y="0"/>
        <a:ext cx="2161711" cy="2147358"/>
      </dsp:txXfrm>
    </dsp:sp>
    <dsp:sp modelId="{F63B3E8C-099A-42A9-83D4-7A43A17B2DC3}">
      <dsp:nvSpPr>
        <dsp:cNvPr id="0" name=""/>
        <dsp:cNvSpPr/>
      </dsp:nvSpPr>
      <dsp:spPr>
        <a:xfrm>
          <a:off x="3004750" y="0"/>
          <a:ext cx="2901625" cy="2147358"/>
        </a:xfrm>
        <a:prstGeom prst="roundRect">
          <a:avLst>
            <a:gd name="adj" fmla="val 5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 cap="none" dirty="0">
            <a:solidFill>
              <a:schemeClr val="tx1"/>
            </a:solidFill>
            <a:latin typeface="Gill Sans MT" panose="020B0502020104020203" pitchFamily="34" charset="0"/>
            <a:ea typeface="+mn-ea"/>
            <a:cs typeface="Arial"/>
          </a:endParaRPr>
        </a:p>
      </dsp:txBody>
      <dsp:txXfrm rot="16200000">
        <a:off x="2414496" y="590254"/>
        <a:ext cx="1760833" cy="580325"/>
      </dsp:txXfrm>
    </dsp:sp>
    <dsp:sp modelId="{7FEECFE7-4BD4-49CD-8599-E49D4A749020}">
      <dsp:nvSpPr>
        <dsp:cNvPr id="0" name=""/>
        <dsp:cNvSpPr/>
      </dsp:nvSpPr>
      <dsp:spPr>
        <a:xfrm rot="5400000">
          <a:off x="2861558" y="1622213"/>
          <a:ext cx="315400" cy="43524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3FC6A-DFCF-469C-8D44-DF4B71510E3E}">
      <dsp:nvSpPr>
        <dsp:cNvPr id="0" name=""/>
        <dsp:cNvSpPr/>
      </dsp:nvSpPr>
      <dsp:spPr>
        <a:xfrm>
          <a:off x="3585075" y="0"/>
          <a:ext cx="2161711" cy="21473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ill Sans MT" panose="020B0502020104020203" pitchFamily="34" charset="0"/>
              <a:cs typeface="Arial"/>
            </a:rPr>
            <a:t>La méthode utilisée est une modification de la procédure Kjeldahl standard = La valeur représente l'azote total (organique et inorganique).</a:t>
          </a:r>
        </a:p>
      </dsp:txBody>
      <dsp:txXfrm>
        <a:off x="3585075" y="0"/>
        <a:ext cx="2161711" cy="2147358"/>
      </dsp:txXfrm>
    </dsp:sp>
    <dsp:sp modelId="{D19C1A46-BBEE-4013-85D1-F07AB7B97ED7}">
      <dsp:nvSpPr>
        <dsp:cNvPr id="0" name=""/>
        <dsp:cNvSpPr/>
      </dsp:nvSpPr>
      <dsp:spPr>
        <a:xfrm>
          <a:off x="6007933" y="0"/>
          <a:ext cx="2801490" cy="2147358"/>
        </a:xfrm>
        <a:prstGeom prst="roundRect">
          <a:avLst>
            <a:gd name="adj" fmla="val 5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>
            <a:latin typeface="Gill Sans MT" panose="020B0502020104020203" pitchFamily="34" charset="0"/>
            <a:cs typeface="Arial"/>
          </a:endParaRPr>
        </a:p>
      </dsp:txBody>
      <dsp:txXfrm rot="16200000">
        <a:off x="5407665" y="600267"/>
        <a:ext cx="1760833" cy="560298"/>
      </dsp:txXfrm>
    </dsp:sp>
    <dsp:sp modelId="{67DA65B5-9815-4F7C-BD27-FA96DBB873CF}">
      <dsp:nvSpPr>
        <dsp:cNvPr id="0" name=""/>
        <dsp:cNvSpPr/>
      </dsp:nvSpPr>
      <dsp:spPr>
        <a:xfrm rot="5400000">
          <a:off x="5864741" y="1622213"/>
          <a:ext cx="315400" cy="43524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27942D-955D-4AA6-A9AA-3338477FD55A}">
      <dsp:nvSpPr>
        <dsp:cNvPr id="0" name=""/>
        <dsp:cNvSpPr/>
      </dsp:nvSpPr>
      <dsp:spPr>
        <a:xfrm>
          <a:off x="6575491" y="0"/>
          <a:ext cx="2087110" cy="21473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Gill Sans MT" panose="020B0502020104020203" pitchFamily="34" charset="0"/>
            <a:cs typeface="Arial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cap="none" dirty="0">
              <a:latin typeface="Gill Sans MT" panose="020B0502020104020203" pitchFamily="34" charset="0"/>
              <a:ea typeface="+mn-ea"/>
              <a:cs typeface="Arial"/>
            </a:rPr>
            <a:t>Les digestions sont </a:t>
          </a:r>
          <a:r>
            <a:rPr lang="en-US" sz="2000" kern="1200" dirty="0">
              <a:latin typeface="Gill Sans MT" panose="020B0502020104020203" pitchFamily="34" charset="0"/>
              <a:cs typeface="Arial"/>
            </a:rPr>
            <a:t>effectuées au FESL</a:t>
          </a:r>
        </a:p>
      </dsp:txBody>
      <dsp:txXfrm>
        <a:off x="6575491" y="0"/>
        <a:ext cx="2087110" cy="2147358"/>
      </dsp:txXfrm>
    </dsp:sp>
    <dsp:sp modelId="{F3E1A422-4625-42EC-8C56-3A0293711C02}">
      <dsp:nvSpPr>
        <dsp:cNvPr id="0" name=""/>
        <dsp:cNvSpPr/>
      </dsp:nvSpPr>
      <dsp:spPr>
        <a:xfrm>
          <a:off x="8910981" y="0"/>
          <a:ext cx="2901625" cy="2147358"/>
        </a:xfrm>
        <a:prstGeom prst="roundRect">
          <a:avLst>
            <a:gd name="adj" fmla="val 5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 dirty="0">
            <a:latin typeface="Gill Sans MT" panose="020B0502020104020203" pitchFamily="34" charset="0"/>
            <a:cs typeface="Arial"/>
          </a:endParaRPr>
        </a:p>
      </dsp:txBody>
      <dsp:txXfrm rot="16200000">
        <a:off x="8320727" y="590254"/>
        <a:ext cx="1760833" cy="580325"/>
      </dsp:txXfrm>
    </dsp:sp>
    <dsp:sp modelId="{FA247734-4142-424B-9A2C-B485CE941655}">
      <dsp:nvSpPr>
        <dsp:cNvPr id="0" name=""/>
        <dsp:cNvSpPr/>
      </dsp:nvSpPr>
      <dsp:spPr>
        <a:xfrm rot="5400000">
          <a:off x="8767789" y="1622213"/>
          <a:ext cx="315400" cy="43524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D9981D-1B12-4625-BFB2-C5E747AAF1D2}">
      <dsp:nvSpPr>
        <dsp:cNvPr id="0" name=""/>
        <dsp:cNvSpPr/>
      </dsp:nvSpPr>
      <dsp:spPr>
        <a:xfrm>
          <a:off x="9491306" y="0"/>
          <a:ext cx="2161711" cy="21473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cap="none" dirty="0">
              <a:latin typeface="Gill Sans MT" panose="020B0502020104020203" pitchFamily="34" charset="0"/>
              <a:ea typeface="+mn-ea"/>
              <a:cs typeface="Arial"/>
            </a:rPr>
            <a:t>Analyse du digestat </a:t>
          </a:r>
          <a:r>
            <a:rPr lang="en-US" sz="1800" kern="1200" dirty="0">
              <a:latin typeface="Gill Sans MT" panose="020B0502020104020203" pitchFamily="34" charset="0"/>
              <a:cs typeface="Arial"/>
            </a:rPr>
            <a:t>réalisée avec le Technicon Autoanalyzer au laboratoire de nutrition des ruminants (AS)</a:t>
          </a:r>
        </a:p>
      </dsp:txBody>
      <dsp:txXfrm>
        <a:off x="9491306" y="0"/>
        <a:ext cx="2161711" cy="21473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39FE2-C670-4BC6-9FAE-424A9BF84C21}">
      <dsp:nvSpPr>
        <dsp:cNvPr id="0" name=""/>
        <dsp:cNvSpPr/>
      </dsp:nvSpPr>
      <dsp:spPr>
        <a:xfrm>
          <a:off x="3006" y="549422"/>
          <a:ext cx="2748566" cy="132050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cap="none" dirty="0">
              <a:latin typeface="Gill Sans MT" panose="020B0502020104020203" pitchFamily="34" charset="0"/>
              <a:ea typeface="+mn-ea"/>
              <a:cs typeface="Arial"/>
            </a:rPr>
            <a:t>Lorsque les échantillons arrivent au laboratoire</a:t>
          </a:r>
          <a:endParaRPr lang="en-US" sz="2000" kern="1200" dirty="0">
            <a:latin typeface="Gill Sans MT" panose="020B0502020104020203" pitchFamily="34" charset="0"/>
          </a:endParaRPr>
        </a:p>
      </dsp:txBody>
      <dsp:txXfrm>
        <a:off x="663259" y="549422"/>
        <a:ext cx="1428061" cy="1320505"/>
      </dsp:txXfrm>
    </dsp:sp>
    <dsp:sp modelId="{E181F964-03B5-4181-B589-76151D157E60}">
      <dsp:nvSpPr>
        <dsp:cNvPr id="0" name=""/>
        <dsp:cNvSpPr/>
      </dsp:nvSpPr>
      <dsp:spPr>
        <a:xfrm>
          <a:off x="2421446" y="549422"/>
          <a:ext cx="2920396" cy="1320505"/>
        </a:xfrm>
        <a:prstGeom prst="chevron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ill Sans MT" panose="020B0502020104020203" pitchFamily="34" charset="0"/>
              <a:cs typeface="Arial"/>
            </a:rPr>
            <a:t>Le formulaire 1 de cette série se voit attribuer un numéro FL</a:t>
          </a:r>
        </a:p>
      </dsp:txBody>
      <dsp:txXfrm>
        <a:off x="3081699" y="549422"/>
        <a:ext cx="1599891" cy="1320505"/>
      </dsp:txXfrm>
    </dsp:sp>
    <dsp:sp modelId="{571F34BD-10C7-45FF-B6B8-D4CCD2BF5B10}">
      <dsp:nvSpPr>
        <dsp:cNvPr id="0" name=""/>
        <dsp:cNvSpPr/>
      </dsp:nvSpPr>
      <dsp:spPr>
        <a:xfrm>
          <a:off x="5011717" y="549422"/>
          <a:ext cx="3301263" cy="1320505"/>
        </a:xfrm>
        <a:prstGeom prst="chevron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cap="none" dirty="0">
              <a:latin typeface="Gill Sans MT" panose="020B0502020104020203" pitchFamily="34" charset="0"/>
              <a:ea typeface="+mn-ea"/>
              <a:cs typeface="Arial"/>
            </a:rPr>
            <a:t>Le numéro FL et les informations correspondantes sont transférés dans le journal de bord.</a:t>
          </a:r>
        </a:p>
      </dsp:txBody>
      <dsp:txXfrm>
        <a:off x="5671970" y="549422"/>
        <a:ext cx="1980758" cy="1320505"/>
      </dsp:txXfrm>
    </dsp:sp>
    <dsp:sp modelId="{ABD3D84F-4187-40FE-AC9B-C56094C31E8A}">
      <dsp:nvSpPr>
        <dsp:cNvPr id="0" name=""/>
        <dsp:cNvSpPr/>
      </dsp:nvSpPr>
      <dsp:spPr>
        <a:xfrm>
          <a:off x="7982854" y="549422"/>
          <a:ext cx="3301263" cy="1320505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MT" panose="020B0502020104020203" pitchFamily="34" charset="0"/>
              <a:cs typeface="Arial"/>
            </a:rPr>
            <a:t>Les échantillons sont transférés dans des boîtes à échantillons, qui sont également assignées au même FL #.</a:t>
          </a:r>
        </a:p>
      </dsp:txBody>
      <dsp:txXfrm>
        <a:off x="8643107" y="549422"/>
        <a:ext cx="1980758" cy="1320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4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6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emf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28673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agronomy.ifas.ufl.edu/media/agronomyifasufledu/documents/FESL-Form-1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9400" y="1557949"/>
            <a:ext cx="11274424" cy="180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GESTION DES LABORATOIRES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latin typeface="Gill Sans MT" panose="020B0502020104020203" pitchFamily="34" charset="0"/>
                <a:ea typeface="+mj-ea"/>
                <a:cs typeface="Segoe UI"/>
              </a:rPr>
              <a:t>Réception et traitement des échantillons</a:t>
            </a:r>
            <a:endParaRPr lang="en-US" sz="36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A3BE1D6-4C62-1DD9-2E7B-0553704DE631}"/>
              </a:ext>
            </a:extLst>
          </p:cNvPr>
          <p:cNvSpPr txBox="1">
            <a:spLocks/>
          </p:cNvSpPr>
          <p:nvPr/>
        </p:nvSpPr>
        <p:spPr bwMode="auto">
          <a:xfrm>
            <a:off x="1079771" y="4419600"/>
            <a:ext cx="9775554" cy="1091791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Arial"/>
              </a:rPr>
              <a:t>Dans le journal de bord, les informations suivantes sont enregistrées au fur et à mesure de la réception des échantillons : FL#, nombre d'échantillons reçus, nom du chercheur, date de réception de l'échantillon, description de l'expérience, codes, analyses/procédures demandées.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B39F44-B6AE-1A00-B678-BFCB75BFC185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/>
              <a:t>TRAITEMENT DES ÉCHANTILLONS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FA50DC6-DD29-60DA-F891-CD0560913A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8874156"/>
              </p:ext>
            </p:extLst>
          </p:nvPr>
        </p:nvGraphicFramePr>
        <p:xfrm>
          <a:off x="452437" y="2000250"/>
          <a:ext cx="11287125" cy="241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57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233853-4056-9E1C-A7B7-935C3DFF4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912" y="977063"/>
            <a:ext cx="7690741" cy="5765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44E321-B419-75FD-E6E2-8E34BCF331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5" b="16414"/>
          <a:stretch/>
        </p:blipFill>
        <p:spPr bwMode="auto">
          <a:xfrm>
            <a:off x="830354" y="808892"/>
            <a:ext cx="9997389" cy="5837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20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3D4AD8-24E0-90D0-B2AC-493216716E1D}"/>
              </a:ext>
            </a:extLst>
          </p:cNvPr>
          <p:cNvSpPr txBox="1"/>
          <p:nvPr/>
        </p:nvSpPr>
        <p:spPr>
          <a:xfrm>
            <a:off x="1066800" y="1370328"/>
            <a:ext cx="10058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86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31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36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192713" y="529771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rgbClr val="C25700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363786" y="643467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Prélèvement et traitement des échantillons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Liste de contrôle pour la soumission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Exemple d'information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Services/analyses proposés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Description des services d'analyse proposés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Traitement des échantillons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3878920" y="1566711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16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15CD01-1B07-4560-F058-E3D0CE562BB0}"/>
              </a:ext>
            </a:extLst>
          </p:cNvPr>
          <p:cNvSpPr txBox="1">
            <a:spLocks/>
          </p:cNvSpPr>
          <p:nvPr/>
        </p:nvSpPr>
        <p:spPr bwMode="auto">
          <a:xfrm>
            <a:off x="833439" y="2193864"/>
            <a:ext cx="10525122" cy="423902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Coordonnées du laboratoire :</a:t>
            </a:r>
          </a:p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0" cap="none" dirty="0">
                <a:solidFill>
                  <a:schemeClr val="tx1"/>
                </a:solidFill>
                <a:ea typeface="+mn-ea"/>
                <a:cs typeface="Arial"/>
              </a:rPr>
              <a:t>Un formulaire de soumission (formulaire 1) doit être disponible pour recueillir les coordonnées de la personne qui soumet les échantillons au laboratoire.</a:t>
            </a:r>
          </a:p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0" cap="none" dirty="0">
              <a:solidFill>
                <a:schemeClr val="tx1"/>
              </a:solidFill>
              <a:ea typeface="+mn-ea"/>
              <a:cs typeface="Arial"/>
            </a:endParaRPr>
          </a:p>
          <a:p>
            <a:pPr marL="342900" marR="0" lvl="0" indent="-34290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400" b="0" cap="none" dirty="0">
              <a:solidFill>
                <a:schemeClr val="tx1"/>
              </a:solidFill>
              <a:ea typeface="+mn-ea"/>
              <a:cs typeface="Arial"/>
            </a:endParaRPr>
          </a:p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0" cap="none" dirty="0">
              <a:solidFill>
                <a:schemeClr val="tx1"/>
              </a:solidFill>
              <a:ea typeface="+mn-ea"/>
              <a:cs typeface="Arial"/>
            </a:endParaRPr>
          </a:p>
          <a:p>
            <a:pPr marL="342900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0" cap="none" dirty="0">
                <a:solidFill>
                  <a:schemeClr val="tx1"/>
                </a:solidFill>
                <a:ea typeface="+mn-ea"/>
                <a:cs typeface="Arial"/>
              </a:rPr>
              <a:t>Ce formulaire de soumission permettra également au laboratoire d'assurer le suivi des échantillons et du </a:t>
            </a:r>
            <a:r>
              <a:rPr lang="en-US" sz="2400" b="0" cap="none" dirty="0" err="1">
                <a:solidFill>
                  <a:schemeClr val="tx1"/>
                </a:solidFill>
                <a:ea typeface="+mn-ea"/>
                <a:cs typeface="Arial"/>
              </a:rPr>
              <a:t>registre</a:t>
            </a:r>
            <a:r>
              <a:rPr lang="en-US" sz="2400" b="0" cap="none" dirty="0">
                <a:solidFill>
                  <a:schemeClr val="tx1"/>
                </a:solidFill>
                <a:ea typeface="+mn-ea"/>
                <a:cs typeface="Arial"/>
              </a:rPr>
              <a:t> </a:t>
            </a:r>
            <a:r>
              <a:rPr lang="en-US" sz="2400" b="0" cap="none" dirty="0" err="1">
                <a:solidFill>
                  <a:schemeClr val="tx1"/>
                </a:solidFill>
                <a:ea typeface="+mn-ea"/>
                <a:cs typeface="Arial"/>
              </a:rPr>
              <a:t>d’activités</a:t>
            </a:r>
            <a:endParaRPr lang="fr-FR" sz="1400" dirty="0"/>
          </a:p>
          <a:p>
            <a:pPr marL="342900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0" cap="none" dirty="0">
                <a:solidFill>
                  <a:schemeClr val="tx1"/>
                </a:solidFill>
                <a:ea typeface="+mn-ea"/>
                <a:cs typeface="Arial"/>
              </a:rPr>
              <a:t>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48379-0C20-12D9-245A-1F2F658F34EA}"/>
              </a:ext>
            </a:extLst>
          </p:cNvPr>
          <p:cNvSpPr txBox="1"/>
          <p:nvPr/>
        </p:nvSpPr>
        <p:spPr>
          <a:xfrm>
            <a:off x="723900" y="809703"/>
            <a:ext cx="11068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Réception et traitement des échantillons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274AC54-BC02-9FB8-6B9E-804EB84753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2372290"/>
              </p:ext>
            </p:extLst>
          </p:nvPr>
        </p:nvGraphicFramePr>
        <p:xfrm>
          <a:off x="1177928" y="3959893"/>
          <a:ext cx="10159994" cy="1676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129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A45F6179-C428-8978-9AD2-1CEB7FA8F4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22"/>
          <a:stretch/>
        </p:blipFill>
        <p:spPr>
          <a:xfrm>
            <a:off x="4315509" y="521871"/>
            <a:ext cx="6777837" cy="631708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4F9CB1-D78B-9EDB-2474-60891E230A58}"/>
              </a:ext>
            </a:extLst>
          </p:cNvPr>
          <p:cNvSpPr txBox="1">
            <a:spLocks/>
          </p:cNvSpPr>
          <p:nvPr/>
        </p:nvSpPr>
        <p:spPr bwMode="auto">
          <a:xfrm>
            <a:off x="1087832" y="3130475"/>
            <a:ext cx="23241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000" b="1" dirty="0">
                <a:latin typeface="Gill Sans MT" panose="020B0502020104020203" pitchFamily="34" charset="0"/>
                <a:ea typeface="+mj-ea"/>
                <a:cs typeface="Segoe UI"/>
              </a:rPr>
              <a:t>FORMULAIRE </a:t>
            </a:r>
            <a:r>
              <a:rPr lang="en-US" sz="4000" b="1" dirty="0">
                <a:solidFill>
                  <a:schemeClr val="accent2"/>
                </a:solidFill>
                <a:latin typeface="Gill Sans MT" panose="020B0502020104020203" pitchFamily="34" charset="0"/>
                <a:ea typeface="+mj-ea"/>
                <a:cs typeface="Segoe UI"/>
              </a:rPr>
              <a:t>1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9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17770" y="540885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000" b="1" dirty="0">
                <a:latin typeface="Gill Sans MT" panose="020B0502020104020203" pitchFamily="34" charset="0"/>
                <a:ea typeface="+mj-ea"/>
                <a:cs typeface="Segoe UI"/>
              </a:rPr>
              <a:t>LISTE DE CONTRÔLE POUR LA SOUMISSION</a:t>
            </a:r>
            <a:endParaRPr lang="en-US" sz="32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A4013AB-F13F-29C6-7148-EAB1D1FFBA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1400990"/>
              </p:ext>
            </p:extLst>
          </p:nvPr>
        </p:nvGraphicFramePr>
        <p:xfrm>
          <a:off x="609600" y="1628774"/>
          <a:ext cx="10972800" cy="5012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648379-0C20-12D9-245A-1F2F658F34EA}"/>
              </a:ext>
            </a:extLst>
          </p:cNvPr>
          <p:cNvSpPr txBox="1"/>
          <p:nvPr/>
        </p:nvSpPr>
        <p:spPr>
          <a:xfrm>
            <a:off x="723900" y="770007"/>
            <a:ext cx="11068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C55A11"/>
                </a:solidFill>
                <a:ea typeface="+mj-ea"/>
                <a:cs typeface="Arial" panose="020B0604020202020204" pitchFamily="34" charset="0"/>
              </a:rPr>
              <a:t>Exemple d'information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F0EDE63-3B79-5175-BF61-B24F641D57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22698"/>
              </p:ext>
            </p:extLst>
          </p:nvPr>
        </p:nvGraphicFramePr>
        <p:xfrm>
          <a:off x="400050" y="1477893"/>
          <a:ext cx="11258550" cy="51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92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4F9CB1-D78B-9EDB-2474-60891E230A58}"/>
              </a:ext>
            </a:extLst>
          </p:cNvPr>
          <p:cNvSpPr txBox="1">
            <a:spLocks/>
          </p:cNvSpPr>
          <p:nvPr/>
        </p:nvSpPr>
        <p:spPr bwMode="auto">
          <a:xfrm>
            <a:off x="742950" y="3130475"/>
            <a:ext cx="23241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000" b="1" dirty="0">
                <a:latin typeface="Gill Sans MT" panose="020B0502020104020203" pitchFamily="34" charset="0"/>
                <a:ea typeface="+mj-ea"/>
                <a:cs typeface="Segoe UI"/>
              </a:rPr>
              <a:t>FORMULAIRE 2</a:t>
            </a:r>
            <a:endParaRPr lang="en-US" sz="3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CB09BA-9C45-ABA3-E29A-F9889B9BEC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0" t="3118"/>
          <a:stretch/>
        </p:blipFill>
        <p:spPr>
          <a:xfrm>
            <a:off x="3829218" y="640343"/>
            <a:ext cx="6726487" cy="598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9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126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/>
              <a:t>SERVICES / ANALYSES PROPOSÉS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A7A1A-8B1C-E22F-B06C-FFCBCF365789}"/>
              </a:ext>
            </a:extLst>
          </p:cNvPr>
          <p:cNvSpPr txBox="1">
            <a:spLocks/>
          </p:cNvSpPr>
          <p:nvPr/>
        </p:nvSpPr>
        <p:spPr bwMode="auto">
          <a:xfrm>
            <a:off x="819150" y="2040920"/>
            <a:ext cx="10763250" cy="385505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Clr>
                <a:srgbClr val="94A54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i="1" cap="none" dirty="0">
                <a:solidFill>
                  <a:schemeClr val="tx1"/>
                </a:solidFill>
                <a:ea typeface="+mn-ea"/>
                <a:cs typeface="Arial"/>
              </a:rPr>
              <a:t>Chimie humide (prix par test, pas par échantillon)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Clr>
                <a:srgbClr val="94A54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i="1" dirty="0">
                <a:cs typeface="Arial"/>
              </a:rPr>
              <a:t>Matière sèche - Matière organique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Clr>
                <a:srgbClr val="94A54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i="1" dirty="0">
                <a:cs typeface="Arial"/>
              </a:rPr>
              <a:t>Azote</a:t>
            </a:r>
            <a:r>
              <a:rPr lang="en-US" sz="2400" i="1" cap="none" dirty="0">
                <a:solidFill>
                  <a:schemeClr val="tx1"/>
                </a:solidFill>
                <a:ea typeface="+mn-ea"/>
                <a:cs typeface="Arial"/>
              </a:rPr>
              <a:t> total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Clr>
                <a:srgbClr val="94A54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i="1" dirty="0">
                <a:cs typeface="Arial"/>
              </a:rPr>
              <a:t>Phosphore total</a:t>
            </a:r>
          </a:p>
          <a:p>
            <a:pPr marL="1028700" lvl="1" indent="-571500" algn="l">
              <a:spcBef>
                <a:spcPts val="1800"/>
              </a:spcBef>
              <a:spcAft>
                <a:spcPts val="0"/>
              </a:spcAft>
              <a:buClr>
                <a:srgbClr val="94A545"/>
              </a:buClr>
              <a:buFont typeface="Wingdings" panose="05000000000000000000" pitchFamily="2" charset="2"/>
              <a:buChar char="§"/>
              <a:defRPr/>
            </a:pPr>
            <a:r>
              <a:rPr lang="en-US" sz="2400" i="1" cap="none" dirty="0">
                <a:solidFill>
                  <a:schemeClr val="tx1"/>
                </a:solidFill>
                <a:ea typeface="+mn-ea"/>
                <a:cs typeface="Arial"/>
              </a:rPr>
              <a:t>Digestion in vitro de la matière organique</a:t>
            </a:r>
          </a:p>
        </p:txBody>
      </p:sp>
    </p:spTree>
    <p:extLst>
      <p:ext uri="{BB962C8B-B14F-4D97-AF65-F5344CB8AC3E}">
        <p14:creationId xmlns:p14="http://schemas.microsoft.com/office/powerpoint/2010/main" val="394326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888851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C55A11"/>
                </a:solidFill>
              </a:rPr>
              <a:t>SERVICES / ANALYSES PROPOSÉS</a:t>
            </a:r>
            <a:endParaRPr kumimoji="0" lang="en-US" sz="4000" b="1" i="0" u="none" strike="noStrike" kern="1200" cap="all" spc="0" normalizeH="0" baseline="0" noProof="0" dirty="0">
              <a:ln>
                <a:noFill/>
              </a:ln>
              <a:solidFill>
                <a:srgbClr val="C55A11"/>
              </a:solidFill>
              <a:effectLst/>
              <a:uLnTx/>
              <a:uFillTx/>
              <a:latin typeface="Gill Sans MT" panose="020B0502020104020203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BFD150F-4552-B582-3F4E-31FFDCBE5E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0149968"/>
              </p:ext>
            </p:extLst>
          </p:nvPr>
        </p:nvGraphicFramePr>
        <p:xfrm>
          <a:off x="188912" y="2623386"/>
          <a:ext cx="11814175" cy="214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617865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9C5E15-5998-47FA-A8E9-0B9B750972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2dd9003-4c32-4172-aded-c42a49a6cc31"/>
    <ds:schemaRef ds:uri="http://purl.org/dc/dcmitype/"/>
    <ds:schemaRef ds:uri="http://purl.org/dc/terms/"/>
    <ds:schemaRef ds:uri="ca92f18b-e98e-4ac2-9366-24e20b74cc85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7910</TotalTime>
  <Words>778</Words>
  <Application>Microsoft Office PowerPoint</Application>
  <PresentationFormat>Widescreen</PresentationFormat>
  <Paragraphs>61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docId:982192AB556DDEE9DC56F55D9DD7A82F</cp:keywords>
  <cp:lastModifiedBy>Karimou,Moctar</cp:lastModifiedBy>
  <cp:revision>83</cp:revision>
  <dcterms:created xsi:type="dcterms:W3CDTF">2022-06-14T17:18:14Z</dcterms:created>
  <dcterms:modified xsi:type="dcterms:W3CDTF">2023-08-17T11:28:40Z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