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6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8" r:id="rId4"/>
    <p:sldMasterId id="2147483686" r:id="rId5"/>
    <p:sldMasterId id="2147483706" r:id="rId6"/>
    <p:sldMasterId id="2147483710" r:id="rId7"/>
    <p:sldMasterId id="2147483712" r:id="rId8"/>
    <p:sldMasterId id="2147483701" r:id="rId9"/>
    <p:sldMasterId id="2147483677" r:id="rId10"/>
  </p:sldMasterIdLst>
  <p:notesMasterIdLst>
    <p:notesMasterId r:id="rId23"/>
  </p:notesMasterIdLst>
  <p:handoutMasterIdLst>
    <p:handoutMasterId r:id="rId24"/>
  </p:handoutMasterIdLst>
  <p:sldIdLst>
    <p:sldId id="534" r:id="rId11"/>
    <p:sldId id="1187" r:id="rId12"/>
    <p:sldId id="1204" r:id="rId13"/>
    <p:sldId id="1284" r:id="rId14"/>
    <p:sldId id="1285" r:id="rId15"/>
    <p:sldId id="1286" r:id="rId16"/>
    <p:sldId id="1287" r:id="rId17"/>
    <p:sldId id="1283" r:id="rId18"/>
    <p:sldId id="1289" r:id="rId19"/>
    <p:sldId id="1313" r:id="rId20"/>
    <p:sldId id="681" r:id="rId21"/>
    <p:sldId id="1290" r:id="rId22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010B3E-C321-6AE5-C8F0-B68BD1C61438}" name="Ugalde-Brenes, Ana Y." initials="UBAY" userId="S::augaldebrenes@ufl.edu::505c0a3f-97de-431d-a885-c60a88eb4c55" providerId="AD"/>
  <p188:author id="{157E9873-3BF8-1D4A-9EC3-AC33484CD114}" name="Ana Yancy Ugalde" initials="AYU" userId="dee6a23d77e11596" providerId="Windows Live"/>
  <p188:author id="{D063B28E-2709-358B-F38A-C372CA11E254}" name="Bohn,Andrea B" initials="BB" userId="S::abohn@ufl.edu::58db57ce-5f1e-4d64-b1fa-7bf285c7878e" providerId="AD"/>
  <p188:author id="{8BE636CB-8511-6D67-2CD1-56398477221C}" name="Sanchez, Alejandro." initials="SA" userId="S::jalejandro.sanch@ufl.edu::6284fc1f-5d8d-4afa-a6ce-acdc4ce75975" providerId="AD"/>
  <p188:author id="{AF0128E8-F4BA-F3D7-E7E2-61CB797FCEB6}" name="Ludgate,Nargiza" initials="L" userId="S::rnargiza@ufl.edu::000fff5d-da05-4fb9-b2a4-d90a3fcede5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hn, Andrea B" initials="" lastIdx="2" clrIdx="0"/>
  <p:cmAuthor id="2" name="Bohn,Andrea B" initials="" lastIdx="10" clrIdx="1"/>
  <p:cmAuthor id="3" name="Adesogan,Adegbola Tolulope" initials="" lastIdx="3" clrIdx="2"/>
  <p:cmAuthor id="4" name="Hendrickx,Saskia" initials="" lastIdx="3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7C9A"/>
    <a:srgbClr val="C55A11"/>
    <a:srgbClr val="4799B5"/>
    <a:srgbClr val="C25700"/>
    <a:srgbClr val="2C558B"/>
    <a:srgbClr val="D37D28"/>
    <a:srgbClr val="558BFF"/>
    <a:srgbClr val="94A54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22" autoAdjust="0"/>
    <p:restoredTop sz="91423" autoAdjust="0"/>
  </p:normalViewPr>
  <p:slideViewPr>
    <p:cSldViewPr snapToGrid="0">
      <p:cViewPr varScale="1">
        <p:scale>
          <a:sx n="58" d="100"/>
          <a:sy n="58" d="100"/>
        </p:scale>
        <p:origin x="95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viewProps" Target="viewProps.xml"/><Relationship Id="rId30" Type="http://schemas.microsoft.com/office/2018/10/relationships/authors" Target="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866832-1AF9-44D1-A338-633CA37786C0}" type="doc">
      <dgm:prSet loTypeId="urn:microsoft.com/office/officeart/2005/8/layout/process1" loCatId="process" qsTypeId="urn:microsoft.com/office/officeart/2005/8/quickstyle/simple3" qsCatId="simple" csTypeId="urn:microsoft.com/office/officeart/2005/8/colors/colorful1" csCatId="colorful" phldr="1"/>
      <dgm:spPr/>
    </dgm:pt>
    <dgm:pt modelId="{3D096F40-9D57-4431-A44A-D3246DDE6D32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latin typeface="Gill Sans MT" panose="020B0502020104020203" pitchFamily="34" charset="0"/>
              <a:cs typeface="Arial"/>
            </a:rPr>
            <a:t>FIABLES </a:t>
          </a:r>
          <a:endParaRPr lang="en-US" sz="2000" dirty="0">
            <a:latin typeface="Gill Sans MT" panose="020B0502020104020203" pitchFamily="34" charset="0"/>
          </a:endParaRPr>
        </a:p>
      </dgm:t>
    </dgm:pt>
    <dgm:pt modelId="{30784260-94D7-4A14-86CD-1C7B9204F634}" type="parTrans" cxnId="{FB4FDF60-53BC-4FC4-93F2-2C2107818601}">
      <dgm:prSet/>
      <dgm:spPr/>
      <dgm:t>
        <a:bodyPr/>
        <a:lstStyle/>
        <a:p>
          <a:endParaRPr lang="en-US" sz="2000">
            <a:latin typeface="Gill Sans MT" panose="020B0502020104020203" pitchFamily="34" charset="0"/>
          </a:endParaRPr>
        </a:p>
      </dgm:t>
    </dgm:pt>
    <dgm:pt modelId="{9432E965-1B3B-4F76-A474-889124EC5FC7}" type="sibTrans" cxnId="{FB4FDF60-53BC-4FC4-93F2-2C2107818601}">
      <dgm:prSet custT="1"/>
      <dgm:spPr/>
      <dgm:t>
        <a:bodyPr/>
        <a:lstStyle/>
        <a:p>
          <a:endParaRPr lang="en-US" sz="1600" dirty="0">
            <a:latin typeface="Gill Sans MT" panose="020B0502020104020203" pitchFamily="34" charset="0"/>
          </a:endParaRPr>
        </a:p>
      </dgm:t>
    </dgm:pt>
    <dgm:pt modelId="{F2E0BDBF-E0A2-4372-890D-F812D86C3CCB}">
      <dgm:prSet custT="1"/>
      <dgm:spPr/>
      <dgm:t>
        <a:bodyPr/>
        <a:lstStyle/>
        <a:p>
          <a:r>
            <a:rPr lang="en-US" sz="2000" dirty="0">
              <a:latin typeface="Gill Sans MT" panose="020B0502020104020203" pitchFamily="34" charset="0"/>
              <a:cs typeface="Arial"/>
            </a:rPr>
            <a:t>RÉPÉTABLES</a:t>
          </a:r>
        </a:p>
      </dgm:t>
    </dgm:pt>
    <dgm:pt modelId="{098F3731-3FA0-4DD6-8708-EE0D44DA2747}" type="parTrans" cxnId="{498FA9EC-6095-4D0B-98ED-7AFA63987916}">
      <dgm:prSet/>
      <dgm:spPr/>
      <dgm:t>
        <a:bodyPr/>
        <a:lstStyle/>
        <a:p>
          <a:endParaRPr lang="en-US" sz="2000">
            <a:latin typeface="Gill Sans MT" panose="020B0502020104020203" pitchFamily="34" charset="0"/>
          </a:endParaRPr>
        </a:p>
      </dgm:t>
    </dgm:pt>
    <dgm:pt modelId="{ECE7CB8F-2319-4007-A735-59052622D201}" type="sibTrans" cxnId="{498FA9EC-6095-4D0B-98ED-7AFA63987916}">
      <dgm:prSet custT="1"/>
      <dgm:spPr/>
      <dgm:t>
        <a:bodyPr/>
        <a:lstStyle/>
        <a:p>
          <a:endParaRPr lang="en-US" sz="1600" dirty="0">
            <a:latin typeface="Gill Sans MT" panose="020B0502020104020203" pitchFamily="34" charset="0"/>
          </a:endParaRPr>
        </a:p>
      </dgm:t>
    </dgm:pt>
    <dgm:pt modelId="{0BFD5A8F-2D31-4331-859E-584C14461B72}">
      <dgm:prSet custT="1"/>
      <dgm:spPr/>
      <dgm:t>
        <a:bodyPr/>
        <a:lstStyle/>
        <a:p>
          <a:r>
            <a:rPr lang="en-US" sz="1800" dirty="0">
              <a:latin typeface="Gill Sans MT" panose="020B0502020104020203" pitchFamily="34" charset="0"/>
              <a:cs typeface="Arial"/>
            </a:rPr>
            <a:t>RECONNUS PAR LES CHERCHEURS DU MONDE ENTIER</a:t>
          </a:r>
        </a:p>
      </dgm:t>
    </dgm:pt>
    <dgm:pt modelId="{AADC0E31-E5FB-4346-9A1A-3D900008BF8B}" type="parTrans" cxnId="{8718DD92-31BB-40FA-970D-8354E7272980}">
      <dgm:prSet/>
      <dgm:spPr/>
      <dgm:t>
        <a:bodyPr/>
        <a:lstStyle/>
        <a:p>
          <a:endParaRPr lang="en-US" sz="2000">
            <a:latin typeface="Gill Sans MT" panose="020B0502020104020203" pitchFamily="34" charset="0"/>
          </a:endParaRPr>
        </a:p>
      </dgm:t>
    </dgm:pt>
    <dgm:pt modelId="{1A8871CA-5A99-4840-9260-9B66E043693E}" type="sibTrans" cxnId="{8718DD92-31BB-40FA-970D-8354E7272980}">
      <dgm:prSet/>
      <dgm:spPr/>
      <dgm:t>
        <a:bodyPr/>
        <a:lstStyle/>
        <a:p>
          <a:endParaRPr lang="en-US" sz="2000">
            <a:latin typeface="Gill Sans MT" panose="020B0502020104020203" pitchFamily="34" charset="0"/>
          </a:endParaRPr>
        </a:p>
      </dgm:t>
    </dgm:pt>
    <dgm:pt modelId="{5F82ABC1-CBB0-486B-A0A0-832236D0C1A3}" type="pres">
      <dgm:prSet presAssocID="{38866832-1AF9-44D1-A338-633CA37786C0}" presName="Name0" presStyleCnt="0">
        <dgm:presLayoutVars>
          <dgm:dir/>
          <dgm:resizeHandles val="exact"/>
        </dgm:presLayoutVars>
      </dgm:prSet>
      <dgm:spPr/>
    </dgm:pt>
    <dgm:pt modelId="{E5A881A0-661E-4077-A428-438411AAE394}" type="pres">
      <dgm:prSet presAssocID="{3D096F40-9D57-4431-A44A-D3246DDE6D32}" presName="node" presStyleLbl="node1" presStyleIdx="0" presStyleCnt="3">
        <dgm:presLayoutVars>
          <dgm:bulletEnabled val="1"/>
        </dgm:presLayoutVars>
      </dgm:prSet>
      <dgm:spPr/>
    </dgm:pt>
    <dgm:pt modelId="{3AB20C42-DCBE-4128-BCED-3F48EA9DD0FC}" type="pres">
      <dgm:prSet presAssocID="{9432E965-1B3B-4F76-A474-889124EC5FC7}" presName="sibTrans" presStyleLbl="sibTrans2D1" presStyleIdx="0" presStyleCnt="2"/>
      <dgm:spPr/>
    </dgm:pt>
    <dgm:pt modelId="{9A0C672D-CE75-4664-BD82-B61715198EDC}" type="pres">
      <dgm:prSet presAssocID="{9432E965-1B3B-4F76-A474-889124EC5FC7}" presName="connectorText" presStyleLbl="sibTrans2D1" presStyleIdx="0" presStyleCnt="2"/>
      <dgm:spPr/>
    </dgm:pt>
    <dgm:pt modelId="{384C5597-0E7F-4401-A969-7911EFA7CC70}" type="pres">
      <dgm:prSet presAssocID="{F2E0BDBF-E0A2-4372-890D-F812D86C3CCB}" presName="node" presStyleLbl="node1" presStyleIdx="1" presStyleCnt="3">
        <dgm:presLayoutVars>
          <dgm:bulletEnabled val="1"/>
        </dgm:presLayoutVars>
      </dgm:prSet>
      <dgm:spPr/>
    </dgm:pt>
    <dgm:pt modelId="{1D51211C-2A86-48D3-BD54-76D7A4B11FE1}" type="pres">
      <dgm:prSet presAssocID="{ECE7CB8F-2319-4007-A735-59052622D201}" presName="sibTrans" presStyleLbl="sibTrans2D1" presStyleIdx="1" presStyleCnt="2"/>
      <dgm:spPr/>
    </dgm:pt>
    <dgm:pt modelId="{318A676D-9DA0-4B85-A1F3-108DBC7472E5}" type="pres">
      <dgm:prSet presAssocID="{ECE7CB8F-2319-4007-A735-59052622D201}" presName="connectorText" presStyleLbl="sibTrans2D1" presStyleIdx="1" presStyleCnt="2"/>
      <dgm:spPr/>
    </dgm:pt>
    <dgm:pt modelId="{41839C4F-BBB7-47DE-BE62-99A442189B02}" type="pres">
      <dgm:prSet presAssocID="{0BFD5A8F-2D31-4331-859E-584C14461B72}" presName="node" presStyleLbl="node1" presStyleIdx="2" presStyleCnt="3">
        <dgm:presLayoutVars>
          <dgm:bulletEnabled val="1"/>
        </dgm:presLayoutVars>
      </dgm:prSet>
      <dgm:spPr/>
    </dgm:pt>
  </dgm:ptLst>
  <dgm:cxnLst>
    <dgm:cxn modelId="{BE200F1D-A204-443B-95CC-FBB95D109B2D}" type="presOf" srcId="{ECE7CB8F-2319-4007-A735-59052622D201}" destId="{318A676D-9DA0-4B85-A1F3-108DBC7472E5}" srcOrd="1" destOrd="0" presId="urn:microsoft.com/office/officeart/2005/8/layout/process1"/>
    <dgm:cxn modelId="{FB4FDF60-53BC-4FC4-93F2-2C2107818601}" srcId="{38866832-1AF9-44D1-A338-633CA37786C0}" destId="{3D096F40-9D57-4431-A44A-D3246DDE6D32}" srcOrd="0" destOrd="0" parTransId="{30784260-94D7-4A14-86CD-1C7B9204F634}" sibTransId="{9432E965-1B3B-4F76-A474-889124EC5FC7}"/>
    <dgm:cxn modelId="{A4E2D462-BF33-4FAD-BA10-A464942F6FDB}" type="presOf" srcId="{38866832-1AF9-44D1-A338-633CA37786C0}" destId="{5F82ABC1-CBB0-486B-A0A0-832236D0C1A3}" srcOrd="0" destOrd="0" presId="urn:microsoft.com/office/officeart/2005/8/layout/process1"/>
    <dgm:cxn modelId="{E9957347-CAB4-43DB-88A1-0948F852EDA7}" type="presOf" srcId="{9432E965-1B3B-4F76-A474-889124EC5FC7}" destId="{9A0C672D-CE75-4664-BD82-B61715198EDC}" srcOrd="1" destOrd="0" presId="urn:microsoft.com/office/officeart/2005/8/layout/process1"/>
    <dgm:cxn modelId="{E0B2D767-0EC6-4D8E-A20A-133483CCD63D}" type="presOf" srcId="{9432E965-1B3B-4F76-A474-889124EC5FC7}" destId="{3AB20C42-DCBE-4128-BCED-3F48EA9DD0FC}" srcOrd="0" destOrd="0" presId="urn:microsoft.com/office/officeart/2005/8/layout/process1"/>
    <dgm:cxn modelId="{9BF8CC71-3FF5-4C58-B737-AE9C714E7470}" type="presOf" srcId="{F2E0BDBF-E0A2-4372-890D-F812D86C3CCB}" destId="{384C5597-0E7F-4401-A969-7911EFA7CC70}" srcOrd="0" destOrd="0" presId="urn:microsoft.com/office/officeart/2005/8/layout/process1"/>
    <dgm:cxn modelId="{A087F788-9BE1-42B8-97D2-B7BEF34F936E}" type="presOf" srcId="{3D096F40-9D57-4431-A44A-D3246DDE6D32}" destId="{E5A881A0-661E-4077-A428-438411AAE394}" srcOrd="0" destOrd="0" presId="urn:microsoft.com/office/officeart/2005/8/layout/process1"/>
    <dgm:cxn modelId="{8718DD92-31BB-40FA-970D-8354E7272980}" srcId="{38866832-1AF9-44D1-A338-633CA37786C0}" destId="{0BFD5A8F-2D31-4331-859E-584C14461B72}" srcOrd="2" destOrd="0" parTransId="{AADC0E31-E5FB-4346-9A1A-3D900008BF8B}" sibTransId="{1A8871CA-5A99-4840-9260-9B66E043693E}"/>
    <dgm:cxn modelId="{0B6728C7-C76C-4D5C-9384-44F3609703A9}" type="presOf" srcId="{0BFD5A8F-2D31-4331-859E-584C14461B72}" destId="{41839C4F-BBB7-47DE-BE62-99A442189B02}" srcOrd="0" destOrd="0" presId="urn:microsoft.com/office/officeart/2005/8/layout/process1"/>
    <dgm:cxn modelId="{498FA9EC-6095-4D0B-98ED-7AFA63987916}" srcId="{38866832-1AF9-44D1-A338-633CA37786C0}" destId="{F2E0BDBF-E0A2-4372-890D-F812D86C3CCB}" srcOrd="1" destOrd="0" parTransId="{098F3731-3FA0-4DD6-8708-EE0D44DA2747}" sibTransId="{ECE7CB8F-2319-4007-A735-59052622D201}"/>
    <dgm:cxn modelId="{070E49FE-F4D2-4E22-B262-32805F4F1493}" type="presOf" srcId="{ECE7CB8F-2319-4007-A735-59052622D201}" destId="{1D51211C-2A86-48D3-BD54-76D7A4B11FE1}" srcOrd="0" destOrd="0" presId="urn:microsoft.com/office/officeart/2005/8/layout/process1"/>
    <dgm:cxn modelId="{3F5E1ACE-7719-4B96-828A-658433F35680}" type="presParOf" srcId="{5F82ABC1-CBB0-486B-A0A0-832236D0C1A3}" destId="{E5A881A0-661E-4077-A428-438411AAE394}" srcOrd="0" destOrd="0" presId="urn:microsoft.com/office/officeart/2005/8/layout/process1"/>
    <dgm:cxn modelId="{8E217E66-0CD3-410F-AE27-CB99A1833850}" type="presParOf" srcId="{5F82ABC1-CBB0-486B-A0A0-832236D0C1A3}" destId="{3AB20C42-DCBE-4128-BCED-3F48EA9DD0FC}" srcOrd="1" destOrd="0" presId="urn:microsoft.com/office/officeart/2005/8/layout/process1"/>
    <dgm:cxn modelId="{5443CCC4-2F35-4BBB-B751-67F8FB1F81EF}" type="presParOf" srcId="{3AB20C42-DCBE-4128-BCED-3F48EA9DD0FC}" destId="{9A0C672D-CE75-4664-BD82-B61715198EDC}" srcOrd="0" destOrd="0" presId="urn:microsoft.com/office/officeart/2005/8/layout/process1"/>
    <dgm:cxn modelId="{8656EAFB-A9F9-4C21-A5EB-7FD3F36F5E1B}" type="presParOf" srcId="{5F82ABC1-CBB0-486B-A0A0-832236D0C1A3}" destId="{384C5597-0E7F-4401-A969-7911EFA7CC70}" srcOrd="2" destOrd="0" presId="urn:microsoft.com/office/officeart/2005/8/layout/process1"/>
    <dgm:cxn modelId="{3D8B3965-6F5A-4DE3-B939-E99982E6E146}" type="presParOf" srcId="{5F82ABC1-CBB0-486B-A0A0-832236D0C1A3}" destId="{1D51211C-2A86-48D3-BD54-76D7A4B11FE1}" srcOrd="3" destOrd="0" presId="urn:microsoft.com/office/officeart/2005/8/layout/process1"/>
    <dgm:cxn modelId="{C49B7CCC-5258-476D-9A17-CA1EE5BAA245}" type="presParOf" srcId="{1D51211C-2A86-48D3-BD54-76D7A4B11FE1}" destId="{318A676D-9DA0-4B85-A1F3-108DBC7472E5}" srcOrd="0" destOrd="0" presId="urn:microsoft.com/office/officeart/2005/8/layout/process1"/>
    <dgm:cxn modelId="{B02BD1B0-F246-404F-868B-4D757911BE4D}" type="presParOf" srcId="{5F82ABC1-CBB0-486B-A0A0-832236D0C1A3}" destId="{41839C4F-BBB7-47DE-BE62-99A442189B0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E865A9-E3EE-4EB8-949B-0E3077CBAACF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F38A431-C49F-4208-979F-AD7D4A29DD4B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0" i="0" dirty="0" err="1">
              <a:latin typeface="Gill Sans MT" panose="020B0502020104020203" pitchFamily="34" charset="0"/>
              <a:cs typeface="Arial"/>
            </a:rPr>
            <a:t>Prévues</a:t>
          </a:r>
          <a:r>
            <a:rPr lang="en-US" b="0" i="0" dirty="0">
              <a:latin typeface="Gill Sans MT" panose="020B0502020104020203" pitchFamily="34" charset="0"/>
              <a:cs typeface="Arial"/>
            </a:rPr>
            <a:t> </a:t>
          </a:r>
          <a:endParaRPr lang="en-US" b="0" i="0" dirty="0">
            <a:latin typeface="Gill Sans MT" panose="020B0502020104020203" pitchFamily="34" charset="0"/>
          </a:endParaRPr>
        </a:p>
      </dgm:t>
    </dgm:pt>
    <dgm:pt modelId="{C14658F3-C096-4DF4-B99F-8819C6444202}" type="parTrans" cxnId="{18BB1F29-6A2D-4CD0-AEF7-D86C242EF3D1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4FEC907F-BF7F-4B36-8882-0DB9EFAF4784}" type="sibTrans" cxnId="{18BB1F29-6A2D-4CD0-AEF7-D86C242EF3D1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EC576B41-ECA0-4E48-80F8-69B129404F66}">
      <dgm:prSet/>
      <dgm:spPr/>
      <dgm:t>
        <a:bodyPr/>
        <a:lstStyle/>
        <a:p>
          <a:r>
            <a:rPr lang="en-US" b="0" i="0" dirty="0" err="1">
              <a:latin typeface="Gill Sans MT" panose="020B0502020104020203" pitchFamily="34" charset="0"/>
              <a:cs typeface="Arial"/>
            </a:rPr>
            <a:t>Réalisées</a:t>
          </a:r>
          <a:r>
            <a:rPr lang="en-US" b="0" i="0" dirty="0">
              <a:latin typeface="Gill Sans MT" panose="020B0502020104020203" pitchFamily="34" charset="0"/>
              <a:cs typeface="Arial"/>
            </a:rPr>
            <a:t> avec succès</a:t>
          </a:r>
        </a:p>
      </dgm:t>
    </dgm:pt>
    <dgm:pt modelId="{A21B8159-4909-467D-9B19-A67EA0E39492}" type="parTrans" cxnId="{BCFE0034-CC44-44EA-B3D7-12A176D14636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8D8D9866-9F7F-4394-84B5-7A85C4878A16}" type="sibTrans" cxnId="{BCFE0034-CC44-44EA-B3D7-12A176D14636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311924AA-1331-4EE0-8B46-C1A96DA98E70}">
      <dgm:prSet/>
      <dgm:spPr/>
      <dgm:t>
        <a:bodyPr/>
        <a:lstStyle/>
        <a:p>
          <a:r>
            <a:rPr lang="en-US" b="0" i="0" dirty="0" err="1">
              <a:latin typeface="Gill Sans MT" panose="020B0502020104020203" pitchFamily="34" charset="0"/>
              <a:cs typeface="Arial"/>
            </a:rPr>
            <a:t>Enregistrées</a:t>
          </a:r>
          <a:r>
            <a:rPr lang="en-US" b="0" i="0" dirty="0">
              <a:latin typeface="Gill Sans MT" panose="020B0502020104020203" pitchFamily="34" charset="0"/>
              <a:cs typeface="Arial"/>
            </a:rPr>
            <a:t> </a:t>
          </a:r>
        </a:p>
      </dgm:t>
    </dgm:pt>
    <dgm:pt modelId="{5CC2550F-232E-462D-AE0C-EC73061DA45F}" type="parTrans" cxnId="{E4B34E19-3FA0-4968-99AF-AFBF1D9A4118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19A26A66-A37F-4423-938C-752AE8E58879}" type="sibTrans" cxnId="{E4B34E19-3FA0-4968-99AF-AFBF1D9A4118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92231D23-4585-457B-A19D-F1752C93802F}">
      <dgm:prSet/>
      <dgm:spPr/>
      <dgm:t>
        <a:bodyPr/>
        <a:lstStyle/>
        <a:p>
          <a:r>
            <a:rPr lang="en-US" b="0" i="0" dirty="0" err="1">
              <a:latin typeface="Gill Sans MT" panose="020B0502020104020203" pitchFamily="34" charset="0"/>
              <a:cs typeface="Arial"/>
            </a:rPr>
            <a:t>Signalées</a:t>
          </a:r>
          <a:endParaRPr lang="en-US" b="0" i="0" dirty="0">
            <a:latin typeface="Gill Sans MT" panose="020B0502020104020203" pitchFamily="34" charset="0"/>
            <a:cs typeface="Arial"/>
          </a:endParaRPr>
        </a:p>
      </dgm:t>
    </dgm:pt>
    <dgm:pt modelId="{4958A135-C849-4B4A-8368-DEBAE67D558E}" type="parTrans" cxnId="{7BDDF8BC-FC9E-409D-AFE5-3B112B55527B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96925FA5-3D2E-4BE9-B492-B30A2DBCAC82}" type="sibTrans" cxnId="{7BDDF8BC-FC9E-409D-AFE5-3B112B55527B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5397F7E6-F38D-4864-A087-B1F82C69A1AE}">
      <dgm:prSet/>
      <dgm:spPr/>
      <dgm:t>
        <a:bodyPr/>
        <a:lstStyle/>
        <a:p>
          <a:r>
            <a:rPr lang="en-US" b="0" i="0" dirty="0" err="1">
              <a:latin typeface="Gill Sans MT" panose="020B0502020104020203" pitchFamily="34" charset="0"/>
              <a:cs typeface="Arial"/>
            </a:rPr>
            <a:t>Archivées</a:t>
          </a:r>
          <a:endParaRPr lang="en-US" b="0" i="0" dirty="0">
            <a:latin typeface="Gill Sans MT" panose="020B0502020104020203" pitchFamily="34" charset="0"/>
            <a:cs typeface="Arial"/>
          </a:endParaRPr>
        </a:p>
      </dgm:t>
    </dgm:pt>
    <dgm:pt modelId="{47EF8CCA-C5F6-4D48-98A0-4B200A2AB306}" type="parTrans" cxnId="{5352E640-9DEB-4A16-9605-C936DB1A054E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853E9E5B-FF79-49B8-BE9F-A38BE0296E32}" type="sibTrans" cxnId="{5352E640-9DEB-4A16-9605-C936DB1A054E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7D88B70A-F745-40EE-B297-3FA834349E67}">
      <dgm:prSet/>
      <dgm:spPr/>
      <dgm:t>
        <a:bodyPr/>
        <a:lstStyle/>
        <a:p>
          <a:r>
            <a:rPr lang="en-US" b="0" i="0" dirty="0" err="1">
              <a:latin typeface="Gill Sans MT" panose="020B0502020104020203" pitchFamily="34" charset="0"/>
              <a:cs typeface="Arial"/>
            </a:rPr>
            <a:t>Contrôlées</a:t>
          </a:r>
          <a:endParaRPr lang="en-US" b="0" i="0" dirty="0">
            <a:latin typeface="Gill Sans MT" panose="020B0502020104020203" pitchFamily="34" charset="0"/>
            <a:cs typeface="Arial"/>
          </a:endParaRPr>
        </a:p>
      </dgm:t>
    </dgm:pt>
    <dgm:pt modelId="{D78CF459-FAD4-4885-883D-EE3D99FC08F1}" type="parTrans" cxnId="{66249FAC-A252-42EC-BC96-3932AC76A2D7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091E66D7-5BC3-438F-BA2F-0036C8F6B9DB}" type="sibTrans" cxnId="{66249FAC-A252-42EC-BC96-3932AC76A2D7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FCB15498-00D6-4B6F-BEFE-650E25F8166F}" type="pres">
      <dgm:prSet presAssocID="{57E865A9-E3EE-4EB8-949B-0E3077CBAACF}" presName="Name0" presStyleCnt="0">
        <dgm:presLayoutVars>
          <dgm:chMax val="7"/>
          <dgm:chPref val="7"/>
          <dgm:dir/>
        </dgm:presLayoutVars>
      </dgm:prSet>
      <dgm:spPr/>
    </dgm:pt>
    <dgm:pt modelId="{5A91713F-7AB0-4798-8306-A8B7F0AC85DD}" type="pres">
      <dgm:prSet presAssocID="{57E865A9-E3EE-4EB8-949B-0E3077CBAACF}" presName="Name1" presStyleCnt="0"/>
      <dgm:spPr/>
    </dgm:pt>
    <dgm:pt modelId="{F33C85D8-AD6E-4EBD-85A3-1883D0752828}" type="pres">
      <dgm:prSet presAssocID="{57E865A9-E3EE-4EB8-949B-0E3077CBAACF}" presName="cycle" presStyleCnt="0"/>
      <dgm:spPr/>
    </dgm:pt>
    <dgm:pt modelId="{EE2ABCCB-F776-44FF-9A57-82A0B87CEB46}" type="pres">
      <dgm:prSet presAssocID="{57E865A9-E3EE-4EB8-949B-0E3077CBAACF}" presName="srcNode" presStyleLbl="node1" presStyleIdx="0" presStyleCnt="6"/>
      <dgm:spPr/>
    </dgm:pt>
    <dgm:pt modelId="{3D06F7EC-8A7F-483D-83D5-D1A7E0240108}" type="pres">
      <dgm:prSet presAssocID="{57E865A9-E3EE-4EB8-949B-0E3077CBAACF}" presName="conn" presStyleLbl="parChTrans1D2" presStyleIdx="0" presStyleCnt="1"/>
      <dgm:spPr/>
    </dgm:pt>
    <dgm:pt modelId="{F98C4A61-F031-477D-BFA4-7F72BEA71C35}" type="pres">
      <dgm:prSet presAssocID="{57E865A9-E3EE-4EB8-949B-0E3077CBAACF}" presName="extraNode" presStyleLbl="node1" presStyleIdx="0" presStyleCnt="6"/>
      <dgm:spPr/>
    </dgm:pt>
    <dgm:pt modelId="{E69FBB30-F3F1-4D4E-B7F4-033AE87BE995}" type="pres">
      <dgm:prSet presAssocID="{57E865A9-E3EE-4EB8-949B-0E3077CBAACF}" presName="dstNode" presStyleLbl="node1" presStyleIdx="0" presStyleCnt="6"/>
      <dgm:spPr/>
    </dgm:pt>
    <dgm:pt modelId="{2A278B56-C675-44C4-9883-EA445A26A615}" type="pres">
      <dgm:prSet presAssocID="{6F38A431-C49F-4208-979F-AD7D4A29DD4B}" presName="text_1" presStyleLbl="node1" presStyleIdx="0" presStyleCnt="6">
        <dgm:presLayoutVars>
          <dgm:bulletEnabled val="1"/>
        </dgm:presLayoutVars>
      </dgm:prSet>
      <dgm:spPr/>
    </dgm:pt>
    <dgm:pt modelId="{530CE630-BC4D-4B5F-AF97-DDEFF5D9982F}" type="pres">
      <dgm:prSet presAssocID="{6F38A431-C49F-4208-979F-AD7D4A29DD4B}" presName="accent_1" presStyleCnt="0"/>
      <dgm:spPr/>
    </dgm:pt>
    <dgm:pt modelId="{023A8E2C-A405-445C-A45F-D23CD6BD7640}" type="pres">
      <dgm:prSet presAssocID="{6F38A431-C49F-4208-979F-AD7D4A29DD4B}" presName="accentRepeatNode" presStyleLbl="solidFgAcc1" presStyleIdx="0" presStyleCnt="6"/>
      <dgm:spPr/>
    </dgm:pt>
    <dgm:pt modelId="{A12CCE6A-0D9E-4025-98C5-09D18B0C7700}" type="pres">
      <dgm:prSet presAssocID="{EC576B41-ECA0-4E48-80F8-69B129404F66}" presName="text_2" presStyleLbl="node1" presStyleIdx="1" presStyleCnt="6">
        <dgm:presLayoutVars>
          <dgm:bulletEnabled val="1"/>
        </dgm:presLayoutVars>
      </dgm:prSet>
      <dgm:spPr/>
    </dgm:pt>
    <dgm:pt modelId="{651CC426-8731-4048-9AC1-A7600ED689BB}" type="pres">
      <dgm:prSet presAssocID="{EC576B41-ECA0-4E48-80F8-69B129404F66}" presName="accent_2" presStyleCnt="0"/>
      <dgm:spPr/>
    </dgm:pt>
    <dgm:pt modelId="{C03F05D8-B960-4518-B370-45263FACC9D7}" type="pres">
      <dgm:prSet presAssocID="{EC576B41-ECA0-4E48-80F8-69B129404F66}" presName="accentRepeatNode" presStyleLbl="solidFgAcc1" presStyleIdx="1" presStyleCnt="6"/>
      <dgm:spPr/>
    </dgm:pt>
    <dgm:pt modelId="{153C256B-73ED-41F4-AB6E-F84777A19B5B}" type="pres">
      <dgm:prSet presAssocID="{311924AA-1331-4EE0-8B46-C1A96DA98E70}" presName="text_3" presStyleLbl="node1" presStyleIdx="2" presStyleCnt="6">
        <dgm:presLayoutVars>
          <dgm:bulletEnabled val="1"/>
        </dgm:presLayoutVars>
      </dgm:prSet>
      <dgm:spPr/>
    </dgm:pt>
    <dgm:pt modelId="{D17D842B-0804-46B0-A2AC-542DE1DFFC94}" type="pres">
      <dgm:prSet presAssocID="{311924AA-1331-4EE0-8B46-C1A96DA98E70}" presName="accent_3" presStyleCnt="0"/>
      <dgm:spPr/>
    </dgm:pt>
    <dgm:pt modelId="{59C43669-D6F9-480C-BE86-7BEA2804C26C}" type="pres">
      <dgm:prSet presAssocID="{311924AA-1331-4EE0-8B46-C1A96DA98E70}" presName="accentRepeatNode" presStyleLbl="solidFgAcc1" presStyleIdx="2" presStyleCnt="6"/>
      <dgm:spPr/>
    </dgm:pt>
    <dgm:pt modelId="{81E3BAC6-5C39-4B06-80B3-65434E85B888}" type="pres">
      <dgm:prSet presAssocID="{92231D23-4585-457B-A19D-F1752C93802F}" presName="text_4" presStyleLbl="node1" presStyleIdx="3" presStyleCnt="6">
        <dgm:presLayoutVars>
          <dgm:bulletEnabled val="1"/>
        </dgm:presLayoutVars>
      </dgm:prSet>
      <dgm:spPr/>
    </dgm:pt>
    <dgm:pt modelId="{B318DA3A-4987-42F5-A4EC-36E8B9B6489E}" type="pres">
      <dgm:prSet presAssocID="{92231D23-4585-457B-A19D-F1752C93802F}" presName="accent_4" presStyleCnt="0"/>
      <dgm:spPr/>
    </dgm:pt>
    <dgm:pt modelId="{05E1DBA8-5726-4DA1-8B90-51BCE08EB7D7}" type="pres">
      <dgm:prSet presAssocID="{92231D23-4585-457B-A19D-F1752C93802F}" presName="accentRepeatNode" presStyleLbl="solidFgAcc1" presStyleIdx="3" presStyleCnt="6"/>
      <dgm:spPr/>
    </dgm:pt>
    <dgm:pt modelId="{5B876529-F7D0-4D76-A486-BDD706A97876}" type="pres">
      <dgm:prSet presAssocID="{5397F7E6-F38D-4864-A087-B1F82C69A1AE}" presName="text_5" presStyleLbl="node1" presStyleIdx="4" presStyleCnt="6">
        <dgm:presLayoutVars>
          <dgm:bulletEnabled val="1"/>
        </dgm:presLayoutVars>
      </dgm:prSet>
      <dgm:spPr/>
    </dgm:pt>
    <dgm:pt modelId="{68978871-6756-4384-B151-3FB780D1A836}" type="pres">
      <dgm:prSet presAssocID="{5397F7E6-F38D-4864-A087-B1F82C69A1AE}" presName="accent_5" presStyleCnt="0"/>
      <dgm:spPr/>
    </dgm:pt>
    <dgm:pt modelId="{B039BC2F-E097-466D-B063-1A8A8CDC04E4}" type="pres">
      <dgm:prSet presAssocID="{5397F7E6-F38D-4864-A087-B1F82C69A1AE}" presName="accentRepeatNode" presStyleLbl="solidFgAcc1" presStyleIdx="4" presStyleCnt="6"/>
      <dgm:spPr/>
    </dgm:pt>
    <dgm:pt modelId="{8DC2BE4C-87DE-4B29-BA81-7D600279C2C0}" type="pres">
      <dgm:prSet presAssocID="{7D88B70A-F745-40EE-B297-3FA834349E67}" presName="text_6" presStyleLbl="node1" presStyleIdx="5" presStyleCnt="6">
        <dgm:presLayoutVars>
          <dgm:bulletEnabled val="1"/>
        </dgm:presLayoutVars>
      </dgm:prSet>
      <dgm:spPr/>
    </dgm:pt>
    <dgm:pt modelId="{A3606546-D70A-426D-8AD5-0F899DFF5903}" type="pres">
      <dgm:prSet presAssocID="{7D88B70A-F745-40EE-B297-3FA834349E67}" presName="accent_6" presStyleCnt="0"/>
      <dgm:spPr/>
    </dgm:pt>
    <dgm:pt modelId="{70B45F34-93D5-4237-B68F-21FD9FE79925}" type="pres">
      <dgm:prSet presAssocID="{7D88B70A-F745-40EE-B297-3FA834349E67}" presName="accentRepeatNode" presStyleLbl="solidFgAcc1" presStyleIdx="5" presStyleCnt="6"/>
      <dgm:spPr/>
    </dgm:pt>
  </dgm:ptLst>
  <dgm:cxnLst>
    <dgm:cxn modelId="{EAEB0103-F8D2-4A79-BAC4-FFD10038A69F}" type="presOf" srcId="{5397F7E6-F38D-4864-A087-B1F82C69A1AE}" destId="{5B876529-F7D0-4D76-A486-BDD706A97876}" srcOrd="0" destOrd="0" presId="urn:microsoft.com/office/officeart/2008/layout/VerticalCurvedList"/>
    <dgm:cxn modelId="{E4B34E19-3FA0-4968-99AF-AFBF1D9A4118}" srcId="{57E865A9-E3EE-4EB8-949B-0E3077CBAACF}" destId="{311924AA-1331-4EE0-8B46-C1A96DA98E70}" srcOrd="2" destOrd="0" parTransId="{5CC2550F-232E-462D-AE0C-EC73061DA45F}" sibTransId="{19A26A66-A37F-4423-938C-752AE8E58879}"/>
    <dgm:cxn modelId="{180CC325-B4AB-444C-B1B6-9F16E20E4180}" type="presOf" srcId="{57E865A9-E3EE-4EB8-949B-0E3077CBAACF}" destId="{FCB15498-00D6-4B6F-BEFE-650E25F8166F}" srcOrd="0" destOrd="0" presId="urn:microsoft.com/office/officeart/2008/layout/VerticalCurvedList"/>
    <dgm:cxn modelId="{18BB1F29-6A2D-4CD0-AEF7-D86C242EF3D1}" srcId="{57E865A9-E3EE-4EB8-949B-0E3077CBAACF}" destId="{6F38A431-C49F-4208-979F-AD7D4A29DD4B}" srcOrd="0" destOrd="0" parTransId="{C14658F3-C096-4DF4-B99F-8819C6444202}" sibTransId="{4FEC907F-BF7F-4B36-8882-0DB9EFAF4784}"/>
    <dgm:cxn modelId="{DBB24E2A-C6F8-496F-995F-B662F79EE04D}" type="presOf" srcId="{6F38A431-C49F-4208-979F-AD7D4A29DD4B}" destId="{2A278B56-C675-44C4-9883-EA445A26A615}" srcOrd="0" destOrd="0" presId="urn:microsoft.com/office/officeart/2008/layout/VerticalCurvedList"/>
    <dgm:cxn modelId="{0B338B2A-6F97-4DCD-AFD2-F4B27AE2063C}" type="presOf" srcId="{7D88B70A-F745-40EE-B297-3FA834349E67}" destId="{8DC2BE4C-87DE-4B29-BA81-7D600279C2C0}" srcOrd="0" destOrd="0" presId="urn:microsoft.com/office/officeart/2008/layout/VerticalCurvedList"/>
    <dgm:cxn modelId="{BCFE0034-CC44-44EA-B3D7-12A176D14636}" srcId="{57E865A9-E3EE-4EB8-949B-0E3077CBAACF}" destId="{EC576B41-ECA0-4E48-80F8-69B129404F66}" srcOrd="1" destOrd="0" parTransId="{A21B8159-4909-467D-9B19-A67EA0E39492}" sibTransId="{8D8D9866-9F7F-4394-84B5-7A85C4878A16}"/>
    <dgm:cxn modelId="{5352E640-9DEB-4A16-9605-C936DB1A054E}" srcId="{57E865A9-E3EE-4EB8-949B-0E3077CBAACF}" destId="{5397F7E6-F38D-4864-A087-B1F82C69A1AE}" srcOrd="4" destOrd="0" parTransId="{47EF8CCA-C5F6-4D48-98A0-4B200A2AB306}" sibTransId="{853E9E5B-FF79-49B8-BE9F-A38BE0296E32}"/>
    <dgm:cxn modelId="{3590F65B-02C4-4BD4-A450-597385073CBC}" type="presOf" srcId="{92231D23-4585-457B-A19D-F1752C93802F}" destId="{81E3BAC6-5C39-4B06-80B3-65434E85B888}" srcOrd="0" destOrd="0" presId="urn:microsoft.com/office/officeart/2008/layout/VerticalCurvedList"/>
    <dgm:cxn modelId="{FD850D5F-478D-4F26-9ABC-47DCEB094BEE}" type="presOf" srcId="{4FEC907F-BF7F-4B36-8882-0DB9EFAF4784}" destId="{3D06F7EC-8A7F-483D-83D5-D1A7E0240108}" srcOrd="0" destOrd="0" presId="urn:microsoft.com/office/officeart/2008/layout/VerticalCurvedList"/>
    <dgm:cxn modelId="{59355568-7EDB-41EC-BAB6-38F4C2B0DD53}" type="presOf" srcId="{EC576B41-ECA0-4E48-80F8-69B129404F66}" destId="{A12CCE6A-0D9E-4025-98C5-09D18B0C7700}" srcOrd="0" destOrd="0" presId="urn:microsoft.com/office/officeart/2008/layout/VerticalCurvedList"/>
    <dgm:cxn modelId="{BF95EA59-F204-49B7-80ED-D5D22A1639CB}" type="presOf" srcId="{311924AA-1331-4EE0-8B46-C1A96DA98E70}" destId="{153C256B-73ED-41F4-AB6E-F84777A19B5B}" srcOrd="0" destOrd="0" presId="urn:microsoft.com/office/officeart/2008/layout/VerticalCurvedList"/>
    <dgm:cxn modelId="{66249FAC-A252-42EC-BC96-3932AC76A2D7}" srcId="{57E865A9-E3EE-4EB8-949B-0E3077CBAACF}" destId="{7D88B70A-F745-40EE-B297-3FA834349E67}" srcOrd="5" destOrd="0" parTransId="{D78CF459-FAD4-4885-883D-EE3D99FC08F1}" sibTransId="{091E66D7-5BC3-438F-BA2F-0036C8F6B9DB}"/>
    <dgm:cxn modelId="{7BDDF8BC-FC9E-409D-AFE5-3B112B55527B}" srcId="{57E865A9-E3EE-4EB8-949B-0E3077CBAACF}" destId="{92231D23-4585-457B-A19D-F1752C93802F}" srcOrd="3" destOrd="0" parTransId="{4958A135-C849-4B4A-8368-DEBAE67D558E}" sibTransId="{96925FA5-3D2E-4BE9-B492-B30A2DBCAC82}"/>
    <dgm:cxn modelId="{2FC64FE6-A0BF-4868-A962-9401B90F291A}" type="presParOf" srcId="{FCB15498-00D6-4B6F-BEFE-650E25F8166F}" destId="{5A91713F-7AB0-4798-8306-A8B7F0AC85DD}" srcOrd="0" destOrd="0" presId="urn:microsoft.com/office/officeart/2008/layout/VerticalCurvedList"/>
    <dgm:cxn modelId="{E16A56A0-49D8-4C2F-9544-015EDFB28786}" type="presParOf" srcId="{5A91713F-7AB0-4798-8306-A8B7F0AC85DD}" destId="{F33C85D8-AD6E-4EBD-85A3-1883D0752828}" srcOrd="0" destOrd="0" presId="urn:microsoft.com/office/officeart/2008/layout/VerticalCurvedList"/>
    <dgm:cxn modelId="{8B770CBD-BCDD-44F2-B6F9-C076F3CA3C4B}" type="presParOf" srcId="{F33C85D8-AD6E-4EBD-85A3-1883D0752828}" destId="{EE2ABCCB-F776-44FF-9A57-82A0B87CEB46}" srcOrd="0" destOrd="0" presId="urn:microsoft.com/office/officeart/2008/layout/VerticalCurvedList"/>
    <dgm:cxn modelId="{311F3FAF-677D-44E2-8EFB-36090A683AAC}" type="presParOf" srcId="{F33C85D8-AD6E-4EBD-85A3-1883D0752828}" destId="{3D06F7EC-8A7F-483D-83D5-D1A7E0240108}" srcOrd="1" destOrd="0" presId="urn:microsoft.com/office/officeart/2008/layout/VerticalCurvedList"/>
    <dgm:cxn modelId="{F6BC00F2-C237-4F2A-A324-D0F7D6D54383}" type="presParOf" srcId="{F33C85D8-AD6E-4EBD-85A3-1883D0752828}" destId="{F98C4A61-F031-477D-BFA4-7F72BEA71C35}" srcOrd="2" destOrd="0" presId="urn:microsoft.com/office/officeart/2008/layout/VerticalCurvedList"/>
    <dgm:cxn modelId="{2C828ACF-CFC5-40DB-BCB6-859B6E9E0FC2}" type="presParOf" srcId="{F33C85D8-AD6E-4EBD-85A3-1883D0752828}" destId="{E69FBB30-F3F1-4D4E-B7F4-033AE87BE995}" srcOrd="3" destOrd="0" presId="urn:microsoft.com/office/officeart/2008/layout/VerticalCurvedList"/>
    <dgm:cxn modelId="{5A35285D-5DA1-49F8-BCE5-E49EB8F0DF11}" type="presParOf" srcId="{5A91713F-7AB0-4798-8306-A8B7F0AC85DD}" destId="{2A278B56-C675-44C4-9883-EA445A26A615}" srcOrd="1" destOrd="0" presId="urn:microsoft.com/office/officeart/2008/layout/VerticalCurvedList"/>
    <dgm:cxn modelId="{E28CD0FF-08B1-40A1-9697-20FE4C975814}" type="presParOf" srcId="{5A91713F-7AB0-4798-8306-A8B7F0AC85DD}" destId="{530CE630-BC4D-4B5F-AF97-DDEFF5D9982F}" srcOrd="2" destOrd="0" presId="urn:microsoft.com/office/officeart/2008/layout/VerticalCurvedList"/>
    <dgm:cxn modelId="{51D6ECF5-3234-429D-A26B-E98B35C27E38}" type="presParOf" srcId="{530CE630-BC4D-4B5F-AF97-DDEFF5D9982F}" destId="{023A8E2C-A405-445C-A45F-D23CD6BD7640}" srcOrd="0" destOrd="0" presId="urn:microsoft.com/office/officeart/2008/layout/VerticalCurvedList"/>
    <dgm:cxn modelId="{381DB8FB-1B8C-4B46-87AB-AE5B066CB8EC}" type="presParOf" srcId="{5A91713F-7AB0-4798-8306-A8B7F0AC85DD}" destId="{A12CCE6A-0D9E-4025-98C5-09D18B0C7700}" srcOrd="3" destOrd="0" presId="urn:microsoft.com/office/officeart/2008/layout/VerticalCurvedList"/>
    <dgm:cxn modelId="{E59EEE15-7204-455F-9638-BABEF7B6A24E}" type="presParOf" srcId="{5A91713F-7AB0-4798-8306-A8B7F0AC85DD}" destId="{651CC426-8731-4048-9AC1-A7600ED689BB}" srcOrd="4" destOrd="0" presId="urn:microsoft.com/office/officeart/2008/layout/VerticalCurvedList"/>
    <dgm:cxn modelId="{B4975724-00EC-4D10-99E3-F18A9AF48961}" type="presParOf" srcId="{651CC426-8731-4048-9AC1-A7600ED689BB}" destId="{C03F05D8-B960-4518-B370-45263FACC9D7}" srcOrd="0" destOrd="0" presId="urn:microsoft.com/office/officeart/2008/layout/VerticalCurvedList"/>
    <dgm:cxn modelId="{98B68FB8-25B2-4160-9A37-24431C70F11F}" type="presParOf" srcId="{5A91713F-7AB0-4798-8306-A8B7F0AC85DD}" destId="{153C256B-73ED-41F4-AB6E-F84777A19B5B}" srcOrd="5" destOrd="0" presId="urn:microsoft.com/office/officeart/2008/layout/VerticalCurvedList"/>
    <dgm:cxn modelId="{EC6ADFE4-705B-433B-8F2F-DAE889943B44}" type="presParOf" srcId="{5A91713F-7AB0-4798-8306-A8B7F0AC85DD}" destId="{D17D842B-0804-46B0-A2AC-542DE1DFFC94}" srcOrd="6" destOrd="0" presId="urn:microsoft.com/office/officeart/2008/layout/VerticalCurvedList"/>
    <dgm:cxn modelId="{B2E8F46F-DB75-428D-B2DD-AC91CAE543A4}" type="presParOf" srcId="{D17D842B-0804-46B0-A2AC-542DE1DFFC94}" destId="{59C43669-D6F9-480C-BE86-7BEA2804C26C}" srcOrd="0" destOrd="0" presId="urn:microsoft.com/office/officeart/2008/layout/VerticalCurvedList"/>
    <dgm:cxn modelId="{BE6513CA-7075-4D64-8C55-A598D8F6560C}" type="presParOf" srcId="{5A91713F-7AB0-4798-8306-A8B7F0AC85DD}" destId="{81E3BAC6-5C39-4B06-80B3-65434E85B888}" srcOrd="7" destOrd="0" presId="urn:microsoft.com/office/officeart/2008/layout/VerticalCurvedList"/>
    <dgm:cxn modelId="{05D0950A-522E-464A-894A-7F33232B75A7}" type="presParOf" srcId="{5A91713F-7AB0-4798-8306-A8B7F0AC85DD}" destId="{B318DA3A-4987-42F5-A4EC-36E8B9B6489E}" srcOrd="8" destOrd="0" presId="urn:microsoft.com/office/officeart/2008/layout/VerticalCurvedList"/>
    <dgm:cxn modelId="{C789B0B6-C42B-43A4-A3EB-483FA287B551}" type="presParOf" srcId="{B318DA3A-4987-42F5-A4EC-36E8B9B6489E}" destId="{05E1DBA8-5726-4DA1-8B90-51BCE08EB7D7}" srcOrd="0" destOrd="0" presId="urn:microsoft.com/office/officeart/2008/layout/VerticalCurvedList"/>
    <dgm:cxn modelId="{7676B096-B49F-43D0-A4FA-4029BDE4443D}" type="presParOf" srcId="{5A91713F-7AB0-4798-8306-A8B7F0AC85DD}" destId="{5B876529-F7D0-4D76-A486-BDD706A97876}" srcOrd="9" destOrd="0" presId="urn:microsoft.com/office/officeart/2008/layout/VerticalCurvedList"/>
    <dgm:cxn modelId="{80D34EA5-5DA9-48E4-A732-98035A7CF262}" type="presParOf" srcId="{5A91713F-7AB0-4798-8306-A8B7F0AC85DD}" destId="{68978871-6756-4384-B151-3FB780D1A836}" srcOrd="10" destOrd="0" presId="urn:microsoft.com/office/officeart/2008/layout/VerticalCurvedList"/>
    <dgm:cxn modelId="{0AD89B7F-A23F-4498-AF81-D7B8517838A7}" type="presParOf" srcId="{68978871-6756-4384-B151-3FB780D1A836}" destId="{B039BC2F-E097-466D-B063-1A8A8CDC04E4}" srcOrd="0" destOrd="0" presId="urn:microsoft.com/office/officeart/2008/layout/VerticalCurvedList"/>
    <dgm:cxn modelId="{396DBAF8-40E2-4B33-AA6B-0E852CF3ACFA}" type="presParOf" srcId="{5A91713F-7AB0-4798-8306-A8B7F0AC85DD}" destId="{8DC2BE4C-87DE-4B29-BA81-7D600279C2C0}" srcOrd="11" destOrd="0" presId="urn:microsoft.com/office/officeart/2008/layout/VerticalCurvedList"/>
    <dgm:cxn modelId="{51C050AF-47C2-40F0-9796-E63A899D3F7F}" type="presParOf" srcId="{5A91713F-7AB0-4798-8306-A8B7F0AC85DD}" destId="{A3606546-D70A-426D-8AD5-0F899DFF5903}" srcOrd="12" destOrd="0" presId="urn:microsoft.com/office/officeart/2008/layout/VerticalCurvedList"/>
    <dgm:cxn modelId="{24B13433-882E-49C9-B910-5A8882DB113E}" type="presParOf" srcId="{A3606546-D70A-426D-8AD5-0F899DFF5903}" destId="{70B45F34-93D5-4237-B68F-21FD9FE7992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7E865A9-E3EE-4EB8-949B-0E3077CBAACF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6F38A431-C49F-4208-979F-AD7D4A29DD4B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b="0" dirty="0">
              <a:latin typeface="Gill Sans MT" panose="020B0502020104020203" pitchFamily="34" charset="0"/>
              <a:cs typeface="Arial"/>
            </a:rPr>
            <a:t>En toute sécurité</a:t>
          </a:r>
          <a:endParaRPr lang="en-US" sz="2000" b="0" dirty="0">
            <a:latin typeface="Gill Sans MT" panose="020B0502020104020203" pitchFamily="34" charset="0"/>
          </a:endParaRPr>
        </a:p>
      </dgm:t>
    </dgm:pt>
    <dgm:pt modelId="{C14658F3-C096-4DF4-B99F-8819C6444202}" type="parTrans" cxnId="{18BB1F29-6A2D-4CD0-AEF7-D86C242EF3D1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4FEC907F-BF7F-4B36-8882-0DB9EFAF4784}" type="sibTrans" cxnId="{18BB1F29-6A2D-4CD0-AEF7-D86C242EF3D1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0C4683F5-3382-4787-A6FB-918632661950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latin typeface="Gill Sans MT" panose="020B0502020104020203" pitchFamily="34" charset="0"/>
            </a:rPr>
            <a:t>Respect de l'environnement</a:t>
          </a:r>
        </a:p>
      </dgm:t>
    </dgm:pt>
    <dgm:pt modelId="{FE2F3587-017C-4691-A260-4785A8B38642}" type="parTrans" cxnId="{EBE8E7A7-A494-49F9-8C65-4721C56C71FC}">
      <dgm:prSet/>
      <dgm:spPr/>
      <dgm:t>
        <a:bodyPr/>
        <a:lstStyle/>
        <a:p>
          <a:endParaRPr lang="en-US"/>
        </a:p>
      </dgm:t>
    </dgm:pt>
    <dgm:pt modelId="{C33D6FBC-6F30-4259-BFCB-0A8B7C4614C8}" type="sibTrans" cxnId="{EBE8E7A7-A494-49F9-8C65-4721C56C71FC}">
      <dgm:prSet/>
      <dgm:spPr/>
      <dgm:t>
        <a:bodyPr/>
        <a:lstStyle/>
        <a:p>
          <a:endParaRPr lang="en-US"/>
        </a:p>
      </dgm:t>
    </dgm:pt>
    <dgm:pt modelId="{FCB15498-00D6-4B6F-BEFE-650E25F8166F}" type="pres">
      <dgm:prSet presAssocID="{57E865A9-E3EE-4EB8-949B-0E3077CBAACF}" presName="Name0" presStyleCnt="0">
        <dgm:presLayoutVars>
          <dgm:chMax val="7"/>
          <dgm:chPref val="7"/>
          <dgm:dir/>
        </dgm:presLayoutVars>
      </dgm:prSet>
      <dgm:spPr/>
    </dgm:pt>
    <dgm:pt modelId="{5A91713F-7AB0-4798-8306-A8B7F0AC85DD}" type="pres">
      <dgm:prSet presAssocID="{57E865A9-E3EE-4EB8-949B-0E3077CBAACF}" presName="Name1" presStyleCnt="0"/>
      <dgm:spPr/>
    </dgm:pt>
    <dgm:pt modelId="{F33C85D8-AD6E-4EBD-85A3-1883D0752828}" type="pres">
      <dgm:prSet presAssocID="{57E865A9-E3EE-4EB8-949B-0E3077CBAACF}" presName="cycle" presStyleCnt="0"/>
      <dgm:spPr/>
    </dgm:pt>
    <dgm:pt modelId="{EE2ABCCB-F776-44FF-9A57-82A0B87CEB46}" type="pres">
      <dgm:prSet presAssocID="{57E865A9-E3EE-4EB8-949B-0E3077CBAACF}" presName="srcNode" presStyleLbl="node1" presStyleIdx="0" presStyleCnt="2"/>
      <dgm:spPr/>
    </dgm:pt>
    <dgm:pt modelId="{3D06F7EC-8A7F-483D-83D5-D1A7E0240108}" type="pres">
      <dgm:prSet presAssocID="{57E865A9-E3EE-4EB8-949B-0E3077CBAACF}" presName="conn" presStyleLbl="parChTrans1D2" presStyleIdx="0" presStyleCnt="1"/>
      <dgm:spPr/>
    </dgm:pt>
    <dgm:pt modelId="{F98C4A61-F031-477D-BFA4-7F72BEA71C35}" type="pres">
      <dgm:prSet presAssocID="{57E865A9-E3EE-4EB8-949B-0E3077CBAACF}" presName="extraNode" presStyleLbl="node1" presStyleIdx="0" presStyleCnt="2"/>
      <dgm:spPr/>
    </dgm:pt>
    <dgm:pt modelId="{E69FBB30-F3F1-4D4E-B7F4-033AE87BE995}" type="pres">
      <dgm:prSet presAssocID="{57E865A9-E3EE-4EB8-949B-0E3077CBAACF}" presName="dstNode" presStyleLbl="node1" presStyleIdx="0" presStyleCnt="2"/>
      <dgm:spPr/>
    </dgm:pt>
    <dgm:pt modelId="{2A278B56-C675-44C4-9883-EA445A26A615}" type="pres">
      <dgm:prSet presAssocID="{6F38A431-C49F-4208-979F-AD7D4A29DD4B}" presName="text_1" presStyleLbl="node1" presStyleIdx="0" presStyleCnt="2">
        <dgm:presLayoutVars>
          <dgm:bulletEnabled val="1"/>
        </dgm:presLayoutVars>
      </dgm:prSet>
      <dgm:spPr/>
    </dgm:pt>
    <dgm:pt modelId="{530CE630-BC4D-4B5F-AF97-DDEFF5D9982F}" type="pres">
      <dgm:prSet presAssocID="{6F38A431-C49F-4208-979F-AD7D4A29DD4B}" presName="accent_1" presStyleCnt="0"/>
      <dgm:spPr/>
    </dgm:pt>
    <dgm:pt modelId="{023A8E2C-A405-445C-A45F-D23CD6BD7640}" type="pres">
      <dgm:prSet presAssocID="{6F38A431-C49F-4208-979F-AD7D4A29DD4B}" presName="accentRepeatNode" presStyleLbl="solidFgAcc1" presStyleIdx="0" presStyleCnt="2"/>
      <dgm:spPr/>
    </dgm:pt>
    <dgm:pt modelId="{3FAEFFBC-5156-4BE7-81C9-BAEF0493ACE5}" type="pres">
      <dgm:prSet presAssocID="{0C4683F5-3382-4787-A6FB-918632661950}" presName="text_2" presStyleLbl="node1" presStyleIdx="1" presStyleCnt="2">
        <dgm:presLayoutVars>
          <dgm:bulletEnabled val="1"/>
        </dgm:presLayoutVars>
      </dgm:prSet>
      <dgm:spPr/>
    </dgm:pt>
    <dgm:pt modelId="{7E2CD561-7F68-4717-8536-B096E57CF32B}" type="pres">
      <dgm:prSet presAssocID="{0C4683F5-3382-4787-A6FB-918632661950}" presName="accent_2" presStyleCnt="0"/>
      <dgm:spPr/>
    </dgm:pt>
    <dgm:pt modelId="{EF7C5DE5-2646-400F-A43A-2C0D8159CF7C}" type="pres">
      <dgm:prSet presAssocID="{0C4683F5-3382-4787-A6FB-918632661950}" presName="accentRepeatNode" presStyleLbl="solidFgAcc1" presStyleIdx="1" presStyleCnt="2"/>
      <dgm:spPr/>
    </dgm:pt>
  </dgm:ptLst>
  <dgm:cxnLst>
    <dgm:cxn modelId="{180CC325-B4AB-444C-B1B6-9F16E20E4180}" type="presOf" srcId="{57E865A9-E3EE-4EB8-949B-0E3077CBAACF}" destId="{FCB15498-00D6-4B6F-BEFE-650E25F8166F}" srcOrd="0" destOrd="0" presId="urn:microsoft.com/office/officeart/2008/layout/VerticalCurvedList"/>
    <dgm:cxn modelId="{18BB1F29-6A2D-4CD0-AEF7-D86C242EF3D1}" srcId="{57E865A9-E3EE-4EB8-949B-0E3077CBAACF}" destId="{6F38A431-C49F-4208-979F-AD7D4A29DD4B}" srcOrd="0" destOrd="0" parTransId="{C14658F3-C096-4DF4-B99F-8819C6444202}" sibTransId="{4FEC907F-BF7F-4B36-8882-0DB9EFAF4784}"/>
    <dgm:cxn modelId="{DBB24E2A-C6F8-496F-995F-B662F79EE04D}" type="presOf" srcId="{6F38A431-C49F-4208-979F-AD7D4A29DD4B}" destId="{2A278B56-C675-44C4-9883-EA445A26A615}" srcOrd="0" destOrd="0" presId="urn:microsoft.com/office/officeart/2008/layout/VerticalCurvedList"/>
    <dgm:cxn modelId="{FD850D5F-478D-4F26-9ABC-47DCEB094BEE}" type="presOf" srcId="{4FEC907F-BF7F-4B36-8882-0DB9EFAF4784}" destId="{3D06F7EC-8A7F-483D-83D5-D1A7E0240108}" srcOrd="0" destOrd="0" presId="urn:microsoft.com/office/officeart/2008/layout/VerticalCurvedList"/>
    <dgm:cxn modelId="{9E687484-61D1-42CA-9FDF-B8E872EA9F6F}" type="presOf" srcId="{0C4683F5-3382-4787-A6FB-918632661950}" destId="{3FAEFFBC-5156-4BE7-81C9-BAEF0493ACE5}" srcOrd="0" destOrd="0" presId="urn:microsoft.com/office/officeart/2008/layout/VerticalCurvedList"/>
    <dgm:cxn modelId="{EBE8E7A7-A494-49F9-8C65-4721C56C71FC}" srcId="{57E865A9-E3EE-4EB8-949B-0E3077CBAACF}" destId="{0C4683F5-3382-4787-A6FB-918632661950}" srcOrd="1" destOrd="0" parTransId="{FE2F3587-017C-4691-A260-4785A8B38642}" sibTransId="{C33D6FBC-6F30-4259-BFCB-0A8B7C4614C8}"/>
    <dgm:cxn modelId="{2FC64FE6-A0BF-4868-A962-9401B90F291A}" type="presParOf" srcId="{FCB15498-00D6-4B6F-BEFE-650E25F8166F}" destId="{5A91713F-7AB0-4798-8306-A8B7F0AC85DD}" srcOrd="0" destOrd="0" presId="urn:microsoft.com/office/officeart/2008/layout/VerticalCurvedList"/>
    <dgm:cxn modelId="{E16A56A0-49D8-4C2F-9544-015EDFB28786}" type="presParOf" srcId="{5A91713F-7AB0-4798-8306-A8B7F0AC85DD}" destId="{F33C85D8-AD6E-4EBD-85A3-1883D0752828}" srcOrd="0" destOrd="0" presId="urn:microsoft.com/office/officeart/2008/layout/VerticalCurvedList"/>
    <dgm:cxn modelId="{8B770CBD-BCDD-44F2-B6F9-C076F3CA3C4B}" type="presParOf" srcId="{F33C85D8-AD6E-4EBD-85A3-1883D0752828}" destId="{EE2ABCCB-F776-44FF-9A57-82A0B87CEB46}" srcOrd="0" destOrd="0" presId="urn:microsoft.com/office/officeart/2008/layout/VerticalCurvedList"/>
    <dgm:cxn modelId="{311F3FAF-677D-44E2-8EFB-36090A683AAC}" type="presParOf" srcId="{F33C85D8-AD6E-4EBD-85A3-1883D0752828}" destId="{3D06F7EC-8A7F-483D-83D5-D1A7E0240108}" srcOrd="1" destOrd="0" presId="urn:microsoft.com/office/officeart/2008/layout/VerticalCurvedList"/>
    <dgm:cxn modelId="{F6BC00F2-C237-4F2A-A324-D0F7D6D54383}" type="presParOf" srcId="{F33C85D8-AD6E-4EBD-85A3-1883D0752828}" destId="{F98C4A61-F031-477D-BFA4-7F72BEA71C35}" srcOrd="2" destOrd="0" presId="urn:microsoft.com/office/officeart/2008/layout/VerticalCurvedList"/>
    <dgm:cxn modelId="{2C828ACF-CFC5-40DB-BCB6-859B6E9E0FC2}" type="presParOf" srcId="{F33C85D8-AD6E-4EBD-85A3-1883D0752828}" destId="{E69FBB30-F3F1-4D4E-B7F4-033AE87BE995}" srcOrd="3" destOrd="0" presId="urn:microsoft.com/office/officeart/2008/layout/VerticalCurvedList"/>
    <dgm:cxn modelId="{5A35285D-5DA1-49F8-BCE5-E49EB8F0DF11}" type="presParOf" srcId="{5A91713F-7AB0-4798-8306-A8B7F0AC85DD}" destId="{2A278B56-C675-44C4-9883-EA445A26A615}" srcOrd="1" destOrd="0" presId="urn:microsoft.com/office/officeart/2008/layout/VerticalCurvedList"/>
    <dgm:cxn modelId="{E28CD0FF-08B1-40A1-9697-20FE4C975814}" type="presParOf" srcId="{5A91713F-7AB0-4798-8306-A8B7F0AC85DD}" destId="{530CE630-BC4D-4B5F-AF97-DDEFF5D9982F}" srcOrd="2" destOrd="0" presId="urn:microsoft.com/office/officeart/2008/layout/VerticalCurvedList"/>
    <dgm:cxn modelId="{51D6ECF5-3234-429D-A26B-E98B35C27E38}" type="presParOf" srcId="{530CE630-BC4D-4B5F-AF97-DDEFF5D9982F}" destId="{023A8E2C-A405-445C-A45F-D23CD6BD7640}" srcOrd="0" destOrd="0" presId="urn:microsoft.com/office/officeart/2008/layout/VerticalCurvedList"/>
    <dgm:cxn modelId="{68EB4152-7A04-4D2F-B55A-03B4F348BA41}" type="presParOf" srcId="{5A91713F-7AB0-4798-8306-A8B7F0AC85DD}" destId="{3FAEFFBC-5156-4BE7-81C9-BAEF0493ACE5}" srcOrd="3" destOrd="0" presId="urn:microsoft.com/office/officeart/2008/layout/VerticalCurvedList"/>
    <dgm:cxn modelId="{8ECF6FE0-3578-484C-86D6-17A39CFBE1B7}" type="presParOf" srcId="{5A91713F-7AB0-4798-8306-A8B7F0AC85DD}" destId="{7E2CD561-7F68-4717-8536-B096E57CF32B}" srcOrd="4" destOrd="0" presId="urn:microsoft.com/office/officeart/2008/layout/VerticalCurvedList"/>
    <dgm:cxn modelId="{8A5F7B65-F093-4EBC-94F6-3326156021D0}" type="presParOf" srcId="{7E2CD561-7F68-4717-8536-B096E57CF32B}" destId="{EF7C5DE5-2646-400F-A43A-2C0D8159CF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2EA6A05-7EEB-44C1-ADCA-3D0EC12CD92B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278845C-BB22-4622-BE9D-E56F842FDF36}">
      <dgm:prSet phldrT="[Text]" custT="1"/>
      <dgm:spPr/>
      <dgm:t>
        <a:bodyPr/>
        <a:lstStyle/>
        <a:p>
          <a:r>
            <a:rPr lang="en-US" sz="3600" dirty="0">
              <a:latin typeface="Gill Sans MT" panose="020B0502020104020203" pitchFamily="34" charset="0"/>
            </a:rPr>
            <a:t>Fiche d'information</a:t>
          </a:r>
        </a:p>
      </dgm:t>
    </dgm:pt>
    <dgm:pt modelId="{6AF44A4C-501C-44BC-8204-5ADA180F8ABD}" type="parTrans" cxnId="{A908C80E-6A70-4DBC-A7B6-F00F1F10B40C}">
      <dgm:prSet/>
      <dgm:spPr/>
      <dgm:t>
        <a:bodyPr/>
        <a:lstStyle/>
        <a:p>
          <a:endParaRPr lang="en-US" sz="1400">
            <a:latin typeface="Gill Sans MT" panose="020B0502020104020203" pitchFamily="34" charset="0"/>
          </a:endParaRPr>
        </a:p>
      </dgm:t>
    </dgm:pt>
    <dgm:pt modelId="{F1C31F72-085C-4C6C-8739-F9F0CFB4F670}" type="sibTrans" cxnId="{A908C80E-6A70-4DBC-A7B6-F00F1F10B40C}">
      <dgm:prSet/>
      <dgm:spPr/>
      <dgm:t>
        <a:bodyPr/>
        <a:lstStyle/>
        <a:p>
          <a:endParaRPr lang="en-US" sz="1400">
            <a:latin typeface="Gill Sans MT" panose="020B0502020104020203" pitchFamily="34" charset="0"/>
          </a:endParaRPr>
        </a:p>
      </dgm:t>
    </dgm:pt>
    <dgm:pt modelId="{B32ADA96-690D-4AD5-A0E2-541F0EDA517B}">
      <dgm:prSet phldrT="[Text]" custT="1"/>
      <dgm:spPr/>
      <dgm:t>
        <a:bodyPr/>
        <a:lstStyle/>
        <a:p>
          <a:r>
            <a:rPr lang="en-US" sz="3600" dirty="0">
              <a:latin typeface="Gill Sans MT" panose="020B0502020104020203" pitchFamily="34" charset="0"/>
            </a:rPr>
            <a:t>page web </a:t>
          </a:r>
          <a:r>
            <a:rPr lang="en-US" sz="3600" dirty="0" err="1">
              <a:latin typeface="Gill Sans MT" panose="020B0502020104020203" pitchFamily="34" charset="0"/>
            </a:rPr>
            <a:t>Officielle</a:t>
          </a:r>
          <a:endParaRPr lang="en-US" sz="3600" dirty="0">
            <a:latin typeface="Gill Sans MT" panose="020B0502020104020203" pitchFamily="34" charset="0"/>
          </a:endParaRPr>
        </a:p>
      </dgm:t>
    </dgm:pt>
    <dgm:pt modelId="{FEC775A2-B273-426B-8124-E3C137CDB90C}" type="parTrans" cxnId="{8B89C346-B5C4-42E3-8B77-7F263008A502}">
      <dgm:prSet/>
      <dgm:spPr/>
      <dgm:t>
        <a:bodyPr/>
        <a:lstStyle/>
        <a:p>
          <a:endParaRPr lang="en-US" sz="1400">
            <a:latin typeface="Gill Sans MT" panose="020B0502020104020203" pitchFamily="34" charset="0"/>
          </a:endParaRPr>
        </a:p>
      </dgm:t>
    </dgm:pt>
    <dgm:pt modelId="{08BC3364-AA4C-4765-B9D4-05560DC67858}" type="sibTrans" cxnId="{8B89C346-B5C4-42E3-8B77-7F263008A502}">
      <dgm:prSet/>
      <dgm:spPr/>
      <dgm:t>
        <a:bodyPr/>
        <a:lstStyle/>
        <a:p>
          <a:endParaRPr lang="en-US" sz="1400">
            <a:latin typeface="Gill Sans MT" panose="020B0502020104020203" pitchFamily="34" charset="0"/>
          </a:endParaRPr>
        </a:p>
      </dgm:t>
    </dgm:pt>
    <dgm:pt modelId="{5DB26F8C-7048-4DDB-87AC-476C8DBC9D82}">
      <dgm:prSet phldrT="[Text]" custT="1"/>
      <dgm:spPr/>
      <dgm:t>
        <a:bodyPr/>
        <a:lstStyle/>
        <a:p>
          <a:r>
            <a:rPr lang="en-US" sz="3600" dirty="0">
              <a:latin typeface="Gill Sans MT" panose="020B0502020104020203" pitchFamily="34" charset="0"/>
            </a:rPr>
            <a:t>Profils des </a:t>
          </a:r>
          <a:r>
            <a:rPr lang="en-US" sz="3600" dirty="0" err="1">
              <a:latin typeface="Gill Sans MT" panose="020B0502020104020203" pitchFamily="34" charset="0"/>
            </a:rPr>
            <a:t>réseaux</a:t>
          </a:r>
          <a:r>
            <a:rPr lang="en-US" sz="3600" dirty="0">
              <a:latin typeface="Gill Sans MT" panose="020B0502020104020203" pitchFamily="34" charset="0"/>
            </a:rPr>
            <a:t> sociaux</a:t>
          </a:r>
        </a:p>
      </dgm:t>
    </dgm:pt>
    <dgm:pt modelId="{9DB702D2-E92C-4D9A-BAF2-F4C93D5F7BCC}" type="parTrans" cxnId="{A64E66BD-82A3-43EF-BDF6-E6B736C1E933}">
      <dgm:prSet/>
      <dgm:spPr/>
      <dgm:t>
        <a:bodyPr/>
        <a:lstStyle/>
        <a:p>
          <a:endParaRPr lang="en-US" sz="1400">
            <a:latin typeface="Gill Sans MT" panose="020B0502020104020203" pitchFamily="34" charset="0"/>
          </a:endParaRPr>
        </a:p>
      </dgm:t>
    </dgm:pt>
    <dgm:pt modelId="{657C733B-2431-4592-9755-2B3C09E1F61C}" type="sibTrans" cxnId="{A64E66BD-82A3-43EF-BDF6-E6B736C1E933}">
      <dgm:prSet/>
      <dgm:spPr/>
      <dgm:t>
        <a:bodyPr/>
        <a:lstStyle/>
        <a:p>
          <a:endParaRPr lang="en-US" sz="1400">
            <a:latin typeface="Gill Sans MT" panose="020B0502020104020203" pitchFamily="34" charset="0"/>
          </a:endParaRPr>
        </a:p>
      </dgm:t>
    </dgm:pt>
    <dgm:pt modelId="{9C15C269-F1F0-41C4-AE22-A0030CEBB404}">
      <dgm:prSet phldrT="[Text]" custT="1"/>
      <dgm:spPr/>
      <dgm:t>
        <a:bodyPr/>
        <a:lstStyle/>
        <a:p>
          <a:r>
            <a:rPr lang="en-US" sz="3600" dirty="0">
              <a:latin typeface="Gill Sans MT" panose="020B0502020104020203" pitchFamily="34" charset="0"/>
            </a:rPr>
            <a:t>Publicité</a:t>
          </a:r>
        </a:p>
      </dgm:t>
    </dgm:pt>
    <dgm:pt modelId="{4CC94198-5251-4335-9254-B179DFB837A2}" type="parTrans" cxnId="{4A8453E8-2400-4F3D-9BC2-B722218C29E9}">
      <dgm:prSet/>
      <dgm:spPr/>
      <dgm:t>
        <a:bodyPr/>
        <a:lstStyle/>
        <a:p>
          <a:endParaRPr lang="en-US" sz="1400">
            <a:latin typeface="Gill Sans MT" panose="020B0502020104020203" pitchFamily="34" charset="0"/>
          </a:endParaRPr>
        </a:p>
      </dgm:t>
    </dgm:pt>
    <dgm:pt modelId="{8713CD93-5A88-4967-837E-005E70D8585B}" type="sibTrans" cxnId="{4A8453E8-2400-4F3D-9BC2-B722218C29E9}">
      <dgm:prSet/>
      <dgm:spPr/>
      <dgm:t>
        <a:bodyPr/>
        <a:lstStyle/>
        <a:p>
          <a:endParaRPr lang="en-US" sz="1400">
            <a:latin typeface="Gill Sans MT" panose="020B0502020104020203" pitchFamily="34" charset="0"/>
          </a:endParaRPr>
        </a:p>
      </dgm:t>
    </dgm:pt>
    <dgm:pt modelId="{4BBE0B84-8D71-420C-8796-7E8D070908C3}">
      <dgm:prSet phldrT="[Text]" custT="1"/>
      <dgm:spPr/>
      <dgm:t>
        <a:bodyPr/>
        <a:lstStyle/>
        <a:p>
          <a:r>
            <a:rPr lang="en-US" sz="3600" dirty="0">
              <a:latin typeface="Gill Sans MT" panose="020B0502020104020203" pitchFamily="34" charset="0"/>
            </a:rPr>
            <a:t>Publications et articles</a:t>
          </a:r>
        </a:p>
      </dgm:t>
    </dgm:pt>
    <dgm:pt modelId="{810E1186-2A9C-4AB3-8ED9-BC7A6D344C91}" type="parTrans" cxnId="{677E92F6-A03C-43B9-9BED-0F3D81F02CD8}">
      <dgm:prSet/>
      <dgm:spPr/>
      <dgm:t>
        <a:bodyPr/>
        <a:lstStyle/>
        <a:p>
          <a:endParaRPr lang="en-US" sz="1400">
            <a:latin typeface="Gill Sans MT" panose="020B0502020104020203" pitchFamily="34" charset="0"/>
          </a:endParaRPr>
        </a:p>
      </dgm:t>
    </dgm:pt>
    <dgm:pt modelId="{B7A6F738-9A85-44EF-8024-404BB7A08433}" type="sibTrans" cxnId="{677E92F6-A03C-43B9-9BED-0F3D81F02CD8}">
      <dgm:prSet/>
      <dgm:spPr/>
      <dgm:t>
        <a:bodyPr/>
        <a:lstStyle/>
        <a:p>
          <a:endParaRPr lang="en-US" sz="1400">
            <a:latin typeface="Gill Sans MT" panose="020B0502020104020203" pitchFamily="34" charset="0"/>
          </a:endParaRPr>
        </a:p>
      </dgm:t>
    </dgm:pt>
    <dgm:pt modelId="{04E92B50-3535-4C47-AFEA-1A0835FA9819}" type="pres">
      <dgm:prSet presAssocID="{32EA6A05-7EEB-44C1-ADCA-3D0EC12CD92B}" presName="diagram" presStyleCnt="0">
        <dgm:presLayoutVars>
          <dgm:dir/>
          <dgm:resizeHandles val="exact"/>
        </dgm:presLayoutVars>
      </dgm:prSet>
      <dgm:spPr/>
    </dgm:pt>
    <dgm:pt modelId="{E3031305-238A-4F1A-97AC-8296D79619F4}" type="pres">
      <dgm:prSet presAssocID="{0278845C-BB22-4622-BE9D-E56F842FDF36}" presName="node" presStyleLbl="node1" presStyleIdx="0" presStyleCnt="5">
        <dgm:presLayoutVars>
          <dgm:bulletEnabled val="1"/>
        </dgm:presLayoutVars>
      </dgm:prSet>
      <dgm:spPr/>
    </dgm:pt>
    <dgm:pt modelId="{6F459E99-EDC9-4650-9C6F-18B3D0A22201}" type="pres">
      <dgm:prSet presAssocID="{F1C31F72-085C-4C6C-8739-F9F0CFB4F670}" presName="sibTrans" presStyleCnt="0"/>
      <dgm:spPr/>
    </dgm:pt>
    <dgm:pt modelId="{790E283A-2B6C-447F-8504-402F35338431}" type="pres">
      <dgm:prSet presAssocID="{B32ADA96-690D-4AD5-A0E2-541F0EDA517B}" presName="node" presStyleLbl="node1" presStyleIdx="1" presStyleCnt="5">
        <dgm:presLayoutVars>
          <dgm:bulletEnabled val="1"/>
        </dgm:presLayoutVars>
      </dgm:prSet>
      <dgm:spPr/>
    </dgm:pt>
    <dgm:pt modelId="{C23B2273-2FB9-43AE-9374-B5BAC612AB06}" type="pres">
      <dgm:prSet presAssocID="{08BC3364-AA4C-4765-B9D4-05560DC67858}" presName="sibTrans" presStyleCnt="0"/>
      <dgm:spPr/>
    </dgm:pt>
    <dgm:pt modelId="{A0C680BA-7BFD-45AD-8039-418DE1C49A26}" type="pres">
      <dgm:prSet presAssocID="{5DB26F8C-7048-4DDB-87AC-476C8DBC9D82}" presName="node" presStyleLbl="node1" presStyleIdx="2" presStyleCnt="5">
        <dgm:presLayoutVars>
          <dgm:bulletEnabled val="1"/>
        </dgm:presLayoutVars>
      </dgm:prSet>
      <dgm:spPr/>
    </dgm:pt>
    <dgm:pt modelId="{227F176B-3172-4E04-85C6-7C549391205C}" type="pres">
      <dgm:prSet presAssocID="{657C733B-2431-4592-9755-2B3C09E1F61C}" presName="sibTrans" presStyleCnt="0"/>
      <dgm:spPr/>
    </dgm:pt>
    <dgm:pt modelId="{C1EE7BF7-4512-4011-BC42-44B3B05ABD5A}" type="pres">
      <dgm:prSet presAssocID="{9C15C269-F1F0-41C4-AE22-A0030CEBB404}" presName="node" presStyleLbl="node1" presStyleIdx="3" presStyleCnt="5">
        <dgm:presLayoutVars>
          <dgm:bulletEnabled val="1"/>
        </dgm:presLayoutVars>
      </dgm:prSet>
      <dgm:spPr/>
    </dgm:pt>
    <dgm:pt modelId="{14990D0A-3911-4E33-95A7-91B3922629F1}" type="pres">
      <dgm:prSet presAssocID="{8713CD93-5A88-4967-837E-005E70D8585B}" presName="sibTrans" presStyleCnt="0"/>
      <dgm:spPr/>
    </dgm:pt>
    <dgm:pt modelId="{5D8BFF94-D2D4-4F6D-ACF5-21107135A4A5}" type="pres">
      <dgm:prSet presAssocID="{4BBE0B84-8D71-420C-8796-7E8D070908C3}" presName="node" presStyleLbl="node1" presStyleIdx="4" presStyleCnt="5">
        <dgm:presLayoutVars>
          <dgm:bulletEnabled val="1"/>
        </dgm:presLayoutVars>
      </dgm:prSet>
      <dgm:spPr/>
    </dgm:pt>
  </dgm:ptLst>
  <dgm:cxnLst>
    <dgm:cxn modelId="{A908C80E-6A70-4DBC-A7B6-F00F1F10B40C}" srcId="{32EA6A05-7EEB-44C1-ADCA-3D0EC12CD92B}" destId="{0278845C-BB22-4622-BE9D-E56F842FDF36}" srcOrd="0" destOrd="0" parTransId="{6AF44A4C-501C-44BC-8204-5ADA180F8ABD}" sibTransId="{F1C31F72-085C-4C6C-8739-F9F0CFB4F670}"/>
    <dgm:cxn modelId="{84FB1B11-AD4B-4B26-99D9-156D1D5F9CDB}" type="presOf" srcId="{0278845C-BB22-4622-BE9D-E56F842FDF36}" destId="{E3031305-238A-4F1A-97AC-8296D79619F4}" srcOrd="0" destOrd="0" presId="urn:microsoft.com/office/officeart/2005/8/layout/default"/>
    <dgm:cxn modelId="{8173F11A-B144-4067-B357-1BE61647E1E6}" type="presOf" srcId="{B32ADA96-690D-4AD5-A0E2-541F0EDA517B}" destId="{790E283A-2B6C-447F-8504-402F35338431}" srcOrd="0" destOrd="0" presId="urn:microsoft.com/office/officeart/2005/8/layout/default"/>
    <dgm:cxn modelId="{8B89C346-B5C4-42E3-8B77-7F263008A502}" srcId="{32EA6A05-7EEB-44C1-ADCA-3D0EC12CD92B}" destId="{B32ADA96-690D-4AD5-A0E2-541F0EDA517B}" srcOrd="1" destOrd="0" parTransId="{FEC775A2-B273-426B-8124-E3C137CDB90C}" sibTransId="{08BC3364-AA4C-4765-B9D4-05560DC67858}"/>
    <dgm:cxn modelId="{A9BB0CA1-119B-4747-8F77-44EFE7F8A2AD}" type="presOf" srcId="{5DB26F8C-7048-4DDB-87AC-476C8DBC9D82}" destId="{A0C680BA-7BFD-45AD-8039-418DE1C49A26}" srcOrd="0" destOrd="0" presId="urn:microsoft.com/office/officeart/2005/8/layout/default"/>
    <dgm:cxn modelId="{AB2FF1A1-B419-4926-9758-04C11AEED62A}" type="presOf" srcId="{9C15C269-F1F0-41C4-AE22-A0030CEBB404}" destId="{C1EE7BF7-4512-4011-BC42-44B3B05ABD5A}" srcOrd="0" destOrd="0" presId="urn:microsoft.com/office/officeart/2005/8/layout/default"/>
    <dgm:cxn modelId="{DEEC93B3-1848-421D-B09D-5289DCED311F}" type="presOf" srcId="{32EA6A05-7EEB-44C1-ADCA-3D0EC12CD92B}" destId="{04E92B50-3535-4C47-AFEA-1A0835FA9819}" srcOrd="0" destOrd="0" presId="urn:microsoft.com/office/officeart/2005/8/layout/default"/>
    <dgm:cxn modelId="{A64E66BD-82A3-43EF-BDF6-E6B736C1E933}" srcId="{32EA6A05-7EEB-44C1-ADCA-3D0EC12CD92B}" destId="{5DB26F8C-7048-4DDB-87AC-476C8DBC9D82}" srcOrd="2" destOrd="0" parTransId="{9DB702D2-E92C-4D9A-BAF2-F4C93D5F7BCC}" sibTransId="{657C733B-2431-4592-9755-2B3C09E1F61C}"/>
    <dgm:cxn modelId="{607A2BDF-7677-4CE1-91A6-95FCC7872D3E}" type="presOf" srcId="{4BBE0B84-8D71-420C-8796-7E8D070908C3}" destId="{5D8BFF94-D2D4-4F6D-ACF5-21107135A4A5}" srcOrd="0" destOrd="0" presId="urn:microsoft.com/office/officeart/2005/8/layout/default"/>
    <dgm:cxn modelId="{4A8453E8-2400-4F3D-9BC2-B722218C29E9}" srcId="{32EA6A05-7EEB-44C1-ADCA-3D0EC12CD92B}" destId="{9C15C269-F1F0-41C4-AE22-A0030CEBB404}" srcOrd="3" destOrd="0" parTransId="{4CC94198-5251-4335-9254-B179DFB837A2}" sibTransId="{8713CD93-5A88-4967-837E-005E70D8585B}"/>
    <dgm:cxn modelId="{677E92F6-A03C-43B9-9BED-0F3D81F02CD8}" srcId="{32EA6A05-7EEB-44C1-ADCA-3D0EC12CD92B}" destId="{4BBE0B84-8D71-420C-8796-7E8D070908C3}" srcOrd="4" destOrd="0" parTransId="{810E1186-2A9C-4AB3-8ED9-BC7A6D344C91}" sibTransId="{B7A6F738-9A85-44EF-8024-404BB7A08433}"/>
    <dgm:cxn modelId="{A88BAA97-8830-460B-8A2F-8E4F59F19025}" type="presParOf" srcId="{04E92B50-3535-4C47-AFEA-1A0835FA9819}" destId="{E3031305-238A-4F1A-97AC-8296D79619F4}" srcOrd="0" destOrd="0" presId="urn:microsoft.com/office/officeart/2005/8/layout/default"/>
    <dgm:cxn modelId="{3F4774F3-BE03-4222-8193-6908799D7062}" type="presParOf" srcId="{04E92B50-3535-4C47-AFEA-1A0835FA9819}" destId="{6F459E99-EDC9-4650-9C6F-18B3D0A22201}" srcOrd="1" destOrd="0" presId="urn:microsoft.com/office/officeart/2005/8/layout/default"/>
    <dgm:cxn modelId="{CE509126-E9D5-42DD-A620-B6E80471FE9D}" type="presParOf" srcId="{04E92B50-3535-4C47-AFEA-1A0835FA9819}" destId="{790E283A-2B6C-447F-8504-402F35338431}" srcOrd="2" destOrd="0" presId="urn:microsoft.com/office/officeart/2005/8/layout/default"/>
    <dgm:cxn modelId="{F64A8A61-92C2-4DD8-875C-61148309FE32}" type="presParOf" srcId="{04E92B50-3535-4C47-AFEA-1A0835FA9819}" destId="{C23B2273-2FB9-43AE-9374-B5BAC612AB06}" srcOrd="3" destOrd="0" presId="urn:microsoft.com/office/officeart/2005/8/layout/default"/>
    <dgm:cxn modelId="{7D0CD6A6-CCFA-469E-899B-EDC3B61A8C9F}" type="presParOf" srcId="{04E92B50-3535-4C47-AFEA-1A0835FA9819}" destId="{A0C680BA-7BFD-45AD-8039-418DE1C49A26}" srcOrd="4" destOrd="0" presId="urn:microsoft.com/office/officeart/2005/8/layout/default"/>
    <dgm:cxn modelId="{3EE1C934-BFF6-49C6-BCF2-360677F69902}" type="presParOf" srcId="{04E92B50-3535-4C47-AFEA-1A0835FA9819}" destId="{227F176B-3172-4E04-85C6-7C549391205C}" srcOrd="5" destOrd="0" presId="urn:microsoft.com/office/officeart/2005/8/layout/default"/>
    <dgm:cxn modelId="{369FF82B-A94C-45E2-9240-3B9108ED7E82}" type="presParOf" srcId="{04E92B50-3535-4C47-AFEA-1A0835FA9819}" destId="{C1EE7BF7-4512-4011-BC42-44B3B05ABD5A}" srcOrd="6" destOrd="0" presId="urn:microsoft.com/office/officeart/2005/8/layout/default"/>
    <dgm:cxn modelId="{D51BA13D-BB0E-4ABB-B945-ACA5DCFE6F5E}" type="presParOf" srcId="{04E92B50-3535-4C47-AFEA-1A0835FA9819}" destId="{14990D0A-3911-4E33-95A7-91B3922629F1}" srcOrd="7" destOrd="0" presId="urn:microsoft.com/office/officeart/2005/8/layout/default"/>
    <dgm:cxn modelId="{781C6877-DD00-41BD-8FD6-2F9D6FA37019}" type="presParOf" srcId="{04E92B50-3535-4C47-AFEA-1A0835FA9819}" destId="{5D8BFF94-D2D4-4F6D-ACF5-21107135A4A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A881A0-661E-4077-A428-438411AAE394}">
      <dsp:nvSpPr>
        <dsp:cNvPr id="0" name=""/>
        <dsp:cNvSpPr/>
      </dsp:nvSpPr>
      <dsp:spPr>
        <a:xfrm>
          <a:off x="9459" y="0"/>
          <a:ext cx="2827455" cy="14599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000" kern="1200" dirty="0">
              <a:latin typeface="Gill Sans MT" panose="020B0502020104020203" pitchFamily="34" charset="0"/>
              <a:cs typeface="Arial"/>
            </a:rPr>
            <a:t>FIABLES </a:t>
          </a:r>
          <a:endParaRPr lang="en-US" sz="2000" kern="1200" dirty="0">
            <a:latin typeface="Gill Sans MT" panose="020B0502020104020203" pitchFamily="34" charset="0"/>
          </a:endParaRPr>
        </a:p>
      </dsp:txBody>
      <dsp:txXfrm>
        <a:off x="52219" y="42760"/>
        <a:ext cx="2741935" cy="1374400"/>
      </dsp:txXfrm>
    </dsp:sp>
    <dsp:sp modelId="{3AB20C42-DCBE-4128-BCED-3F48EA9DD0FC}">
      <dsp:nvSpPr>
        <dsp:cNvPr id="0" name=""/>
        <dsp:cNvSpPr/>
      </dsp:nvSpPr>
      <dsp:spPr>
        <a:xfrm>
          <a:off x="3119660" y="379355"/>
          <a:ext cx="599420" cy="7012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latin typeface="Gill Sans MT" panose="020B0502020104020203" pitchFamily="34" charset="0"/>
          </a:endParaRPr>
        </a:p>
      </dsp:txBody>
      <dsp:txXfrm>
        <a:off x="3119660" y="519597"/>
        <a:ext cx="419594" cy="420724"/>
      </dsp:txXfrm>
    </dsp:sp>
    <dsp:sp modelId="{384C5597-0E7F-4401-A969-7911EFA7CC70}">
      <dsp:nvSpPr>
        <dsp:cNvPr id="0" name=""/>
        <dsp:cNvSpPr/>
      </dsp:nvSpPr>
      <dsp:spPr>
        <a:xfrm>
          <a:off x="3967897" y="0"/>
          <a:ext cx="2827455" cy="14599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Gill Sans MT" panose="020B0502020104020203" pitchFamily="34" charset="0"/>
              <a:cs typeface="Arial"/>
            </a:rPr>
            <a:t>RÉPÉTABLES</a:t>
          </a:r>
        </a:p>
      </dsp:txBody>
      <dsp:txXfrm>
        <a:off x="4010657" y="42760"/>
        <a:ext cx="2741935" cy="1374400"/>
      </dsp:txXfrm>
    </dsp:sp>
    <dsp:sp modelId="{1D51211C-2A86-48D3-BD54-76D7A4B11FE1}">
      <dsp:nvSpPr>
        <dsp:cNvPr id="0" name=""/>
        <dsp:cNvSpPr/>
      </dsp:nvSpPr>
      <dsp:spPr>
        <a:xfrm>
          <a:off x="7078098" y="379355"/>
          <a:ext cx="599420" cy="7012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latin typeface="Gill Sans MT" panose="020B0502020104020203" pitchFamily="34" charset="0"/>
          </a:endParaRPr>
        </a:p>
      </dsp:txBody>
      <dsp:txXfrm>
        <a:off x="7078098" y="519597"/>
        <a:ext cx="419594" cy="420724"/>
      </dsp:txXfrm>
    </dsp:sp>
    <dsp:sp modelId="{41839C4F-BBB7-47DE-BE62-99A442189B02}">
      <dsp:nvSpPr>
        <dsp:cNvPr id="0" name=""/>
        <dsp:cNvSpPr/>
      </dsp:nvSpPr>
      <dsp:spPr>
        <a:xfrm>
          <a:off x="7926334" y="0"/>
          <a:ext cx="2827455" cy="14599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Gill Sans MT" panose="020B0502020104020203" pitchFamily="34" charset="0"/>
              <a:cs typeface="Arial"/>
            </a:rPr>
            <a:t>RECONNUS PAR LES CHERCHEURS DU MONDE ENTIER</a:t>
          </a:r>
        </a:p>
      </dsp:txBody>
      <dsp:txXfrm>
        <a:off x="7969094" y="42760"/>
        <a:ext cx="2741935" cy="13744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06F7EC-8A7F-483D-83D5-D1A7E0240108}">
      <dsp:nvSpPr>
        <dsp:cNvPr id="0" name=""/>
        <dsp:cNvSpPr/>
      </dsp:nvSpPr>
      <dsp:spPr>
        <a:xfrm>
          <a:off x="-4565420" y="-700012"/>
          <a:ext cx="5438467" cy="5438467"/>
        </a:xfrm>
        <a:prstGeom prst="blockArc">
          <a:avLst>
            <a:gd name="adj1" fmla="val 18900000"/>
            <a:gd name="adj2" fmla="val 2700000"/>
            <a:gd name="adj3" fmla="val 397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278B56-C675-44C4-9883-EA445A26A615}">
      <dsp:nvSpPr>
        <dsp:cNvPr id="0" name=""/>
        <dsp:cNvSpPr/>
      </dsp:nvSpPr>
      <dsp:spPr>
        <a:xfrm>
          <a:off x="326042" y="212664"/>
          <a:ext cx="3505374" cy="42516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7477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300" b="0" i="0" kern="1200" dirty="0" err="1">
              <a:latin typeface="Gill Sans MT" panose="020B0502020104020203" pitchFamily="34" charset="0"/>
              <a:cs typeface="Arial"/>
            </a:rPr>
            <a:t>Prévues</a:t>
          </a:r>
          <a:r>
            <a:rPr lang="en-US" sz="2300" b="0" i="0" kern="1200" dirty="0">
              <a:latin typeface="Gill Sans MT" panose="020B0502020104020203" pitchFamily="34" charset="0"/>
              <a:cs typeface="Arial"/>
            </a:rPr>
            <a:t> </a:t>
          </a:r>
          <a:endParaRPr lang="en-US" sz="2300" b="0" i="0" kern="1200" dirty="0">
            <a:latin typeface="Gill Sans MT" panose="020B0502020104020203" pitchFamily="34" charset="0"/>
          </a:endParaRPr>
        </a:p>
      </dsp:txBody>
      <dsp:txXfrm>
        <a:off x="326042" y="212664"/>
        <a:ext cx="3505374" cy="425167"/>
      </dsp:txXfrm>
    </dsp:sp>
    <dsp:sp modelId="{023A8E2C-A405-445C-A45F-D23CD6BD7640}">
      <dsp:nvSpPr>
        <dsp:cNvPr id="0" name=""/>
        <dsp:cNvSpPr/>
      </dsp:nvSpPr>
      <dsp:spPr>
        <a:xfrm>
          <a:off x="60312" y="159518"/>
          <a:ext cx="531459" cy="53145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A12CCE6A-0D9E-4025-98C5-09D18B0C7700}">
      <dsp:nvSpPr>
        <dsp:cNvPr id="0" name=""/>
        <dsp:cNvSpPr/>
      </dsp:nvSpPr>
      <dsp:spPr>
        <a:xfrm>
          <a:off x="675771" y="850334"/>
          <a:ext cx="3155645" cy="42516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7477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 dirty="0" err="1">
              <a:latin typeface="Gill Sans MT" panose="020B0502020104020203" pitchFamily="34" charset="0"/>
              <a:cs typeface="Arial"/>
            </a:rPr>
            <a:t>Réalisées</a:t>
          </a:r>
          <a:r>
            <a:rPr lang="en-US" sz="2300" b="0" i="0" kern="1200" dirty="0">
              <a:latin typeface="Gill Sans MT" panose="020B0502020104020203" pitchFamily="34" charset="0"/>
              <a:cs typeface="Arial"/>
            </a:rPr>
            <a:t> avec succès</a:t>
          </a:r>
        </a:p>
      </dsp:txBody>
      <dsp:txXfrm>
        <a:off x="675771" y="850334"/>
        <a:ext cx="3155645" cy="425167"/>
      </dsp:txXfrm>
    </dsp:sp>
    <dsp:sp modelId="{C03F05D8-B960-4518-B370-45263FACC9D7}">
      <dsp:nvSpPr>
        <dsp:cNvPr id="0" name=""/>
        <dsp:cNvSpPr/>
      </dsp:nvSpPr>
      <dsp:spPr>
        <a:xfrm>
          <a:off x="410041" y="797188"/>
          <a:ext cx="531459" cy="53145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153C256B-73ED-41F4-AB6E-F84777A19B5B}">
      <dsp:nvSpPr>
        <dsp:cNvPr id="0" name=""/>
        <dsp:cNvSpPr/>
      </dsp:nvSpPr>
      <dsp:spPr>
        <a:xfrm>
          <a:off x="835693" y="1488004"/>
          <a:ext cx="2995723" cy="42516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7477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 dirty="0" err="1">
              <a:latin typeface="Gill Sans MT" panose="020B0502020104020203" pitchFamily="34" charset="0"/>
              <a:cs typeface="Arial"/>
            </a:rPr>
            <a:t>Enregistrées</a:t>
          </a:r>
          <a:r>
            <a:rPr lang="en-US" sz="2300" b="0" i="0" kern="1200" dirty="0">
              <a:latin typeface="Gill Sans MT" panose="020B0502020104020203" pitchFamily="34" charset="0"/>
              <a:cs typeface="Arial"/>
            </a:rPr>
            <a:t> </a:t>
          </a:r>
        </a:p>
      </dsp:txBody>
      <dsp:txXfrm>
        <a:off x="835693" y="1488004"/>
        <a:ext cx="2995723" cy="425167"/>
      </dsp:txXfrm>
    </dsp:sp>
    <dsp:sp modelId="{59C43669-D6F9-480C-BE86-7BEA2804C26C}">
      <dsp:nvSpPr>
        <dsp:cNvPr id="0" name=""/>
        <dsp:cNvSpPr/>
      </dsp:nvSpPr>
      <dsp:spPr>
        <a:xfrm>
          <a:off x="569964" y="1434858"/>
          <a:ext cx="531459" cy="53145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81E3BAC6-5C39-4B06-80B3-65434E85B888}">
      <dsp:nvSpPr>
        <dsp:cNvPr id="0" name=""/>
        <dsp:cNvSpPr/>
      </dsp:nvSpPr>
      <dsp:spPr>
        <a:xfrm>
          <a:off x="835693" y="2125271"/>
          <a:ext cx="2995723" cy="42516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7477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 dirty="0" err="1">
              <a:latin typeface="Gill Sans MT" panose="020B0502020104020203" pitchFamily="34" charset="0"/>
              <a:cs typeface="Arial"/>
            </a:rPr>
            <a:t>Signalées</a:t>
          </a:r>
          <a:endParaRPr lang="en-US" sz="2300" b="0" i="0" kern="1200" dirty="0">
            <a:latin typeface="Gill Sans MT" panose="020B0502020104020203" pitchFamily="34" charset="0"/>
            <a:cs typeface="Arial"/>
          </a:endParaRPr>
        </a:p>
      </dsp:txBody>
      <dsp:txXfrm>
        <a:off x="835693" y="2125271"/>
        <a:ext cx="2995723" cy="425167"/>
      </dsp:txXfrm>
    </dsp:sp>
    <dsp:sp modelId="{05E1DBA8-5726-4DA1-8B90-51BCE08EB7D7}">
      <dsp:nvSpPr>
        <dsp:cNvPr id="0" name=""/>
        <dsp:cNvSpPr/>
      </dsp:nvSpPr>
      <dsp:spPr>
        <a:xfrm>
          <a:off x="569964" y="2072125"/>
          <a:ext cx="531459" cy="53145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5B876529-F7D0-4D76-A486-BDD706A97876}">
      <dsp:nvSpPr>
        <dsp:cNvPr id="0" name=""/>
        <dsp:cNvSpPr/>
      </dsp:nvSpPr>
      <dsp:spPr>
        <a:xfrm>
          <a:off x="675771" y="2762941"/>
          <a:ext cx="3155645" cy="42516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7477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 dirty="0" err="1">
              <a:latin typeface="Gill Sans MT" panose="020B0502020104020203" pitchFamily="34" charset="0"/>
              <a:cs typeface="Arial"/>
            </a:rPr>
            <a:t>Archivées</a:t>
          </a:r>
          <a:endParaRPr lang="en-US" sz="2300" b="0" i="0" kern="1200" dirty="0">
            <a:latin typeface="Gill Sans MT" panose="020B0502020104020203" pitchFamily="34" charset="0"/>
            <a:cs typeface="Arial"/>
          </a:endParaRPr>
        </a:p>
      </dsp:txBody>
      <dsp:txXfrm>
        <a:off x="675771" y="2762941"/>
        <a:ext cx="3155645" cy="425167"/>
      </dsp:txXfrm>
    </dsp:sp>
    <dsp:sp modelId="{B039BC2F-E097-466D-B063-1A8A8CDC04E4}">
      <dsp:nvSpPr>
        <dsp:cNvPr id="0" name=""/>
        <dsp:cNvSpPr/>
      </dsp:nvSpPr>
      <dsp:spPr>
        <a:xfrm>
          <a:off x="410041" y="2709795"/>
          <a:ext cx="531459" cy="53145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8DC2BE4C-87DE-4B29-BA81-7D600279C2C0}">
      <dsp:nvSpPr>
        <dsp:cNvPr id="0" name=""/>
        <dsp:cNvSpPr/>
      </dsp:nvSpPr>
      <dsp:spPr>
        <a:xfrm>
          <a:off x="326042" y="3400611"/>
          <a:ext cx="3505374" cy="42516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7477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 dirty="0" err="1">
              <a:latin typeface="Gill Sans MT" panose="020B0502020104020203" pitchFamily="34" charset="0"/>
              <a:cs typeface="Arial"/>
            </a:rPr>
            <a:t>Contrôlées</a:t>
          </a:r>
          <a:endParaRPr lang="en-US" sz="2300" b="0" i="0" kern="1200" dirty="0">
            <a:latin typeface="Gill Sans MT" panose="020B0502020104020203" pitchFamily="34" charset="0"/>
            <a:cs typeface="Arial"/>
          </a:endParaRPr>
        </a:p>
      </dsp:txBody>
      <dsp:txXfrm>
        <a:off x="326042" y="3400611"/>
        <a:ext cx="3505374" cy="425167"/>
      </dsp:txXfrm>
    </dsp:sp>
    <dsp:sp modelId="{70B45F34-93D5-4237-B68F-21FD9FE79925}">
      <dsp:nvSpPr>
        <dsp:cNvPr id="0" name=""/>
        <dsp:cNvSpPr/>
      </dsp:nvSpPr>
      <dsp:spPr>
        <a:xfrm>
          <a:off x="60312" y="3347465"/>
          <a:ext cx="531459" cy="53145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06F7EC-8A7F-483D-83D5-D1A7E0240108}">
      <dsp:nvSpPr>
        <dsp:cNvPr id="0" name=""/>
        <dsp:cNvSpPr/>
      </dsp:nvSpPr>
      <dsp:spPr>
        <a:xfrm>
          <a:off x="-2321220" y="-360770"/>
          <a:ext cx="2787645" cy="2787645"/>
        </a:xfrm>
        <a:prstGeom prst="blockArc">
          <a:avLst>
            <a:gd name="adj1" fmla="val 18900000"/>
            <a:gd name="adj2" fmla="val 2700000"/>
            <a:gd name="adj3" fmla="val 775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278B56-C675-44C4-9883-EA445A26A615}">
      <dsp:nvSpPr>
        <dsp:cNvPr id="0" name=""/>
        <dsp:cNvSpPr/>
      </dsp:nvSpPr>
      <dsp:spPr>
        <a:xfrm>
          <a:off x="379801" y="295163"/>
          <a:ext cx="2598268" cy="59024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6850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000" b="0" kern="1200" dirty="0">
              <a:latin typeface="Gill Sans MT" panose="020B0502020104020203" pitchFamily="34" charset="0"/>
              <a:cs typeface="Arial"/>
            </a:rPr>
            <a:t>En toute sécurité</a:t>
          </a:r>
          <a:endParaRPr lang="en-US" sz="2000" b="0" kern="1200" dirty="0">
            <a:latin typeface="Gill Sans MT" panose="020B0502020104020203" pitchFamily="34" charset="0"/>
          </a:endParaRPr>
        </a:p>
      </dsp:txBody>
      <dsp:txXfrm>
        <a:off x="379801" y="295163"/>
        <a:ext cx="2598268" cy="590244"/>
      </dsp:txXfrm>
    </dsp:sp>
    <dsp:sp modelId="{023A8E2C-A405-445C-A45F-D23CD6BD7640}">
      <dsp:nvSpPr>
        <dsp:cNvPr id="0" name=""/>
        <dsp:cNvSpPr/>
      </dsp:nvSpPr>
      <dsp:spPr>
        <a:xfrm>
          <a:off x="10898" y="221383"/>
          <a:ext cx="737806" cy="73780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3FAEFFBC-5156-4BE7-81C9-BAEF0493ACE5}">
      <dsp:nvSpPr>
        <dsp:cNvPr id="0" name=""/>
        <dsp:cNvSpPr/>
      </dsp:nvSpPr>
      <dsp:spPr>
        <a:xfrm>
          <a:off x="379801" y="1180696"/>
          <a:ext cx="2598268" cy="590244"/>
        </a:xfrm>
        <a:prstGeom prst="rect">
          <a:avLst/>
        </a:prstGeom>
        <a:gradFill rotWithShape="0">
          <a:gsLst>
            <a:gs pos="0">
              <a:schemeClr val="accent4">
                <a:hueOff val="-4309399"/>
                <a:satOff val="18651"/>
                <a:lumOff val="-1961"/>
                <a:alphaOff val="0"/>
                <a:tint val="50000"/>
                <a:satMod val="300000"/>
              </a:schemeClr>
            </a:gs>
            <a:gs pos="35000">
              <a:schemeClr val="accent4">
                <a:hueOff val="-4309399"/>
                <a:satOff val="18651"/>
                <a:lumOff val="-1961"/>
                <a:alphaOff val="0"/>
                <a:tint val="37000"/>
                <a:satMod val="300000"/>
              </a:schemeClr>
            </a:gs>
            <a:gs pos="100000">
              <a:schemeClr val="accent4">
                <a:hueOff val="-4309399"/>
                <a:satOff val="18651"/>
                <a:lumOff val="-196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6850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000" kern="1200" dirty="0">
              <a:latin typeface="Gill Sans MT" panose="020B0502020104020203" pitchFamily="34" charset="0"/>
            </a:rPr>
            <a:t>Respect de l'environnement</a:t>
          </a:r>
        </a:p>
      </dsp:txBody>
      <dsp:txXfrm>
        <a:off x="379801" y="1180696"/>
        <a:ext cx="2598268" cy="590244"/>
      </dsp:txXfrm>
    </dsp:sp>
    <dsp:sp modelId="{EF7C5DE5-2646-400F-A43A-2C0D8159CF7C}">
      <dsp:nvSpPr>
        <dsp:cNvPr id="0" name=""/>
        <dsp:cNvSpPr/>
      </dsp:nvSpPr>
      <dsp:spPr>
        <a:xfrm>
          <a:off x="10898" y="1106915"/>
          <a:ext cx="737806" cy="73780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4309399"/>
              <a:satOff val="18651"/>
              <a:lumOff val="-196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031305-238A-4F1A-97AC-8296D79619F4}">
      <dsp:nvSpPr>
        <dsp:cNvPr id="0" name=""/>
        <dsp:cNvSpPr/>
      </dsp:nvSpPr>
      <dsp:spPr>
        <a:xfrm>
          <a:off x="123160" y="171"/>
          <a:ext cx="3002030" cy="180121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latin typeface="Gill Sans MT" panose="020B0502020104020203" pitchFamily="34" charset="0"/>
            </a:rPr>
            <a:t>Fiche d'information</a:t>
          </a:r>
        </a:p>
      </dsp:txBody>
      <dsp:txXfrm>
        <a:off x="123160" y="171"/>
        <a:ext cx="3002030" cy="1801218"/>
      </dsp:txXfrm>
    </dsp:sp>
    <dsp:sp modelId="{790E283A-2B6C-447F-8504-402F35338431}">
      <dsp:nvSpPr>
        <dsp:cNvPr id="0" name=""/>
        <dsp:cNvSpPr/>
      </dsp:nvSpPr>
      <dsp:spPr>
        <a:xfrm>
          <a:off x="3425394" y="171"/>
          <a:ext cx="3002030" cy="180121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latin typeface="Gill Sans MT" panose="020B0502020104020203" pitchFamily="34" charset="0"/>
            </a:rPr>
            <a:t>page web </a:t>
          </a:r>
          <a:r>
            <a:rPr lang="en-US" sz="3600" kern="1200" dirty="0" err="1">
              <a:latin typeface="Gill Sans MT" panose="020B0502020104020203" pitchFamily="34" charset="0"/>
            </a:rPr>
            <a:t>Officielle</a:t>
          </a:r>
          <a:endParaRPr lang="en-US" sz="3600" kern="1200" dirty="0">
            <a:latin typeface="Gill Sans MT" panose="020B0502020104020203" pitchFamily="34" charset="0"/>
          </a:endParaRPr>
        </a:p>
      </dsp:txBody>
      <dsp:txXfrm>
        <a:off x="3425394" y="171"/>
        <a:ext cx="3002030" cy="1801218"/>
      </dsp:txXfrm>
    </dsp:sp>
    <dsp:sp modelId="{A0C680BA-7BFD-45AD-8039-418DE1C49A26}">
      <dsp:nvSpPr>
        <dsp:cNvPr id="0" name=""/>
        <dsp:cNvSpPr/>
      </dsp:nvSpPr>
      <dsp:spPr>
        <a:xfrm>
          <a:off x="6727627" y="171"/>
          <a:ext cx="3002030" cy="180121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latin typeface="Gill Sans MT" panose="020B0502020104020203" pitchFamily="34" charset="0"/>
            </a:rPr>
            <a:t>Profils des </a:t>
          </a:r>
          <a:r>
            <a:rPr lang="en-US" sz="3600" kern="1200" dirty="0" err="1">
              <a:latin typeface="Gill Sans MT" panose="020B0502020104020203" pitchFamily="34" charset="0"/>
            </a:rPr>
            <a:t>réseaux</a:t>
          </a:r>
          <a:r>
            <a:rPr lang="en-US" sz="3600" kern="1200" dirty="0">
              <a:latin typeface="Gill Sans MT" panose="020B0502020104020203" pitchFamily="34" charset="0"/>
            </a:rPr>
            <a:t> sociaux</a:t>
          </a:r>
        </a:p>
      </dsp:txBody>
      <dsp:txXfrm>
        <a:off x="6727627" y="171"/>
        <a:ext cx="3002030" cy="1801218"/>
      </dsp:txXfrm>
    </dsp:sp>
    <dsp:sp modelId="{C1EE7BF7-4512-4011-BC42-44B3B05ABD5A}">
      <dsp:nvSpPr>
        <dsp:cNvPr id="0" name=""/>
        <dsp:cNvSpPr/>
      </dsp:nvSpPr>
      <dsp:spPr>
        <a:xfrm>
          <a:off x="1774277" y="2101593"/>
          <a:ext cx="3002030" cy="180121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latin typeface="Gill Sans MT" panose="020B0502020104020203" pitchFamily="34" charset="0"/>
            </a:rPr>
            <a:t>Publicité</a:t>
          </a:r>
        </a:p>
      </dsp:txBody>
      <dsp:txXfrm>
        <a:off x="1774277" y="2101593"/>
        <a:ext cx="3002030" cy="1801218"/>
      </dsp:txXfrm>
    </dsp:sp>
    <dsp:sp modelId="{5D8BFF94-D2D4-4F6D-ACF5-21107135A4A5}">
      <dsp:nvSpPr>
        <dsp:cNvPr id="0" name=""/>
        <dsp:cNvSpPr/>
      </dsp:nvSpPr>
      <dsp:spPr>
        <a:xfrm>
          <a:off x="5076511" y="2101593"/>
          <a:ext cx="3002030" cy="1801218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latin typeface="Gill Sans MT" panose="020B0502020104020203" pitchFamily="34" charset="0"/>
            </a:rPr>
            <a:t>Publications et articles</a:t>
          </a:r>
        </a:p>
      </dsp:txBody>
      <dsp:txXfrm>
        <a:off x="5076511" y="2101593"/>
        <a:ext cx="3002030" cy="18012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4CE6BD5-C939-414A-84EF-E2002A318B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F1438A-2A1F-4CB5-961E-F70239BC190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B67749-90F4-4641-8A3D-35E08BC77FE2}" type="datetimeFigureOut">
              <a:rPr lang="en-US"/>
              <a:pPr>
                <a:defRPr/>
              </a:pPr>
              <a:t>8/17/2023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B0E8A-A529-4C73-84D7-9499115B3A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551AE4-5A5E-4E04-9367-3B2CBF1978C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76A2205-4EB1-41AF-9DD4-CB88003DBA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2084313-EFD8-4F39-963D-4EE99FA884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04CADF-CCA4-4AC4-8DC4-BE5AF4226BD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B6641CF-AC36-4A26-B9A6-CDD4DFE9F774}" type="datetimeFigureOut">
              <a:rPr lang="en-US"/>
              <a:t>8/17/2023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759DF36-9197-405B-924D-B29AC98309D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458FADC-DB8D-462B-8780-2240214909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en-US" noProof="0"/>
              <a:t>Cliquez pour modifier les styles de texte du Master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  <a:p>
            <a:pPr lvl="3"/>
            <a:r>
              <a:rPr lang="en-US" noProof="0"/>
              <a:t>Quatrième niveau</a:t>
            </a:r>
          </a:p>
          <a:p>
            <a:pPr lvl="4"/>
            <a:r>
              <a:rPr lang="en-US" noProof="0"/>
              <a:t>Cinquième niveau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42095A-D675-4463-8464-67EB06D8EAF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D9636-A054-42E9-B225-0538FF601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49FA0DD-E989-4BFC-87BD-F30995389F66}" type="slidenum">
              <a:rPr lang="en-US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40A7CB4E-39B7-4166-8A5B-E1E00EE5E4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2D9491FB-71BB-4259-9321-7111D524E6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A195356E-C670-40AC-8E15-1CADE84E5A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E4F80E4-9078-4779-8110-71C7058D38F5}" type="slidenum">
              <a:rPr lang="en-US" altLang="en-US" smtClean="0">
                <a:latin typeface="Calibri" panose="020F0502020204030204" pitchFamily="34" charset="0"/>
              </a:rPr>
              <a:t>1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642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488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7542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7809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6415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3664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582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Relationship Id="rId6" Type="http://schemas.openxmlformats.org/officeDocument/2006/relationships/image" Target="../media/image1.emf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52130220/" TargetMode="External"/><Relationship Id="rId3" Type="http://schemas.openxmlformats.org/officeDocument/2006/relationships/hyperlink" Target="mailto:livestock-lab@ufl.edu" TargetMode="External"/><Relationship Id="rId7" Type="http://schemas.openxmlformats.org/officeDocument/2006/relationships/image" Target="../media/image9.jpeg"/><Relationship Id="rId2" Type="http://schemas.openxmlformats.org/officeDocument/2006/relationships/hyperlink" Target="https://livestocklab.ifas.ufl.edu/" TargetMode="External"/><Relationship Id="rId1" Type="http://schemas.openxmlformats.org/officeDocument/2006/relationships/slideMaster" Target="../slideMasters/slideMaster7.xml"/><Relationship Id="rId6" Type="http://schemas.openxmlformats.org/officeDocument/2006/relationships/hyperlink" Target="https://twitter.com/livestock_lab" TargetMode="External"/><Relationship Id="rId11" Type="http://schemas.openxmlformats.org/officeDocument/2006/relationships/image" Target="../media/image11.png"/><Relationship Id="rId5" Type="http://schemas.openxmlformats.org/officeDocument/2006/relationships/image" Target="../media/image8.jpeg"/><Relationship Id="rId10" Type="http://schemas.openxmlformats.org/officeDocument/2006/relationships/hyperlink" Target="https://www.youtube.com/channel/UCxaUOtFzMZ8eFysKHzQ70Pg" TargetMode="External"/><Relationship Id="rId4" Type="http://schemas.openxmlformats.org/officeDocument/2006/relationships/hyperlink" Target="https://www.facebook.com/LivestockLab" TargetMode="External"/><Relationship Id="rId9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emf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52130220/" TargetMode="External"/><Relationship Id="rId3" Type="http://schemas.openxmlformats.org/officeDocument/2006/relationships/hyperlink" Target="mailto:livestock-lab@ufl.edu" TargetMode="External"/><Relationship Id="rId7" Type="http://schemas.openxmlformats.org/officeDocument/2006/relationships/image" Target="../media/image9.jpeg"/><Relationship Id="rId2" Type="http://schemas.openxmlformats.org/officeDocument/2006/relationships/hyperlink" Target="https://livestocklab.ifas.ufl.edu/" TargetMode="External"/><Relationship Id="rId1" Type="http://schemas.openxmlformats.org/officeDocument/2006/relationships/slideMaster" Target="../slideMasters/slideMaster5.xml"/><Relationship Id="rId6" Type="http://schemas.openxmlformats.org/officeDocument/2006/relationships/hyperlink" Target="https://twitter.com/livestock_lab" TargetMode="External"/><Relationship Id="rId11" Type="http://schemas.openxmlformats.org/officeDocument/2006/relationships/image" Target="../media/image11.png"/><Relationship Id="rId5" Type="http://schemas.openxmlformats.org/officeDocument/2006/relationships/image" Target="../media/image8.jpeg"/><Relationship Id="rId10" Type="http://schemas.openxmlformats.org/officeDocument/2006/relationships/hyperlink" Target="https://www.youtube.com/channel/UCxaUOtFzMZ8eFysKHzQ70Pg" TargetMode="External"/><Relationship Id="rId4" Type="http://schemas.openxmlformats.org/officeDocument/2006/relationships/hyperlink" Target="https://www.facebook.com/LivestockLab" TargetMode="External"/><Relationship Id="rId9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E3139F8-B272-4606-B909-1C0E20FBE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8" y="6611938"/>
            <a:ext cx="9634537" cy="2301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9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Photo Credit Goes Here</a:t>
            </a:r>
          </a:p>
        </p:txBody>
      </p:sp>
      <p:pic>
        <p:nvPicPr>
          <p:cNvPr id="6" name="Picture 9" descr="horizontal RGB white.eps">
            <a:extLst>
              <a:ext uri="{FF2B5EF4-FFF2-40B4-BE49-F238E27FC236}">
                <a16:creationId xmlns:a16="http://schemas.microsoft.com/office/drawing/2014/main" id="{C2E7430B-F192-4334-A296-C483A5B81F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222250"/>
            <a:ext cx="34004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617142" y="5723098"/>
            <a:ext cx="6697133" cy="260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i="1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603252" y="5175082"/>
            <a:ext cx="10915649" cy="2682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 b="1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362457" y="3829050"/>
            <a:ext cx="9453033" cy="11953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400" baseline="0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5789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278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85B550-C815-442C-AB41-7B428B3414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8487A-EBDA-472E-AF83-EA8C634C8760}" type="datetimeFigureOut">
              <a:rPr lang="en-US"/>
              <a:pPr>
                <a:defRPr/>
              </a:pPr>
              <a:t>8/17/2023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978DF1-1B88-41C9-93F4-60B9CB5BA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9BCFF0-30D1-4CEC-B95E-B6BADF7C6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76A61-BB6F-45EA-AC83-E8C6419E8C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9012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15C8D4-4296-450F-8C9B-52054E2F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AF347-493C-454F-B66B-43DCA66670E9}" type="datetimeFigureOut">
              <a:rPr lang="en-US" smtClean="0"/>
              <a:t>8/17/2023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517767-3C83-42C4-B018-ADE1ED245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1209C7-5797-4D01-B8A7-0534032A3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75C72-D6A3-4C32-B55E-066F6D089C5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 descr="IFAS2013.png">
            <a:extLst>
              <a:ext uri="{FF2B5EF4-FFF2-40B4-BE49-F238E27FC236}">
                <a16:creationId xmlns:a16="http://schemas.microsoft.com/office/drawing/2014/main" id="{514AF4E7-62BF-4B40-84C9-2F716DD935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2347" y="6262738"/>
            <a:ext cx="1003877" cy="33886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AC0A801-EFF6-4260-8083-664B85DC267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9108"/>
            <a:ext cx="2380735" cy="91008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94BDF52-495A-40FA-8D76-2397F52E6A3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5269" y="6227589"/>
            <a:ext cx="905023" cy="374011"/>
          </a:xfrm>
          <a:prstGeom prst="rect">
            <a:avLst/>
          </a:prstGeom>
        </p:spPr>
      </p:pic>
      <p:pic>
        <p:nvPicPr>
          <p:cNvPr id="8" name="Picture 7" descr="C:\Users\scjhendrickx\Dropbox\LSIL Files (1)\Pictures\logos\BMGF logos\BMGF_logo_RED.jpg">
            <a:extLst>
              <a:ext uri="{FF2B5EF4-FFF2-40B4-BE49-F238E27FC236}">
                <a16:creationId xmlns:a16="http://schemas.microsoft.com/office/drawing/2014/main" id="{2AA80B31-02CD-4A2C-80C3-1A5A387ACAED}"/>
              </a:ext>
            </a:extLst>
          </p:cNvPr>
          <p:cNvPicPr/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140" y="6322711"/>
            <a:ext cx="1703195" cy="31689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C8F3BE1E-9198-44BF-9E6D-805EC124AA00}"/>
              </a:ext>
            </a:extLst>
          </p:cNvPr>
          <p:cNvGrpSpPr/>
          <p:nvPr userDrawn="1"/>
        </p:nvGrpSpPr>
        <p:grpSpPr>
          <a:xfrm>
            <a:off x="0" y="0"/>
            <a:ext cx="12192000" cy="563008"/>
            <a:chOff x="0" y="0"/>
            <a:chExt cx="12192000" cy="56300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0A4106A-A63E-4962-967B-4FDDD3CF3989}"/>
                </a:ext>
              </a:extLst>
            </p:cNvPr>
            <p:cNvSpPr/>
            <p:nvPr/>
          </p:nvSpPr>
          <p:spPr>
            <a:xfrm>
              <a:off x="0" y="0"/>
              <a:ext cx="12192000" cy="563008"/>
            </a:xfrm>
            <a:prstGeom prst="rect">
              <a:avLst/>
            </a:prstGeom>
            <a:solidFill>
              <a:srgbClr val="4799B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dirty="0"/>
            </a:p>
          </p:txBody>
        </p:sp>
        <p:pic>
          <p:nvPicPr>
            <p:cNvPr id="11" name="Picture 10" descr="horizontal RGB white.eps">
              <a:extLst>
                <a:ext uri="{FF2B5EF4-FFF2-40B4-BE49-F238E27FC236}">
                  <a16:creationId xmlns:a16="http://schemas.microsoft.com/office/drawing/2014/main" id="{51EAE868-449A-4EC9-A35A-A7A1ED2804F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202" y="141707"/>
              <a:ext cx="2361044" cy="353748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624832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-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8">
            <a:extLst>
              <a:ext uri="{FF2B5EF4-FFF2-40B4-BE49-F238E27FC236}">
                <a16:creationId xmlns:a16="http://schemas.microsoft.com/office/drawing/2014/main" id="{899E6EE8-7841-4FC4-A1DD-F8B4281DD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0450" y="4787900"/>
            <a:ext cx="10344150" cy="10048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altLang="en-US" sz="1200" b="1" dirty="0">
                <a:ea typeface="Calibri" panose="020F0502020204030204" pitchFamily="34" charset="0"/>
                <a:cs typeface="Mangal" panose="02040503050203030202" pitchFamily="18" charset="0"/>
              </a:rPr>
              <a:t>Disclaimer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altLang="en-US" sz="1200" dirty="0">
                <a:ea typeface="Calibri" panose="020F0502020204030204" pitchFamily="34" charset="0"/>
                <a:cs typeface="Mangal" panose="02040503050203030202" pitchFamily="18" charset="0"/>
              </a:rPr>
              <a:t>This work was funded by the United States Agency for International Development (USAID) Bureau for Food Security under Agreement #AID-OAA-L-15-00003 as part of Feed the Future Innovation Lab for Livestock Systems, and by the Bill &amp; Melinda Gates Foundation OPP#1175487.  Any opinions, findings, conclusions, or recommendations expressed here are those of the authors alone. </a:t>
            </a: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47AA20AE-D94A-4F30-B9E3-A1E88A7EA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0325" y="1849438"/>
            <a:ext cx="6099175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dirty="0"/>
              <a:t>Feed the Future Innovation Lab for Livestock Systems</a:t>
            </a:r>
          </a:p>
          <a:p>
            <a:pPr algn="ctr" eaLnBrk="1" hangingPunct="1">
              <a:defRPr/>
            </a:pPr>
            <a:r>
              <a:rPr lang="en-US" altLang="en-US" dirty="0">
                <a:hlinkClick r:id="rId2"/>
              </a:rPr>
              <a:t>https://livestocklab.ifas.ufl.edu/</a:t>
            </a:r>
            <a:r>
              <a:rPr lang="en-US" altLang="en-US" dirty="0"/>
              <a:t> </a:t>
            </a:r>
          </a:p>
          <a:p>
            <a:pPr algn="ctr" eaLnBrk="1" hangingPunct="1">
              <a:defRPr/>
            </a:pPr>
            <a:r>
              <a:rPr lang="en-US" altLang="en-US" dirty="0"/>
              <a:t>(Subscribe to newsletter)</a:t>
            </a:r>
          </a:p>
          <a:p>
            <a:pPr algn="ctr" eaLnBrk="1" hangingPunct="1">
              <a:defRPr/>
            </a:pPr>
            <a:r>
              <a:rPr lang="en-US" altLang="en-US" dirty="0">
                <a:hlinkClick r:id="rId3"/>
              </a:rPr>
              <a:t>livestock-lab@ufl.edu</a:t>
            </a:r>
            <a:endParaRPr lang="en-US" altLang="en-US" dirty="0"/>
          </a:p>
        </p:txBody>
      </p:sp>
      <p:sp>
        <p:nvSpPr>
          <p:cNvPr id="6" name="AutoShape 7">
            <a:hlinkClick r:id="rId4"/>
            <a:extLst>
              <a:ext uri="{FF2B5EF4-FFF2-40B4-BE49-F238E27FC236}">
                <a16:creationId xmlns:a16="http://schemas.microsoft.com/office/drawing/2014/main" id="{7BCE3AC5-EF00-4FA7-A55D-14575F2F9D6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6900" y="3509963"/>
            <a:ext cx="225425" cy="304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pic>
        <p:nvPicPr>
          <p:cNvPr id="7" name="Picture 27">
            <a:hlinkClick r:id="rId4"/>
            <a:extLst>
              <a:ext uri="{FF2B5EF4-FFF2-40B4-BE49-F238E27FC236}">
                <a16:creationId xmlns:a16="http://schemas.microsoft.com/office/drawing/2014/main" id="{8C161D96-9D5D-41CF-A1F5-A2D951EB5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275" y="3482975"/>
            <a:ext cx="3048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8">
            <a:hlinkClick r:id="rId6"/>
            <a:extLst>
              <a:ext uri="{FF2B5EF4-FFF2-40B4-BE49-F238E27FC236}">
                <a16:creationId xmlns:a16="http://schemas.microsoft.com/office/drawing/2014/main" id="{B09B90CB-07EA-4C44-B326-83BF8E605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588" y="3482975"/>
            <a:ext cx="3048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9">
            <a:hlinkClick r:id="rId8"/>
            <a:extLst>
              <a:ext uri="{FF2B5EF4-FFF2-40B4-BE49-F238E27FC236}">
                <a16:creationId xmlns:a16="http://schemas.microsoft.com/office/drawing/2014/main" id="{535A2C0B-2669-43FD-9ADB-1456331A3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75" y="3482975"/>
            <a:ext cx="30638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0">
            <a:hlinkClick r:id="rId10"/>
            <a:extLst>
              <a:ext uri="{FF2B5EF4-FFF2-40B4-BE49-F238E27FC236}">
                <a16:creationId xmlns:a16="http://schemas.microsoft.com/office/drawing/2014/main" id="{CF6DD50B-8FA4-4703-928D-471D55327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513" y="3508375"/>
            <a:ext cx="944562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343071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75842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eed the Future-only 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41804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64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15C8D4-4296-450F-8C9B-52054E2F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AF347-493C-454F-B66B-43DCA66670E9}" type="datetimeFigureOut">
              <a:rPr lang="en-US" smtClean="0"/>
              <a:t>8/17/2023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517767-3C83-42C4-B018-ADE1ED245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1209C7-5797-4D01-B8A7-0534032A3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75C72-D6A3-4C32-B55E-066F6D089C5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 descr="IFAS2013.png">
            <a:extLst>
              <a:ext uri="{FF2B5EF4-FFF2-40B4-BE49-F238E27FC236}">
                <a16:creationId xmlns:a16="http://schemas.microsoft.com/office/drawing/2014/main" id="{514AF4E7-62BF-4B40-84C9-2F716DD935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2347" y="6262738"/>
            <a:ext cx="1003877" cy="33886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AC0A801-EFF6-4260-8083-664B85DC267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9108"/>
            <a:ext cx="2380735" cy="91008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94BDF52-495A-40FA-8D76-2397F52E6A3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5269" y="6227589"/>
            <a:ext cx="905023" cy="374011"/>
          </a:xfrm>
          <a:prstGeom prst="rect">
            <a:avLst/>
          </a:prstGeom>
        </p:spPr>
      </p:pic>
      <p:pic>
        <p:nvPicPr>
          <p:cNvPr id="8" name="Picture 7" descr="C:\Users\scjhendrickx\Dropbox\LSIL Files (1)\Pictures\logos\BMGF logos\BMGF_logo_RED.jpg">
            <a:extLst>
              <a:ext uri="{FF2B5EF4-FFF2-40B4-BE49-F238E27FC236}">
                <a16:creationId xmlns:a16="http://schemas.microsoft.com/office/drawing/2014/main" id="{2AA80B31-02CD-4A2C-80C3-1A5A387ACAED}"/>
              </a:ext>
            </a:extLst>
          </p:cNvPr>
          <p:cNvPicPr/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140" y="6322711"/>
            <a:ext cx="1703195" cy="31689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C8F3BE1E-9198-44BF-9E6D-805EC124AA00}"/>
              </a:ext>
            </a:extLst>
          </p:cNvPr>
          <p:cNvGrpSpPr/>
          <p:nvPr userDrawn="1"/>
        </p:nvGrpSpPr>
        <p:grpSpPr>
          <a:xfrm>
            <a:off x="0" y="0"/>
            <a:ext cx="12192000" cy="563008"/>
            <a:chOff x="0" y="0"/>
            <a:chExt cx="12192000" cy="56300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0A4106A-A63E-4962-967B-4FDDD3CF3989}"/>
                </a:ext>
              </a:extLst>
            </p:cNvPr>
            <p:cNvSpPr/>
            <p:nvPr/>
          </p:nvSpPr>
          <p:spPr>
            <a:xfrm>
              <a:off x="0" y="0"/>
              <a:ext cx="12192000" cy="563008"/>
            </a:xfrm>
            <a:prstGeom prst="rect">
              <a:avLst/>
            </a:prstGeom>
            <a:solidFill>
              <a:srgbClr val="4799B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dirty="0"/>
            </a:p>
          </p:txBody>
        </p:sp>
        <p:pic>
          <p:nvPicPr>
            <p:cNvPr id="11" name="Picture 10" descr="horizontal RGB white.eps">
              <a:extLst>
                <a:ext uri="{FF2B5EF4-FFF2-40B4-BE49-F238E27FC236}">
                  <a16:creationId xmlns:a16="http://schemas.microsoft.com/office/drawing/2014/main" id="{51EAE868-449A-4EC9-A35A-A7A1ED2804F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202" y="141707"/>
              <a:ext cx="2361044" cy="353748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07864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Left Justifi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567309" y="994016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087563"/>
            <a:ext cx="10801351" cy="3291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130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609600" y="975969"/>
            <a:ext cx="10972800" cy="597049"/>
          </a:xfrm>
          <a:prstGeom prst="rect">
            <a:avLst/>
          </a:prstGeom>
          <a:noFill/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087563"/>
            <a:ext cx="10801351" cy="3291840"/>
          </a:xfrm>
          <a:prstGeom prst="rect">
            <a:avLst/>
          </a:prstGeom>
        </p:spPr>
        <p:txBody>
          <a:bodyPr/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00" kern="1200" dirty="0" smtClean="0">
                <a:solidFill>
                  <a:schemeClr val="tx1"/>
                </a:solidFill>
                <a:latin typeface="+mj-lt"/>
                <a:ea typeface="+mn-ea"/>
                <a:cs typeface="Arial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11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subhead, and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587036" y="1025746"/>
            <a:ext cx="10972800" cy="597049"/>
          </a:xfrm>
          <a:prstGeom prst="rect">
            <a:avLst/>
          </a:prstGeom>
          <a:noFill/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388787"/>
            <a:ext cx="10801351" cy="3291840"/>
          </a:xfrm>
          <a:prstGeom prst="rect">
            <a:avLst/>
          </a:prstGeom>
        </p:spPr>
        <p:txBody>
          <a:bodyPr/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00" kern="1200" dirty="0" smtClean="0">
                <a:solidFill>
                  <a:schemeClr val="tx1"/>
                </a:solidFill>
                <a:latin typeface="+mj-lt"/>
                <a:ea typeface="+mn-ea"/>
                <a:cs typeface="Arial"/>
              </a:defRPr>
            </a:lvl1pPr>
            <a:lvl2pPr marL="457200" indent="0">
              <a:buNone/>
              <a:defRPr sz="1800">
                <a:latin typeface="+mj-lt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688636" y="1903414"/>
            <a:ext cx="10871200" cy="4524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 b="1" baseline="0">
                <a:solidFill>
                  <a:srgbClr val="C2570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717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ed the Future-only 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0893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ed the Future-only 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2181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-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8">
            <a:extLst>
              <a:ext uri="{FF2B5EF4-FFF2-40B4-BE49-F238E27FC236}">
                <a16:creationId xmlns:a16="http://schemas.microsoft.com/office/drawing/2014/main" id="{899E6EE8-7841-4FC4-A1DD-F8B4281DD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0450" y="4787900"/>
            <a:ext cx="10344150" cy="10048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altLang="en-US" sz="1200" b="1" dirty="0">
                <a:ea typeface="Calibri" panose="020F0502020204030204" pitchFamily="34" charset="0"/>
                <a:cs typeface="Mangal" panose="02040503050203030202" pitchFamily="18" charset="0"/>
              </a:rPr>
              <a:t>Disclaimer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altLang="en-US" sz="1200" dirty="0">
                <a:ea typeface="Calibri" panose="020F0502020204030204" pitchFamily="34" charset="0"/>
                <a:cs typeface="Mangal" panose="02040503050203030202" pitchFamily="18" charset="0"/>
              </a:rPr>
              <a:t>This work was funded by the United States Agency for International Development (USAID) Bureau for Food Security under Agreement #AID-OAA-L-15-00003 as part of Feed the Future Innovation Lab for Livestock Systems, and by the Bill &amp; Melinda Gates Foundation OPP#1175487.  Any opinions, findings, conclusions, or recommendations expressed here are those of the authors alone. </a:t>
            </a: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47AA20AE-D94A-4F30-B9E3-A1E88A7EA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0325" y="1849438"/>
            <a:ext cx="6099175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dirty="0"/>
              <a:t>Feed the Future Innovation Lab for Livestock Systems</a:t>
            </a:r>
          </a:p>
          <a:p>
            <a:pPr algn="ctr" eaLnBrk="1" hangingPunct="1">
              <a:defRPr/>
            </a:pPr>
            <a:r>
              <a:rPr lang="en-US" altLang="en-US" dirty="0">
                <a:hlinkClick r:id="rId2"/>
              </a:rPr>
              <a:t>https://livestocklab.ifas.ufl.edu/</a:t>
            </a:r>
            <a:r>
              <a:rPr lang="en-US" altLang="en-US" dirty="0"/>
              <a:t> </a:t>
            </a:r>
          </a:p>
          <a:p>
            <a:pPr algn="ctr" eaLnBrk="1" hangingPunct="1">
              <a:defRPr/>
            </a:pPr>
            <a:r>
              <a:rPr lang="en-US" altLang="en-US" dirty="0"/>
              <a:t>(Subscribe to newsletter)</a:t>
            </a:r>
          </a:p>
          <a:p>
            <a:pPr algn="ctr" eaLnBrk="1" hangingPunct="1">
              <a:defRPr/>
            </a:pPr>
            <a:r>
              <a:rPr lang="en-US" altLang="en-US" dirty="0">
                <a:hlinkClick r:id="rId3"/>
              </a:rPr>
              <a:t>livestock-lab@ufl.edu</a:t>
            </a:r>
            <a:endParaRPr lang="en-US" altLang="en-US" dirty="0"/>
          </a:p>
        </p:txBody>
      </p:sp>
      <p:sp>
        <p:nvSpPr>
          <p:cNvPr id="6" name="AutoShape 7">
            <a:hlinkClick r:id="rId4"/>
            <a:extLst>
              <a:ext uri="{FF2B5EF4-FFF2-40B4-BE49-F238E27FC236}">
                <a16:creationId xmlns:a16="http://schemas.microsoft.com/office/drawing/2014/main" id="{7BCE3AC5-EF00-4FA7-A55D-14575F2F9D6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6900" y="3509963"/>
            <a:ext cx="225425" cy="304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pic>
        <p:nvPicPr>
          <p:cNvPr id="7" name="Picture 27">
            <a:hlinkClick r:id="rId4"/>
            <a:extLst>
              <a:ext uri="{FF2B5EF4-FFF2-40B4-BE49-F238E27FC236}">
                <a16:creationId xmlns:a16="http://schemas.microsoft.com/office/drawing/2014/main" id="{8C161D96-9D5D-41CF-A1F5-A2D951EB5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275" y="3482975"/>
            <a:ext cx="3048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8">
            <a:hlinkClick r:id="rId6"/>
            <a:extLst>
              <a:ext uri="{FF2B5EF4-FFF2-40B4-BE49-F238E27FC236}">
                <a16:creationId xmlns:a16="http://schemas.microsoft.com/office/drawing/2014/main" id="{B09B90CB-07EA-4C44-B326-83BF8E605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588" y="3482975"/>
            <a:ext cx="3048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9">
            <a:hlinkClick r:id="rId8"/>
            <a:extLst>
              <a:ext uri="{FF2B5EF4-FFF2-40B4-BE49-F238E27FC236}">
                <a16:creationId xmlns:a16="http://schemas.microsoft.com/office/drawing/2014/main" id="{535A2C0B-2669-43FD-9ADB-1456331A3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75" y="3482975"/>
            <a:ext cx="30638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0">
            <a:hlinkClick r:id="rId10"/>
            <a:extLst>
              <a:ext uri="{FF2B5EF4-FFF2-40B4-BE49-F238E27FC236}">
                <a16:creationId xmlns:a16="http://schemas.microsoft.com/office/drawing/2014/main" id="{CF6DD50B-8FA4-4703-928D-471D55327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513" y="3508375"/>
            <a:ext cx="944562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343071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7916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2.xml"/><Relationship Id="rId9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emf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2.emf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8E6F46-3839-424A-96DA-69E2CAA2DAC4}"/>
              </a:ext>
            </a:extLst>
          </p:cNvPr>
          <p:cNvSpPr/>
          <p:nvPr/>
        </p:nvSpPr>
        <p:spPr>
          <a:xfrm>
            <a:off x="0" y="5102225"/>
            <a:ext cx="12192000" cy="846138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EA3B1B-6260-42D7-9C2F-0A1ED9A243EB}"/>
              </a:ext>
            </a:extLst>
          </p:cNvPr>
          <p:cNvSpPr/>
          <p:nvPr/>
        </p:nvSpPr>
        <p:spPr>
          <a:xfrm>
            <a:off x="0" y="0"/>
            <a:ext cx="12192000" cy="10588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28" name="Picture 10" descr="horizontal RGB white.eps">
            <a:extLst>
              <a:ext uri="{FF2B5EF4-FFF2-40B4-BE49-F238E27FC236}">
                <a16:creationId xmlns:a16="http://schemas.microsoft.com/office/drawing/2014/main" id="{85047EED-C9F6-4957-AD86-FEAAB46508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222250"/>
            <a:ext cx="34004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1" descr="IFAS2013.png">
            <a:extLst>
              <a:ext uri="{FF2B5EF4-FFF2-40B4-BE49-F238E27FC236}">
                <a16:creationId xmlns:a16="http://schemas.microsoft.com/office/drawing/2014/main" id="{379B6D44-5E23-418F-BD35-56F7FABDE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12">
            <a:extLst>
              <a:ext uri="{FF2B5EF4-FFF2-40B4-BE49-F238E27FC236}">
                <a16:creationId xmlns:a16="http://schemas.microsoft.com/office/drawing/2014/main" id="{EFB7DB1A-4400-410B-8CAB-5151B16EC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3">
            <a:extLst>
              <a:ext uri="{FF2B5EF4-FFF2-40B4-BE49-F238E27FC236}">
                <a16:creationId xmlns:a16="http://schemas.microsoft.com/office/drawing/2014/main" id="{B20C7BDF-518B-4D82-9C1F-F73F8BDEF0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4">
            <a:extLst>
              <a:ext uri="{FF2B5EF4-FFF2-40B4-BE49-F238E27FC236}">
                <a16:creationId xmlns:a16="http://schemas.microsoft.com/office/drawing/2014/main" id="{CAED4EDD-E9FD-4D8E-9E2C-CF8D4DEF2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0" r:id="rId2"/>
    <p:sldLayoutId id="2147483741" r:id="rId3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E56D163-F824-4A4E-A692-01EA2FD4C8D4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051" name="Picture 9" descr="horizontal RGB white.eps">
            <a:extLst>
              <a:ext uri="{FF2B5EF4-FFF2-40B4-BE49-F238E27FC236}">
                <a16:creationId xmlns:a16="http://schemas.microsoft.com/office/drawing/2014/main" id="{1E5CC8E4-80FD-4F5B-83A6-1EA1F1FFC5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141288"/>
            <a:ext cx="21526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0" descr="IFAS2013.png">
            <a:extLst>
              <a:ext uri="{FF2B5EF4-FFF2-40B4-BE49-F238E27FC236}">
                <a16:creationId xmlns:a16="http://schemas.microsoft.com/office/drawing/2014/main" id="{3F09E0C1-9AC6-415F-9D68-95356B573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1">
            <a:extLst>
              <a:ext uri="{FF2B5EF4-FFF2-40B4-BE49-F238E27FC236}">
                <a16:creationId xmlns:a16="http://schemas.microsoft.com/office/drawing/2014/main" id="{39C7C098-D6F8-4F31-81FD-625C1ED42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2">
            <a:extLst>
              <a:ext uri="{FF2B5EF4-FFF2-40B4-BE49-F238E27FC236}">
                <a16:creationId xmlns:a16="http://schemas.microsoft.com/office/drawing/2014/main" id="{A1903CD8-F486-4680-B9F4-36172F132A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3">
            <a:extLst>
              <a:ext uri="{FF2B5EF4-FFF2-40B4-BE49-F238E27FC236}">
                <a16:creationId xmlns:a16="http://schemas.microsoft.com/office/drawing/2014/main" id="{A322305C-8CBB-4021-BC9B-8FB6A8CDEE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03EA7CC-45D1-47B9-8334-B9837F9EEC9C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" name="Picture 9" descr="horizontal RGB white.eps">
            <a:extLst>
              <a:ext uri="{FF2B5EF4-FFF2-40B4-BE49-F238E27FC236}">
                <a16:creationId xmlns:a16="http://schemas.microsoft.com/office/drawing/2014/main" id="{E12C7F51-2804-BD0D-7930-ED1202D834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30" y="95722"/>
            <a:ext cx="2638174" cy="448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1E1209B-423A-46D5-B95B-D377E0282F7E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4099" name="Picture 10" descr="IFAS2013.png">
            <a:extLst>
              <a:ext uri="{FF2B5EF4-FFF2-40B4-BE49-F238E27FC236}">
                <a16:creationId xmlns:a16="http://schemas.microsoft.com/office/drawing/2014/main" id="{FC0BDECE-BA58-49FA-8CBD-91709FE91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1">
            <a:extLst>
              <a:ext uri="{FF2B5EF4-FFF2-40B4-BE49-F238E27FC236}">
                <a16:creationId xmlns:a16="http://schemas.microsoft.com/office/drawing/2014/main" id="{F8D26DBF-AEA2-48B2-A64A-541B424DB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2">
            <a:extLst>
              <a:ext uri="{FF2B5EF4-FFF2-40B4-BE49-F238E27FC236}">
                <a16:creationId xmlns:a16="http://schemas.microsoft.com/office/drawing/2014/main" id="{90B1B9FA-C96E-4023-908A-668D89BF5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3">
            <a:extLst>
              <a:ext uri="{FF2B5EF4-FFF2-40B4-BE49-F238E27FC236}">
                <a16:creationId xmlns:a16="http://schemas.microsoft.com/office/drawing/2014/main" id="{B71EF118-8039-4C7A-A6E9-4B7AD7B95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 descr="horizontal RGB white.eps">
            <a:extLst>
              <a:ext uri="{FF2B5EF4-FFF2-40B4-BE49-F238E27FC236}">
                <a16:creationId xmlns:a16="http://schemas.microsoft.com/office/drawing/2014/main" id="{CF703472-B694-4FEE-B835-599B883BB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141288"/>
            <a:ext cx="21526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6D9BAD1-2393-4CD5-9A1F-AD8B2B816966}"/>
              </a:ext>
            </a:extLst>
          </p:cNvPr>
          <p:cNvSpPr/>
          <p:nvPr/>
        </p:nvSpPr>
        <p:spPr>
          <a:xfrm>
            <a:off x="0" y="0"/>
            <a:ext cx="12192000" cy="5807075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23" name="Subtitle 4">
            <a:extLst>
              <a:ext uri="{FF2B5EF4-FFF2-40B4-BE49-F238E27FC236}">
                <a16:creationId xmlns:a16="http://schemas.microsoft.com/office/drawing/2014/main" id="{2B468608-59A4-4F8D-A25D-BCA11D965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238" y="5256213"/>
            <a:ext cx="10952162" cy="11001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231775" indent="-231775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lvl="2" algn="ctr" eaLnBrk="1" hangingPunct="1">
              <a:lnSpc>
                <a:spcPts val="2000"/>
              </a:lnSpc>
              <a:defRPr/>
            </a:pPr>
            <a:r>
              <a:rPr lang="en-US" altLang="en-US" sz="2000" dirty="0">
                <a:solidFill>
                  <a:schemeClr val="bg1"/>
                </a:solidFill>
                <a:ea typeface="Gill Sans MT" panose="020B0502020104020203" pitchFamily="34" charset="0"/>
                <a:cs typeface="Gill Sans MT" panose="020B0502020104020203" pitchFamily="34" charset="0"/>
              </a:rPr>
              <a:t>www.feedthefuture.gov</a:t>
            </a:r>
          </a:p>
        </p:txBody>
      </p:sp>
      <p:pic>
        <p:nvPicPr>
          <p:cNvPr id="5124" name="Picture 2" descr="vertical RGB white.eps">
            <a:extLst>
              <a:ext uri="{FF2B5EF4-FFF2-40B4-BE49-F238E27FC236}">
                <a16:creationId xmlns:a16="http://schemas.microsoft.com/office/drawing/2014/main" id="{609779E8-5564-468D-85B4-8EF5455FF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975" y="1668463"/>
            <a:ext cx="5480050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0" descr="IFAS2013.png">
            <a:extLst>
              <a:ext uri="{FF2B5EF4-FFF2-40B4-BE49-F238E27FC236}">
                <a16:creationId xmlns:a16="http://schemas.microsoft.com/office/drawing/2014/main" id="{CFCC25AB-2CC8-4D7F-99E8-B3B738CC2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>
            <a:extLst>
              <a:ext uri="{FF2B5EF4-FFF2-40B4-BE49-F238E27FC236}">
                <a16:creationId xmlns:a16="http://schemas.microsoft.com/office/drawing/2014/main" id="{FDFAA373-19EC-48E6-A4F7-AE5448981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2">
            <a:extLst>
              <a:ext uri="{FF2B5EF4-FFF2-40B4-BE49-F238E27FC236}">
                <a16:creationId xmlns:a16="http://schemas.microsoft.com/office/drawing/2014/main" id="{C5F3F258-8643-4741-B03C-0ACF43047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3">
            <a:extLst>
              <a:ext uri="{FF2B5EF4-FFF2-40B4-BE49-F238E27FC236}">
                <a16:creationId xmlns:a16="http://schemas.microsoft.com/office/drawing/2014/main" id="{8DE84404-2162-48D3-9900-5EF681443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40" r:id="rId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CE6D4F-F86C-465E-8E9C-8EB6B14BD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Cliquez pour modifier le style du titre principal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456EE-D398-42A5-AE64-EE1445CD0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Cliquez pour modifier les styles de texte du Master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25224-74A8-4247-8ED7-A5AF77AD78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AF347-493C-454F-B66B-43DCA66670E9}" type="datetimeFigureOut">
              <a:rPr lang="en-US" smtClean="0"/>
              <a:t>8/17/2023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9321F-B75C-4A8D-A3BE-DEE52EBF2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2D76B-1D44-40D6-885E-8C6E509537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75C72-D6A3-4C32-B55E-066F6D089C5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IFAS2013.png">
            <a:extLst>
              <a:ext uri="{FF2B5EF4-FFF2-40B4-BE49-F238E27FC236}">
                <a16:creationId xmlns:a16="http://schemas.microsoft.com/office/drawing/2014/main" id="{58BF74CC-AF03-4278-B91A-2B2C0CBD823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2347" y="6262738"/>
            <a:ext cx="1003877" cy="33886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F96C97D-2ECE-444A-B5A1-D1469514E69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9108"/>
            <a:ext cx="2380735" cy="91008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DE47CAF-6130-4748-9818-7A1FFD6E39E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5269" y="6227589"/>
            <a:ext cx="905023" cy="374011"/>
          </a:xfrm>
          <a:prstGeom prst="rect">
            <a:avLst/>
          </a:prstGeom>
        </p:spPr>
      </p:pic>
      <p:pic>
        <p:nvPicPr>
          <p:cNvPr id="10" name="Picture 9" descr="C:\Users\scjhendrickx\Dropbox\LSIL Files (1)\Pictures\logos\BMGF logos\BMGF_logo_RED.jpg">
            <a:extLst>
              <a:ext uri="{FF2B5EF4-FFF2-40B4-BE49-F238E27FC236}">
                <a16:creationId xmlns:a16="http://schemas.microsoft.com/office/drawing/2014/main" id="{AAB7DD22-BC50-4C54-9FE9-D970A88583EB}"/>
              </a:ext>
            </a:extLst>
          </p:cNvPr>
          <p:cNvPicPr/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140" y="6322711"/>
            <a:ext cx="1703195" cy="3168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785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742" r:id="rId2"/>
    <p:sldLayoutId id="2147483743" r:id="rId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stocklab.ifas.ufl.edu/media/livestocklabifasufledu/pdf-/MANUAL-Fethiere_UF_Good-lab-management-practices_2022.pdf" TargetMode="External"/><Relationship Id="rId2" Type="http://schemas.openxmlformats.org/officeDocument/2006/relationships/hyperlink" Target="https://livestocklab.ifas.ufl.edu/resources/glp/" TargetMode="Externa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5DB2883-8D42-45E2-B2AD-5FD6D15AAF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8788" y="2100875"/>
            <a:ext cx="11274424" cy="83172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4400" b="1" dirty="0">
                <a:solidFill>
                  <a:srgbClr val="4799B5"/>
                </a:solidFill>
                <a:latin typeface="Gill Sans MT" panose="020B0502020104020203" pitchFamily="34" charset="0"/>
                <a:ea typeface="+mj-ea"/>
                <a:cs typeface="Segoe UI"/>
              </a:rPr>
              <a:t>GESTION DES LABORATOIRES</a:t>
            </a:r>
            <a:endParaRPr lang="en-US" sz="3600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335004-4BB1-3BBF-C24E-A544838E9A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8175" y="5309552"/>
            <a:ext cx="10915649" cy="722798"/>
          </a:xfrm>
        </p:spPr>
        <p:txBody>
          <a:bodyPr/>
          <a:lstStyle/>
          <a:p>
            <a:r>
              <a:rPr lang="en-US" sz="2000" dirty="0"/>
              <a:t>LABORATOIRE D'INNOVATION "NOURRIR L'AVENIR" POUR LES SYSTÈMES D'ÉLEVAGE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B53F2E-7859-E5A3-4409-7149418B4015}"/>
              </a:ext>
            </a:extLst>
          </p:cNvPr>
          <p:cNvSpPr txBox="1"/>
          <p:nvPr/>
        </p:nvSpPr>
        <p:spPr>
          <a:xfrm>
            <a:off x="961451" y="3642593"/>
            <a:ext cx="103206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Matériel supplémentaire pour le manuel de formation à la bonne gestion des laboratoires à l'intention des formateurs</a:t>
            </a:r>
          </a:p>
          <a:p>
            <a:pPr algn="ctr"/>
            <a:r>
              <a:rPr lang="en-US" sz="2200" dirty="0"/>
              <a:t>Préparé par Richard Fethiere, Université de Floride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C63D101-B378-8597-B78B-9705C6C790A2}"/>
              </a:ext>
            </a:extLst>
          </p:cNvPr>
          <p:cNvSpPr txBox="1"/>
          <p:nvPr/>
        </p:nvSpPr>
        <p:spPr>
          <a:xfrm>
            <a:off x="1066800" y="1370328"/>
            <a:ext cx="100584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cap="none" dirty="0"/>
              <a:t>Consulter le Manuel de formation à la bonne gestion des laboratoires à l'intention des formateurs </a:t>
            </a:r>
            <a:br>
              <a:rPr lang="en-US" sz="2400" cap="none" dirty="0"/>
            </a:br>
            <a:r>
              <a:rPr lang="en-US" sz="2400" cap="none" dirty="0">
                <a:hlinkClick r:id="rId2"/>
              </a:rPr>
              <a:t>https://livestocklab.ifas.ufl.edu/resources/glp/ </a:t>
            </a:r>
            <a:br>
              <a:rPr lang="en-US" sz="2400" cap="none" dirty="0"/>
            </a:br>
            <a:br>
              <a:rPr lang="en-US" sz="2400" cap="none" dirty="0"/>
            </a:br>
            <a:r>
              <a:rPr lang="en-US" sz="2400" cap="none" dirty="0"/>
              <a:t>Lien direct vers le manuel en PDF :</a:t>
            </a:r>
            <a:br>
              <a:rPr lang="en-US" sz="2400" cap="none" dirty="0"/>
            </a:br>
            <a:r>
              <a:rPr lang="en-US" sz="2400" u="sng" cap="none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 https://livestocklab.ifas.ufl.edu/media/livestocklabifasufledu/pdf-/MANUAL-Fethiere_UF_Good-lab-management-practices_2022.pdf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1167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2E8219D-14FF-2A83-61F0-497DD2E045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57524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6302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id="{6928A0A2-93AB-4C94-B43F-9358AD79956F}"/>
              </a:ext>
            </a:extLst>
          </p:cNvPr>
          <p:cNvSpPr txBox="1">
            <a:spLocks/>
          </p:cNvSpPr>
          <p:nvPr/>
        </p:nvSpPr>
        <p:spPr>
          <a:xfrm>
            <a:off x="192713" y="529771"/>
            <a:ext cx="3595513" cy="523989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6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800" b="1" dirty="0">
                <a:solidFill>
                  <a:schemeClr val="tx1"/>
                </a:solidFill>
                <a:latin typeface="Gill Sans MT"/>
              </a:rPr>
              <a:t>Contexte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E7422D7B-BE8D-4805-8E67-73E18D69C7C2}"/>
              </a:ext>
            </a:extLst>
          </p:cNvPr>
          <p:cNvSpPr txBox="1">
            <a:spLocks/>
          </p:cNvSpPr>
          <p:nvPr/>
        </p:nvSpPr>
        <p:spPr>
          <a:xfrm>
            <a:off x="4363786" y="643467"/>
            <a:ext cx="6913812" cy="512620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Résultats de la formation </a:t>
            </a:r>
          </a:p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Promouvoir votre laboratoire</a:t>
            </a:r>
          </a:p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Mission du laboratoire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A258373-0413-4F4A-B0E8-F260C3CDFB95}"/>
              </a:ext>
            </a:extLst>
          </p:cNvPr>
          <p:cNvCxnSpPr>
            <a:cxnSpLocks/>
          </p:cNvCxnSpPr>
          <p:nvPr/>
        </p:nvCxnSpPr>
        <p:spPr>
          <a:xfrm>
            <a:off x="3878920" y="1566711"/>
            <a:ext cx="0" cy="3616830"/>
          </a:xfrm>
          <a:prstGeom prst="line">
            <a:avLst/>
          </a:prstGeom>
          <a:ln w="28575">
            <a:solidFill>
              <a:srgbClr val="C257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7160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812651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RÉSULTATS </a:t>
            </a:r>
            <a:r>
              <a:rPr lang="en-US" sz="4000" dirty="0">
                <a:solidFill>
                  <a:srgbClr val="C55A11"/>
                </a:solidFill>
              </a:rPr>
              <a:t>P</a:t>
            </a: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É</a:t>
            </a:r>
            <a:r>
              <a:rPr lang="en-US" sz="4000" dirty="0">
                <a:solidFill>
                  <a:srgbClr val="C55A11"/>
                </a:solidFill>
              </a:rPr>
              <a:t>DAGOGIQUES</a:t>
            </a: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 DE LA FORMATION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8FB3FF-202C-FCEE-75C4-BF7979454E3C}"/>
              </a:ext>
            </a:extLst>
          </p:cNvPr>
          <p:cNvSpPr txBox="1">
            <a:spLocks/>
          </p:cNvSpPr>
          <p:nvPr/>
        </p:nvSpPr>
        <p:spPr bwMode="auto">
          <a:xfrm>
            <a:off x="609600" y="1664923"/>
            <a:ext cx="10763250" cy="4380426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342900" marR="0" lvl="0" indent="-342900" algn="l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cap="none" dirty="0">
                <a:solidFill>
                  <a:schemeClr val="tx1"/>
                </a:solidFill>
                <a:ea typeface="+mn-ea"/>
                <a:cs typeface="Arial"/>
              </a:rPr>
              <a:t>Promouvoir : </a:t>
            </a:r>
          </a:p>
          <a:p>
            <a:pPr marL="800100" lvl="1" indent="-3429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cs typeface="Arial"/>
              </a:rPr>
              <a:t>Bonnes pratiques de laboratoire</a:t>
            </a:r>
          </a:p>
          <a:p>
            <a:pPr marL="800100" lvl="1" indent="-3429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Qualité et validité des données d'essai</a:t>
            </a:r>
          </a:p>
          <a:p>
            <a:pPr marL="800100" lvl="1" indent="-3429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Rapport final et archives</a:t>
            </a:r>
          </a:p>
          <a:p>
            <a:pPr marL="342900" indent="-3429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cap="none" dirty="0">
                <a:solidFill>
                  <a:schemeClr val="tx1"/>
                </a:solidFill>
                <a:ea typeface="+mn-ea"/>
                <a:cs typeface="Arial"/>
              </a:rPr>
              <a:t>Aider les scientifiques à obtenir des résultats qui sont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99EF68B4-2339-19D3-A547-D186133C29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5259896"/>
              </p:ext>
            </p:extLst>
          </p:nvPr>
        </p:nvGraphicFramePr>
        <p:xfrm>
          <a:off x="819150" y="4840652"/>
          <a:ext cx="10763250" cy="1459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24125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812651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RÉSULTATS </a:t>
            </a:r>
            <a:r>
              <a:rPr lang="en-US" sz="4000" dirty="0">
                <a:solidFill>
                  <a:srgbClr val="C55A11"/>
                </a:solidFill>
              </a:rPr>
              <a:t>P</a:t>
            </a: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É</a:t>
            </a:r>
            <a:r>
              <a:rPr lang="en-US" sz="4000" dirty="0">
                <a:solidFill>
                  <a:srgbClr val="C55A11"/>
                </a:solidFill>
              </a:rPr>
              <a:t>DAGOGIQUES</a:t>
            </a: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 DE LA FORMATION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8FB3FF-202C-FCEE-75C4-BF7979454E3C}"/>
              </a:ext>
            </a:extLst>
          </p:cNvPr>
          <p:cNvSpPr txBox="1">
            <a:spLocks/>
          </p:cNvSpPr>
          <p:nvPr/>
        </p:nvSpPr>
        <p:spPr bwMode="auto">
          <a:xfrm>
            <a:off x="1593544" y="3262760"/>
            <a:ext cx="6686550" cy="716484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342900" marR="0" lvl="0" indent="-342900" algn="l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cap="none" dirty="0">
                <a:solidFill>
                  <a:schemeClr val="tx1"/>
                </a:solidFill>
                <a:ea typeface="+mn-ea"/>
                <a:cs typeface="Arial"/>
              </a:rPr>
              <a:t>Promouvoir des conditions dans lesquelles les analyses sont :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5411A5A-BE2D-A567-AC96-B4BEB666C5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2028414"/>
              </p:ext>
            </p:extLst>
          </p:nvPr>
        </p:nvGraphicFramePr>
        <p:xfrm>
          <a:off x="7696200" y="1960022"/>
          <a:ext cx="3886200" cy="4038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0A31772E-5F63-2C82-643C-BA3A1EE5BDEE}"/>
              </a:ext>
            </a:extLst>
          </p:cNvPr>
          <p:cNvSpPr txBox="1">
            <a:spLocks/>
          </p:cNvSpPr>
          <p:nvPr/>
        </p:nvSpPr>
        <p:spPr bwMode="auto">
          <a:xfrm>
            <a:off x="609600" y="4715410"/>
            <a:ext cx="3475123" cy="132993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342900" marR="0" lvl="0" indent="-342900" algn="l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cap="none" dirty="0">
                <a:solidFill>
                  <a:schemeClr val="tx1"/>
                </a:solidFill>
                <a:ea typeface="+mn-ea"/>
                <a:cs typeface="Arial"/>
              </a:rPr>
              <a:t>Favoriser les conditions de fonctionnement du laboratoire : 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01B45E59-6845-EAFF-2D9D-0D1E7F1771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4591326"/>
              </p:ext>
            </p:extLst>
          </p:nvPr>
        </p:nvGraphicFramePr>
        <p:xfrm>
          <a:off x="3831335" y="4501562"/>
          <a:ext cx="2988969" cy="20661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032871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812651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solidFill>
                  <a:srgbClr val="C55A11"/>
                </a:solidFill>
              </a:rPr>
              <a:t>PROMOUVOIR VOTRE LABORATOIRE</a:t>
            </a:r>
            <a:endParaRPr kumimoji="0" lang="en-US" sz="4000" b="1" i="0" u="none" strike="noStrike" kern="1200" cap="all" spc="0" normalizeH="0" baseline="0" noProof="0" dirty="0">
              <a:ln>
                <a:noFill/>
              </a:ln>
              <a:solidFill>
                <a:srgbClr val="C55A11"/>
              </a:solidFill>
              <a:effectLst/>
              <a:uLnTx/>
              <a:uFillTx/>
              <a:latin typeface="Gill Sans MT" panose="020B0502020104020203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742EE21-81F6-AB04-0310-4D949CC98B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313015"/>
              </p:ext>
            </p:extLst>
          </p:nvPr>
        </p:nvGraphicFramePr>
        <p:xfrm>
          <a:off x="1119981" y="2031091"/>
          <a:ext cx="9852819" cy="3902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06014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1212701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solidFill>
                  <a:srgbClr val="C55A11"/>
                </a:solidFill>
              </a:rPr>
              <a:t>MISSION DU </a:t>
            </a:r>
            <a:r>
              <a:rPr lang="en-US" sz="4000" dirty="0" err="1">
                <a:solidFill>
                  <a:srgbClr val="C55A11"/>
                </a:solidFill>
              </a:rPr>
              <a:t>LABoratoire</a:t>
            </a:r>
            <a:endParaRPr kumimoji="0" lang="en-US" sz="4000" b="1" i="0" u="none" strike="noStrike" kern="1200" cap="all" spc="0" normalizeH="0" baseline="0" noProof="0" dirty="0">
              <a:ln>
                <a:noFill/>
              </a:ln>
              <a:solidFill>
                <a:srgbClr val="C55A11"/>
              </a:solidFill>
              <a:effectLst/>
              <a:uLnTx/>
              <a:uFillTx/>
              <a:latin typeface="Gill Sans MT" panose="020B0502020104020203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4A7A1A-8B1C-E22F-B06C-FFCBCF365789}"/>
              </a:ext>
            </a:extLst>
          </p:cNvPr>
          <p:cNvSpPr txBox="1">
            <a:spLocks/>
          </p:cNvSpPr>
          <p:nvPr/>
        </p:nvSpPr>
        <p:spPr bwMode="auto">
          <a:xfrm>
            <a:off x="504825" y="2342147"/>
            <a:ext cx="10972800" cy="330315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lvl="1">
              <a:spcBef>
                <a:spcPts val="1800"/>
              </a:spcBef>
              <a:spcAft>
                <a:spcPts val="0"/>
              </a:spcAft>
              <a:defRPr/>
            </a:pPr>
            <a:r>
              <a:rPr lang="en-US" sz="3600" i="1" cap="none" dirty="0">
                <a:solidFill>
                  <a:schemeClr val="tx1"/>
                </a:solidFill>
                <a:ea typeface="+mn-ea"/>
                <a:cs typeface="Arial"/>
              </a:rPr>
              <a:t>Pour les laboratoires dont la mission est de desservir de vastes zones géographiques et/ou qui souhaitent être un centre de référence pour les scientifiques, les chercheurs et les étudiants, il est important d'avoir une déclaration de mission claire. </a:t>
            </a:r>
          </a:p>
        </p:txBody>
      </p:sp>
    </p:spTree>
    <p:extLst>
      <p:ext uri="{BB962C8B-B14F-4D97-AF65-F5344CB8AC3E}">
        <p14:creationId xmlns:p14="http://schemas.microsoft.com/office/powerpoint/2010/main" val="3943261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812651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solidFill>
                  <a:srgbClr val="C55A11"/>
                </a:solidFill>
              </a:rPr>
              <a:t>EXEMPLE : FESL/IFAS</a:t>
            </a:r>
            <a:endParaRPr kumimoji="0" lang="en-US" sz="4000" b="1" i="0" u="none" strike="noStrike" kern="1200" cap="all" spc="0" normalizeH="0" baseline="0" noProof="0" dirty="0">
              <a:ln>
                <a:noFill/>
              </a:ln>
              <a:solidFill>
                <a:srgbClr val="C55A11"/>
              </a:solidFill>
              <a:effectLst/>
              <a:uLnTx/>
              <a:uFillTx/>
              <a:latin typeface="Gill Sans MT" panose="020B0502020104020203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61529D-7F96-AA57-3655-C78936AC39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0917" y="1789736"/>
            <a:ext cx="9449621" cy="3799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869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6A13C-272B-7755-AC8E-8E73D6905366}"/>
              </a:ext>
            </a:extLst>
          </p:cNvPr>
          <p:cNvSpPr txBox="1">
            <a:spLocks/>
          </p:cNvSpPr>
          <p:nvPr/>
        </p:nvSpPr>
        <p:spPr bwMode="auto">
          <a:xfrm>
            <a:off x="609600" y="2654225"/>
            <a:ext cx="10972800" cy="15495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800" dirty="0">
                <a:solidFill>
                  <a:srgbClr val="C55A11"/>
                </a:solidFill>
              </a:rPr>
              <a:t>ACTIVITÉ : DÉCLARATION DE MISSION DU LABORATOIRE</a:t>
            </a:r>
            <a:endParaRPr kumimoji="0" lang="en-US" sz="4800" b="1" i="0" u="none" strike="noStrike" kern="1200" cap="all" spc="0" normalizeH="0" baseline="0" noProof="0" dirty="0">
              <a:ln>
                <a:noFill/>
              </a:ln>
              <a:solidFill>
                <a:srgbClr val="C55A11"/>
              </a:solidFill>
              <a:effectLst/>
              <a:uLnTx/>
              <a:uFillTx/>
              <a:latin typeface="Gill Sans MT" panose="020B0502020104020203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330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812651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solidFill>
                  <a:srgbClr val="C55A11"/>
                </a:solidFill>
              </a:rPr>
              <a:t>MARKETING : </a:t>
            </a:r>
            <a:r>
              <a:rPr lang="en-US" sz="4000" dirty="0" err="1">
                <a:solidFill>
                  <a:srgbClr val="C55A11"/>
                </a:solidFill>
              </a:rPr>
              <a:t>MARQuE</a:t>
            </a:r>
            <a:r>
              <a:rPr lang="en-US" sz="4000" dirty="0">
                <a:solidFill>
                  <a:srgbClr val="C55A11"/>
                </a:solidFill>
              </a:rPr>
              <a:t> DE L’INSTITUTION</a:t>
            </a:r>
            <a:endParaRPr kumimoji="0" lang="en-US" sz="4000" b="1" i="0" u="none" strike="noStrike" kern="1200" cap="all" spc="0" normalizeH="0" baseline="0" noProof="0" dirty="0">
              <a:ln>
                <a:noFill/>
              </a:ln>
              <a:solidFill>
                <a:srgbClr val="C55A11"/>
              </a:solidFill>
              <a:effectLst/>
              <a:uLnTx/>
              <a:uFillTx/>
              <a:latin typeface="Gill Sans MT" panose="020B0502020104020203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4A7A1A-8B1C-E22F-B06C-FFCBCF365789}"/>
              </a:ext>
            </a:extLst>
          </p:cNvPr>
          <p:cNvSpPr txBox="1">
            <a:spLocks/>
          </p:cNvSpPr>
          <p:nvPr/>
        </p:nvSpPr>
        <p:spPr bwMode="auto">
          <a:xfrm>
            <a:off x="714375" y="2231420"/>
            <a:ext cx="10763250" cy="239515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lvl="1" algn="l">
              <a:spcBef>
                <a:spcPts val="1800"/>
              </a:spcBef>
              <a:spcAft>
                <a:spcPts val="0"/>
              </a:spcAft>
              <a:defRPr/>
            </a:pPr>
            <a:r>
              <a:rPr lang="en-US" sz="3600" i="1" cap="none" dirty="0">
                <a:solidFill>
                  <a:schemeClr val="tx1"/>
                </a:solidFill>
                <a:ea typeface="+mn-ea"/>
                <a:cs typeface="Arial"/>
              </a:rPr>
              <a:t>Il est important que toutes les informations pertinentes sur le laboratoire soient regroupées en un seul endroit, par exemple sur un site web ou dans un formulaire d'introduction.</a:t>
            </a:r>
          </a:p>
        </p:txBody>
      </p:sp>
    </p:spTree>
    <p:extLst>
      <p:ext uri="{BB962C8B-B14F-4D97-AF65-F5344CB8AC3E}">
        <p14:creationId xmlns:p14="http://schemas.microsoft.com/office/powerpoint/2010/main" val="3607726624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88DF4D2C-586D-4541-BADF-B249C5EEECA4}"/>
    </a:ext>
  </a:extLst>
</a:theme>
</file>

<file path=ppt/theme/theme2.xml><?xml version="1.0" encoding="utf-8"?>
<a:theme xmlns:a="http://schemas.openxmlformats.org/drawingml/2006/main" name="Content Slides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00DFB5C1-D665-4F19-9EAF-C6110DB5BA6E}"/>
    </a:ext>
  </a:extLst>
</a:theme>
</file>

<file path=ppt/theme/theme3.xml><?xml version="1.0" encoding="utf-8"?>
<a:theme xmlns:a="http://schemas.openxmlformats.org/drawingml/2006/main" name="Feed the Future-only branded blank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DE9E3B4F-FDE1-4B64-9B89-056BD7316A41}"/>
    </a:ext>
  </a:extLst>
</a:theme>
</file>

<file path=ppt/theme/theme4.xml><?xml version="1.0" encoding="utf-8"?>
<a:theme xmlns:a="http://schemas.openxmlformats.org/drawingml/2006/main" name="1_Feed the Future-only branded blank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4C398D5B-2E55-435B-836E-AEF8D0EF2199}"/>
    </a:ext>
  </a:extLst>
</a:theme>
</file>

<file path=ppt/theme/theme5.xml><?xml version="1.0" encoding="utf-8"?>
<a:theme xmlns:a="http://schemas.openxmlformats.org/drawingml/2006/main" name="1_Content Slides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AA1ABD90-5BC5-4B67-9FA6-0B7EAA7B1840}"/>
    </a:ext>
  </a:extLst>
</a:theme>
</file>

<file path=ppt/theme/theme6.xml><?xml version="1.0" encoding="utf-8"?>
<a:theme xmlns:a="http://schemas.openxmlformats.org/drawingml/2006/main" name="Closing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2F2C30D2-A155-4EF3-958C-7AD74E53249E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2dd9003-4c32-4172-aded-c42a49a6cc31" xsi:nil="true"/>
    <lcf76f155ced4ddcb4097134ff3c332f xmlns="ca92f18b-e98e-4ac2-9366-24e20b74cc85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E99547EE107245AA63AAFE1B907A6C" ma:contentTypeVersion="16" ma:contentTypeDescription="Create a new document." ma:contentTypeScope="" ma:versionID="2f5bb5c20004e277d8ef89200eb75960">
  <xsd:schema xmlns:xsd="http://www.w3.org/2001/XMLSchema" xmlns:xs="http://www.w3.org/2001/XMLSchema" xmlns:p="http://schemas.microsoft.com/office/2006/metadata/properties" xmlns:ns2="ca92f18b-e98e-4ac2-9366-24e20b74cc85" xmlns:ns3="72dd9003-4c32-4172-aded-c42a49a6cc31" targetNamespace="http://schemas.microsoft.com/office/2006/metadata/properties" ma:root="true" ma:fieldsID="2f0b76d90607339c8e1525e2564f4125" ns2:_="" ns3:_="">
    <xsd:import namespace="ca92f18b-e98e-4ac2-9366-24e20b74cc85"/>
    <xsd:import namespace="72dd9003-4c32-4172-aded-c42a49a6cc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92f18b-e98e-4ac2-9366-24e20b74cc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a0c477a-f09e-4137-8c49-77869fdcca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dd9003-4c32-4172-aded-c42a49a6cc3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adab572-062c-4750-a417-21f0b0ad7a68}" ma:internalName="TaxCatchAll" ma:showField="CatchAllData" ma:web="72dd9003-4c32-4172-aded-c42a49a6cc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A92F9C-931E-4EF5-83B1-D237019A069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BEC582-9393-41AE-8057-68B6D767470C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dcmitype/"/>
    <ds:schemaRef ds:uri="75826b5d-971e-4109-a7c4-5eab32823b38"/>
    <ds:schemaRef ds:uri="http://schemas.microsoft.com/office/infopath/2007/PartnerControls"/>
    <ds:schemaRef ds:uri="http://purl.org/dc/elements/1.1/"/>
    <ds:schemaRef ds:uri="http://schemas.microsoft.com/office/2006/metadata/properties"/>
    <ds:schemaRef ds:uri="3924e43b-ab35-4ca7-9297-ce8abea5a429"/>
    <ds:schemaRef ds:uri="http://www.w3.org/XML/1998/namespace"/>
    <ds:schemaRef ds:uri="72dd9003-4c32-4172-aded-c42a49a6cc31"/>
    <ds:schemaRef ds:uri="ca92f18b-e98e-4ac2-9366-24e20b74cc85"/>
  </ds:schemaRefs>
</ds:datastoreItem>
</file>

<file path=customXml/itemProps3.xml><?xml version="1.0" encoding="utf-8"?>
<ds:datastoreItem xmlns:ds="http://schemas.openxmlformats.org/officeDocument/2006/customXml" ds:itemID="{6183FE26-5B47-4339-B602-DE846A7D7F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92f18b-e98e-4ac2-9366-24e20b74cc85"/>
    <ds:schemaRef ds:uri="72dd9003-4c32-4172-aded-c42a49a6cc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LSIL Widescreen PPT template 2022</Template>
  <TotalTime>7644</TotalTime>
  <Words>311</Words>
  <Application>Microsoft Office PowerPoint</Application>
  <PresentationFormat>Widescreen</PresentationFormat>
  <Paragraphs>49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Arial</vt:lpstr>
      <vt:lpstr>Calibri</vt:lpstr>
      <vt:lpstr>Calibri Light</vt:lpstr>
      <vt:lpstr>Gill Sans MT</vt:lpstr>
      <vt:lpstr>Title Slide</vt:lpstr>
      <vt:lpstr>Content Slides</vt:lpstr>
      <vt:lpstr>Feed the Future-only branded blank</vt:lpstr>
      <vt:lpstr>1_Feed the Future-only branded blank</vt:lpstr>
      <vt:lpstr>1_Content Slides</vt:lpstr>
      <vt:lpstr>Closing Slides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Harper, Jim W</dc:creator>
  <cp:keywords>, docId:989069B8BF95B37D7D1967A5F711EF99</cp:keywords>
  <cp:lastModifiedBy>Karimou,Moctar</cp:lastModifiedBy>
  <cp:revision>81</cp:revision>
  <dcterms:created xsi:type="dcterms:W3CDTF">2022-06-14T17:18:14Z</dcterms:created>
  <dcterms:modified xsi:type="dcterms:W3CDTF">2023-08-17T11:17:28Z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0x01010014E99547EE107245AA63AAFE1B907A6C</vt:lpwstr>
  </property>
  <property fmtid="{D5CDD505-2E9C-101B-9397-08002B2CF9AE}" pid="3" name="MediaServiceImageTags">
    <vt:lpwstr/>
  </property>
</Properties>
</file>