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slideLayouts/slideLayout7.xml" ContentType="application/vnd.openxmlformats-officedocument.presentationml.slideLayout+xml"/>
  <Override PartName="/ppt/theme/theme4.xml" ContentType="application/vnd.openxmlformats-officedocument.theme+xml"/>
  <Override PartName="/ppt/slideLayouts/slideLayout8.xml" ContentType="application/vnd.openxmlformats-officedocument.presentationml.slideLayout+xml"/>
  <Override PartName="/ppt/theme/theme5.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4.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7.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8" r:id="rId4"/>
    <p:sldMasterId id="2147483686" r:id="rId5"/>
    <p:sldMasterId id="2147483706" r:id="rId6"/>
    <p:sldMasterId id="2147483710" r:id="rId7"/>
    <p:sldMasterId id="2147483712" r:id="rId8"/>
    <p:sldMasterId id="2147483701" r:id="rId9"/>
  </p:sldMasterIdLst>
  <p:notesMasterIdLst>
    <p:notesMasterId r:id="rId37"/>
  </p:notesMasterIdLst>
  <p:handoutMasterIdLst>
    <p:handoutMasterId r:id="rId38"/>
  </p:handoutMasterIdLst>
  <p:sldIdLst>
    <p:sldId id="534" r:id="rId10"/>
    <p:sldId id="1283" r:id="rId11"/>
    <p:sldId id="1269" r:id="rId12"/>
    <p:sldId id="1286" r:id="rId13"/>
    <p:sldId id="1287" r:id="rId14"/>
    <p:sldId id="1204" r:id="rId15"/>
    <p:sldId id="1289" r:id="rId16"/>
    <p:sldId id="1290" r:id="rId17"/>
    <p:sldId id="1288" r:id="rId18"/>
    <p:sldId id="1271" r:id="rId19"/>
    <p:sldId id="1272" r:id="rId20"/>
    <p:sldId id="1273" r:id="rId21"/>
    <p:sldId id="1274" r:id="rId22"/>
    <p:sldId id="1275" r:id="rId23"/>
    <p:sldId id="1276" r:id="rId24"/>
    <p:sldId id="1277" r:id="rId25"/>
    <p:sldId id="1291" r:id="rId26"/>
    <p:sldId id="1278" r:id="rId27"/>
    <p:sldId id="1292" r:id="rId28"/>
    <p:sldId id="1279" r:id="rId29"/>
    <p:sldId id="1281" r:id="rId30"/>
    <p:sldId id="1280" r:id="rId31"/>
    <p:sldId id="1282" r:id="rId32"/>
    <p:sldId id="1268" r:id="rId33"/>
    <p:sldId id="1293" r:id="rId34"/>
    <p:sldId id="1284" r:id="rId35"/>
    <p:sldId id="1285" r:id="rId36"/>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5pPr>
    <a:lvl6pPr marL="2286000" algn="l" defTabSz="914400" rtl="0" eaLnBrk="1" latinLnBrk="0" hangingPunct="1">
      <a:defRPr kern="1200">
        <a:solidFill>
          <a:schemeClr val="tx1"/>
        </a:solidFill>
        <a:latin typeface="Gill Sans MT" panose="020B0502020104020203" pitchFamily="34" charset="0"/>
        <a:ea typeface="+mn-ea"/>
        <a:cs typeface="+mn-cs"/>
      </a:defRPr>
    </a:lvl6pPr>
    <a:lvl7pPr marL="2743200" algn="l" defTabSz="914400" rtl="0" eaLnBrk="1" latinLnBrk="0" hangingPunct="1">
      <a:defRPr kern="1200">
        <a:solidFill>
          <a:schemeClr val="tx1"/>
        </a:solidFill>
        <a:latin typeface="Gill Sans MT" panose="020B0502020104020203" pitchFamily="34" charset="0"/>
        <a:ea typeface="+mn-ea"/>
        <a:cs typeface="+mn-cs"/>
      </a:defRPr>
    </a:lvl7pPr>
    <a:lvl8pPr marL="3200400" algn="l" defTabSz="914400" rtl="0" eaLnBrk="1" latinLnBrk="0" hangingPunct="1">
      <a:defRPr kern="1200">
        <a:solidFill>
          <a:schemeClr val="tx1"/>
        </a:solidFill>
        <a:latin typeface="Gill Sans MT" panose="020B0502020104020203" pitchFamily="34" charset="0"/>
        <a:ea typeface="+mn-ea"/>
        <a:cs typeface="+mn-cs"/>
      </a:defRPr>
    </a:lvl8pPr>
    <a:lvl9pPr marL="3657600" algn="l" defTabSz="914400" rtl="0" eaLnBrk="1" latinLnBrk="0" hangingPunct="1">
      <a:defRPr kern="1200">
        <a:solidFill>
          <a:schemeClr val="tx1"/>
        </a:solidFill>
        <a:latin typeface="Gill Sans MT" panose="020B0502020104020203" pitchFamily="34"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A010B3E-C321-6AE5-C8F0-B68BD1C61438}" name="Ugalde-Brenes, Ana Y." initials="UBAY" userId="S::augaldebrenes@ufl.edu::505c0a3f-97de-431d-a885-c60a88eb4c55" providerId="AD"/>
  <p188:author id="{157E9873-3BF8-1D4A-9EC3-AC33484CD114}" name="Ana Yancy Ugalde" initials="AYU" userId="dee6a23d77e11596" providerId="Windows Live"/>
  <p188:author id="{D063B28E-2709-358B-F38A-C372CA11E254}" name="Bohn,Andrea B" initials="BB" userId="S::abohn@ufl.edu::58db57ce-5f1e-4d64-b1fa-7bf285c7878e" providerId="AD"/>
  <p188:author id="{8BE636CB-8511-6D67-2CD1-56398477221C}" name="Sanchez, Alejandro." initials="SA" userId="S::jalejandro.sanch@ufl.edu::6284fc1f-5d8d-4afa-a6ce-acdc4ce75975" providerId="AD"/>
  <p188:author id="{AF0128E8-F4BA-F3D7-E7E2-61CB797FCEB6}" name="Ludgate,Nargiza" initials="L" userId="S::rnargiza@ufl.edu::000fff5d-da05-4fb9-b2a4-d90a3fcede5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Bohn, Andrea B" initials="" lastIdx="2" clrIdx="0"/>
  <p:cmAuthor id="2" name="Bohn,Andrea B" initials="" lastIdx="10" clrIdx="1"/>
  <p:cmAuthor id="3" name="Adesogan,Adegbola Tolulope" initials="" lastIdx="3" clrIdx="2"/>
  <p:cmAuthor id="4" name="Hendrickx,Saskia" initials="" lastIdx="3" clrIdx="3"/>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A545"/>
    <a:srgbClr val="237C9A"/>
    <a:srgbClr val="C55A11"/>
    <a:srgbClr val="4799B5"/>
    <a:srgbClr val="C25700"/>
    <a:srgbClr val="2C558B"/>
    <a:srgbClr val="D37D28"/>
    <a:srgbClr val="558B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22" autoAdjust="0"/>
    <p:restoredTop sz="96652" autoAdjust="0"/>
  </p:normalViewPr>
  <p:slideViewPr>
    <p:cSldViewPr snapToGrid="0">
      <p:cViewPr varScale="1">
        <p:scale>
          <a:sx n="63" d="100"/>
          <a:sy n="63" d="100"/>
        </p:scale>
        <p:origin x="768" y="56"/>
      </p:cViewPr>
      <p:guideLst/>
    </p:cSldViewPr>
  </p:slideViewPr>
  <p:notesTextViewPr>
    <p:cViewPr>
      <p:scale>
        <a:sx n="1" d="1"/>
        <a:sy n="1" d="1"/>
      </p:scale>
      <p:origin x="0" y="0"/>
    </p:cViewPr>
  </p:notesTextViewPr>
  <p:notesViewPr>
    <p:cSldViewPr snapToGrid="0">
      <p:cViewPr varScale="1">
        <p:scale>
          <a:sx n="84" d="100"/>
          <a:sy n="84" d="100"/>
        </p:scale>
        <p:origin x="3192" y="7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9" Type="http://schemas.openxmlformats.org/officeDocument/2006/relationships/commentAuthors" Target="commentAuthors.xml"/><Relationship Id="rId21" Type="http://schemas.openxmlformats.org/officeDocument/2006/relationships/slide" Target="slides/slide12.xml"/><Relationship Id="rId34" Type="http://schemas.openxmlformats.org/officeDocument/2006/relationships/slide" Target="slides/slide25.xml"/><Relationship Id="rId42" Type="http://schemas.openxmlformats.org/officeDocument/2006/relationships/theme" Target="theme/theme1.xml"/><Relationship Id="rId7" Type="http://schemas.openxmlformats.org/officeDocument/2006/relationships/slideMaster" Target="slideMasters/slideMaster4.xml"/><Relationship Id="rId2" Type="http://schemas.openxmlformats.org/officeDocument/2006/relationships/customXml" Target="../customXml/item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slide" Target="slides/slide20.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slide" Target="slides/slide22.xml"/><Relationship Id="rId44"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slide" Target="slides/slide26.xml"/><Relationship Id="rId43" Type="http://schemas.openxmlformats.org/officeDocument/2006/relationships/tableStyles" Target="tableStyles.xml"/><Relationship Id="rId8" Type="http://schemas.openxmlformats.org/officeDocument/2006/relationships/slideMaster" Target="slideMasters/slideMaster5.xml"/><Relationship Id="rId3" Type="http://schemas.openxmlformats.org/officeDocument/2006/relationships/customXml" Target="../customXml/item3.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handoutMaster" Target="handoutMasters/handoutMaster1.xml"/></Relationships>
</file>

<file path=ppt/diagrams/_rels/data1.xml.rels><?xml version="1.0" encoding="UTF-8" standalone="yes"?>
<Relationships xmlns="http://schemas.openxmlformats.org/package/2006/relationships"><Relationship Id="rId8" Type="http://schemas.openxmlformats.org/officeDocument/2006/relationships/image" Target="../media/image18.svg"/><Relationship Id="rId13" Type="http://schemas.openxmlformats.org/officeDocument/2006/relationships/image" Target="../media/image23.png"/><Relationship Id="rId3" Type="http://schemas.openxmlformats.org/officeDocument/2006/relationships/image" Target="../media/image13.png"/><Relationship Id="rId7" Type="http://schemas.openxmlformats.org/officeDocument/2006/relationships/image" Target="../media/image17.png"/><Relationship Id="rId12" Type="http://schemas.openxmlformats.org/officeDocument/2006/relationships/image" Target="../media/image22.sv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6.svg"/><Relationship Id="rId11" Type="http://schemas.openxmlformats.org/officeDocument/2006/relationships/image" Target="../media/image21.png"/><Relationship Id="rId5" Type="http://schemas.openxmlformats.org/officeDocument/2006/relationships/image" Target="../media/image15.png"/><Relationship Id="rId10" Type="http://schemas.openxmlformats.org/officeDocument/2006/relationships/image" Target="../media/image20.svg"/><Relationship Id="rId4" Type="http://schemas.openxmlformats.org/officeDocument/2006/relationships/image" Target="../media/image14.svg"/><Relationship Id="rId9" Type="http://schemas.openxmlformats.org/officeDocument/2006/relationships/image" Target="../media/image19.png"/><Relationship Id="rId14" Type="http://schemas.openxmlformats.org/officeDocument/2006/relationships/image" Target="../media/image24.svg"/></Relationships>
</file>

<file path=ppt/diagrams/_rels/data2.xml.rels><?xml version="1.0" encoding="UTF-8" standalone="yes"?>
<Relationships xmlns="http://schemas.openxmlformats.org/package/2006/relationships"><Relationship Id="rId2" Type="http://schemas.openxmlformats.org/officeDocument/2006/relationships/image" Target="../media/image26.svg"/><Relationship Id="rId1" Type="http://schemas.openxmlformats.org/officeDocument/2006/relationships/image" Target="../media/image25.png"/></Relationships>
</file>

<file path=ppt/diagrams/_rels/data3.xml.rels><?xml version="1.0" encoding="UTF-8" standalone="yes"?>
<Relationships xmlns="http://schemas.openxmlformats.org/package/2006/relationships"><Relationship Id="rId2" Type="http://schemas.openxmlformats.org/officeDocument/2006/relationships/image" Target="../media/image28.svg"/><Relationship Id="rId1" Type="http://schemas.openxmlformats.org/officeDocument/2006/relationships/image" Target="../media/image27.png"/></Relationships>
</file>

<file path=ppt/diagrams/_rels/data4.xml.rels><?xml version="1.0" encoding="UTF-8" standalone="yes"?>
<Relationships xmlns="http://schemas.openxmlformats.org/package/2006/relationships"><Relationship Id="rId2" Type="http://schemas.openxmlformats.org/officeDocument/2006/relationships/image" Target="../media/image30.svg"/><Relationship Id="rId1" Type="http://schemas.openxmlformats.org/officeDocument/2006/relationships/image" Target="../media/image29.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8.svg"/><Relationship Id="rId13" Type="http://schemas.openxmlformats.org/officeDocument/2006/relationships/image" Target="../media/image23.png"/><Relationship Id="rId3" Type="http://schemas.openxmlformats.org/officeDocument/2006/relationships/image" Target="../media/image13.png"/><Relationship Id="rId7" Type="http://schemas.openxmlformats.org/officeDocument/2006/relationships/image" Target="../media/image17.png"/><Relationship Id="rId12" Type="http://schemas.openxmlformats.org/officeDocument/2006/relationships/image" Target="../media/image22.sv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6.svg"/><Relationship Id="rId11" Type="http://schemas.openxmlformats.org/officeDocument/2006/relationships/image" Target="../media/image21.png"/><Relationship Id="rId5" Type="http://schemas.openxmlformats.org/officeDocument/2006/relationships/image" Target="../media/image15.png"/><Relationship Id="rId10" Type="http://schemas.openxmlformats.org/officeDocument/2006/relationships/image" Target="../media/image20.svg"/><Relationship Id="rId4" Type="http://schemas.openxmlformats.org/officeDocument/2006/relationships/image" Target="../media/image14.svg"/><Relationship Id="rId9" Type="http://schemas.openxmlformats.org/officeDocument/2006/relationships/image" Target="../media/image19.png"/><Relationship Id="rId14" Type="http://schemas.openxmlformats.org/officeDocument/2006/relationships/image" Target="../media/image24.svg"/></Relationships>
</file>

<file path=ppt/diagrams/_rels/drawing2.xml.rels><?xml version="1.0" encoding="UTF-8" standalone="yes"?>
<Relationships xmlns="http://schemas.openxmlformats.org/package/2006/relationships"><Relationship Id="rId2" Type="http://schemas.openxmlformats.org/officeDocument/2006/relationships/image" Target="../media/image26.svg"/><Relationship Id="rId1" Type="http://schemas.openxmlformats.org/officeDocument/2006/relationships/image" Target="../media/image25.png"/></Relationships>
</file>

<file path=ppt/diagrams/_rels/drawing3.xml.rels><?xml version="1.0" encoding="UTF-8" standalone="yes"?>
<Relationships xmlns="http://schemas.openxmlformats.org/package/2006/relationships"><Relationship Id="rId2" Type="http://schemas.openxmlformats.org/officeDocument/2006/relationships/image" Target="../media/image28.svg"/><Relationship Id="rId1" Type="http://schemas.openxmlformats.org/officeDocument/2006/relationships/image" Target="../media/image27.png"/></Relationships>
</file>

<file path=ppt/diagrams/_rels/drawing4.xml.rels><?xml version="1.0" encoding="UTF-8" standalone="yes"?>
<Relationships xmlns="http://schemas.openxmlformats.org/package/2006/relationships"><Relationship Id="rId2" Type="http://schemas.openxmlformats.org/officeDocument/2006/relationships/image" Target="../media/image30.svg"/><Relationship Id="rId1" Type="http://schemas.openxmlformats.org/officeDocument/2006/relationships/image" Target="../media/image29.png"/></Relationships>
</file>

<file path=ppt/diagrams/colors1.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5_5">
  <dgm:title val=""/>
  <dgm:desc val=""/>
  <dgm:catLst>
    <dgm:cat type="accent5" pri="11500"/>
  </dgm:catLst>
  <dgm:styleLbl name="node0">
    <dgm:fillClrLst meth="cycle">
      <a:schemeClr val="accent5">
        <a:alpha val="80000"/>
      </a:schemeClr>
    </dgm:fillClrLst>
    <dgm:linClrLst meth="repeat">
      <a:schemeClr val="lt1"/>
    </dgm:linClrLst>
    <dgm:effectClrLst/>
    <dgm:txLinClrLst/>
    <dgm:txFillClrLst/>
    <dgm:txEffectClrLst/>
  </dgm:styleLbl>
  <dgm:styleLbl name="node1">
    <dgm:fillClrLst>
      <a:schemeClr val="accent5">
        <a:alpha val="90000"/>
      </a:schemeClr>
      <a:schemeClr val="accent5">
        <a:alpha val="50000"/>
      </a:schemeClr>
    </dgm:fillClrLst>
    <dgm:linClrLst meth="repeat">
      <a:schemeClr val="lt1"/>
    </dgm:linClrLst>
    <dgm:effectClrLst/>
    <dgm:txLinClrLst/>
    <dgm:txFillClrLst/>
    <dgm:txEffectClrLst/>
  </dgm:styleLbl>
  <dgm:styleLbl name="alignNode1">
    <dgm:fillClrLst>
      <a:schemeClr val="accent5">
        <a:alpha val="90000"/>
      </a:schemeClr>
      <a:schemeClr val="accent5">
        <a:alpha val="50000"/>
      </a:schemeClr>
    </dgm:fillClrLst>
    <dgm:linClrLst>
      <a:schemeClr val="accent5">
        <a:alpha val="90000"/>
      </a:schemeClr>
      <a:schemeClr val="accent5">
        <a:alpha val="50000"/>
      </a:schemeClr>
    </dgm:linClrLst>
    <dgm:effectClrLst/>
    <dgm:txLinClrLst/>
    <dgm:txFillClrLst/>
    <dgm:txEffectClrLst/>
  </dgm:styleLbl>
  <dgm:styleLbl name="lnNode1">
    <dgm:fillClrLst>
      <a:schemeClr val="accent5">
        <a:shade val="90000"/>
      </a:schemeClr>
      <a:schemeClr val="accent5">
        <a:alpha val="50000"/>
        <a:tint val="5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alpha val="20000"/>
      </a:schemeClr>
    </dgm:fillClrLst>
    <dgm:linClrLst meth="repeat">
      <a:schemeClr val="lt1"/>
    </dgm:linClrLst>
    <dgm:effectClrLst/>
    <dgm:txLinClrLst/>
    <dgm:txFillClrLst/>
    <dgm:txEffectClrLst/>
  </dgm:styleLbl>
  <dgm:styleLbl name="node2">
    <dgm:fillClrLst>
      <a:schemeClr val="accent5">
        <a:alpha val="70000"/>
      </a:schemeClr>
    </dgm:fillClrLst>
    <dgm:linClrLst meth="repeat">
      <a:schemeClr val="lt1"/>
    </dgm:linClrLst>
    <dgm:effectClrLst/>
    <dgm:txLinClrLst/>
    <dgm:txFillClrLst/>
    <dgm:txEffectClrLst/>
  </dgm:styleLbl>
  <dgm:styleLbl name="node3">
    <dgm:fillClrLst>
      <a:schemeClr val="accent5">
        <a:alpha val="50000"/>
      </a:schemeClr>
    </dgm:fillClrLst>
    <dgm:linClrLst meth="repeat">
      <a:schemeClr val="lt1"/>
    </dgm:linClrLst>
    <dgm:effectClrLst/>
    <dgm:txLinClrLst/>
    <dgm:txFillClrLst/>
    <dgm:txEffectClrLst/>
  </dgm:styleLbl>
  <dgm:styleLbl name="node4">
    <dgm:fillClrLst>
      <a:schemeClr val="accent5">
        <a:alpha val="30000"/>
      </a:schemeClr>
    </dgm:fillClrLst>
    <dgm:linClrLst meth="repeat">
      <a:schemeClr val="lt1"/>
    </dgm:linClrLst>
    <dgm:effectClrLst/>
    <dgm:txLinClrLst/>
    <dgm:txFillClrLst/>
    <dgm:txEffectClrLst/>
  </dgm:styleLbl>
  <dgm:styleLbl name="fgImgPlace1">
    <dgm:fillClrLst>
      <a:schemeClr val="accent5">
        <a:tint val="50000"/>
        <a:alpha val="90000"/>
      </a:schemeClr>
      <a:schemeClr val="accent5">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f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bgSibTrans2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dgm:txEffectClrLst/>
  </dgm:styleLbl>
  <dgm:styleLbl name="sibTrans1D1">
    <dgm:fillClrLst>
      <a:schemeClr val="accent5">
        <a:shade val="90000"/>
      </a:schemeClr>
      <a:schemeClr val="accent5">
        <a:tint val="50000"/>
      </a:schemeClr>
    </dgm:fillClrLst>
    <dgm:linClrLst>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alpha val="90000"/>
      </a:schemeClr>
    </dgm:fillClrLst>
    <dgm:linClrLst meth="repeat">
      <a:schemeClr val="lt1"/>
    </dgm:linClrLst>
    <dgm:effectClrLst/>
    <dgm:txLinClrLst/>
    <dgm:txFillClrLst/>
    <dgm:txEffectClrLst/>
  </dgm:styleLbl>
  <dgm:styleLbl name="asst1">
    <dgm:fillClrLst meth="repeat">
      <a:schemeClr val="accent5">
        <a:alpha val="90000"/>
      </a:schemeClr>
    </dgm:fillClrLst>
    <dgm:linClrLst meth="repeat">
      <a:schemeClr val="lt1"/>
    </dgm:linClrLst>
    <dgm:effectClrLst/>
    <dgm:txLinClrLst/>
    <dgm:txFillClrLst/>
    <dgm:txEffectClrLst/>
  </dgm:styleLbl>
  <dgm:styleLbl name="asst2">
    <dgm:fillClrLst>
      <a:schemeClr val="accent5">
        <a:alpha val="90000"/>
      </a:schemeClr>
    </dgm:fillClrLst>
    <dgm:linClrLst meth="repeat">
      <a:schemeClr val="lt1"/>
    </dgm:linClrLst>
    <dgm:effectClrLst/>
    <dgm:txLinClrLst/>
    <dgm:txFillClrLst/>
    <dgm:txEffectClrLst/>
  </dgm:styleLbl>
  <dgm:styleLbl name="asst3">
    <dgm:fillClrLst>
      <a:schemeClr val="accent5">
        <a:alpha val="70000"/>
      </a:schemeClr>
    </dgm:fillClrLst>
    <dgm:linClrLst meth="repeat">
      <a:schemeClr val="lt1"/>
    </dgm:linClrLst>
    <dgm:effectClrLst/>
    <dgm:txLinClrLst/>
    <dgm:txFillClrLst/>
    <dgm:txEffectClrLst/>
  </dgm:styleLbl>
  <dgm:styleLbl name="asst4">
    <dgm:fillClrLst>
      <a:schemeClr val="accent5">
        <a:alpha val="50000"/>
      </a:schemeClr>
    </dgm:fillClrLst>
    <dgm:linClrLst meth="repeat">
      <a:schemeClr val="lt1"/>
    </dgm:linClrLst>
    <dgm:effectClrLst/>
    <dgm:txLinClrLst/>
    <dgm:txFillClrLst/>
    <dgm:txEffectClrLst/>
  </dgm:styleLbl>
  <dgm:styleLbl name="parChTrans2D1">
    <dgm:fillClrLst meth="repeat">
      <a:schemeClr val="accent5">
        <a:shade val="8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5">
        <a:alpha val="90000"/>
      </a:schemeClr>
      <a:schemeClr val="accent5">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a:schemeClr val="accent5">
        <a:alpha val="90000"/>
        <a:tint val="40000"/>
      </a:schemeClr>
      <a:schemeClr val="accent5">
        <a:alpha val="5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346BBBD-657D-4F95-9AF7-BE0BA57D8F52}" type="doc">
      <dgm:prSet loTypeId="urn:microsoft.com/office/officeart/2018/2/layout/IconVerticalSolidList" loCatId="icon" qsTypeId="urn:microsoft.com/office/officeart/2005/8/quickstyle/simple1" qsCatId="simple" csTypeId="urn:microsoft.com/office/officeart/2018/5/colors/Iconchunking_neutralbg_colorful5" csCatId="colorful" phldr="1"/>
      <dgm:spPr/>
      <dgm:t>
        <a:bodyPr/>
        <a:lstStyle/>
        <a:p>
          <a:endParaRPr lang="en-US"/>
        </a:p>
      </dgm:t>
    </dgm:pt>
    <dgm:pt modelId="{8688577B-E7C7-4D6D-BBD1-E1AC69F978A3}">
      <dgm:prSet custT="1"/>
      <dgm:spPr/>
      <dgm:t>
        <a:bodyPr/>
        <a:lstStyle/>
        <a:p>
          <a:pPr>
            <a:lnSpc>
              <a:spcPct val="100000"/>
            </a:lnSpc>
          </a:pPr>
          <a:r>
            <a:rPr lang="en-US" sz="2300" dirty="0">
              <a:latin typeface="Gill Sans MT" panose="020B0502020104020203" pitchFamily="34" charset="0"/>
            </a:rPr>
            <a:t>Identification de l'étude, de l'élément de test et de l'élément de référence</a:t>
          </a:r>
        </a:p>
      </dgm:t>
    </dgm:pt>
    <dgm:pt modelId="{2C608C74-3C64-48B8-8751-215EE646A5A8}" type="parTrans" cxnId="{82D4579E-F9E0-4D70-BDEC-8BAF44118EF9}">
      <dgm:prSet/>
      <dgm:spPr/>
      <dgm:t>
        <a:bodyPr/>
        <a:lstStyle/>
        <a:p>
          <a:endParaRPr lang="en-US"/>
        </a:p>
      </dgm:t>
    </dgm:pt>
    <dgm:pt modelId="{D7F69FE1-C4C3-4775-9D87-180CB374E0BD}" type="sibTrans" cxnId="{82D4579E-F9E0-4D70-BDEC-8BAF44118EF9}">
      <dgm:prSet/>
      <dgm:spPr/>
      <dgm:t>
        <a:bodyPr/>
        <a:lstStyle/>
        <a:p>
          <a:endParaRPr lang="en-US"/>
        </a:p>
      </dgm:t>
    </dgm:pt>
    <dgm:pt modelId="{CD2FF7CA-3A8B-4C62-A2F5-4E2CBDDE3C7A}">
      <dgm:prSet custT="1"/>
      <dgm:spPr/>
      <dgm:t>
        <a:bodyPr/>
        <a:lstStyle/>
        <a:p>
          <a:pPr>
            <a:lnSpc>
              <a:spcPct val="100000"/>
            </a:lnSpc>
          </a:pPr>
          <a:r>
            <a:rPr lang="en-US" sz="2300" kern="1200" dirty="0">
              <a:solidFill>
                <a:prstClr val="black">
                  <a:hueOff val="0"/>
                  <a:satOff val="0"/>
                  <a:lumOff val="0"/>
                  <a:alphaOff val="0"/>
                </a:prstClr>
              </a:solidFill>
              <a:latin typeface="Gill Sans MT" panose="020B0502020104020203" pitchFamily="34" charset="0"/>
              <a:ea typeface="+mn-ea"/>
              <a:cs typeface="+mn-cs"/>
            </a:rPr>
            <a:t>Informations concernant le </a:t>
          </a:r>
          <a:r>
            <a:rPr lang="en-US" sz="2300" kern="1200" dirty="0" err="1">
              <a:solidFill>
                <a:prstClr val="black">
                  <a:hueOff val="0"/>
                  <a:satOff val="0"/>
                  <a:lumOff val="0"/>
                  <a:alphaOff val="0"/>
                </a:prstClr>
              </a:solidFill>
              <a:latin typeface="Gill Sans MT" panose="020B0502020104020203" pitchFamily="34" charset="0"/>
              <a:ea typeface="+mn-ea"/>
              <a:cs typeface="+mn-cs"/>
            </a:rPr>
            <a:t>bailleur</a:t>
          </a:r>
          <a:r>
            <a:rPr lang="en-US" sz="2300" kern="1200" dirty="0">
              <a:solidFill>
                <a:prstClr val="black">
                  <a:hueOff val="0"/>
                  <a:satOff val="0"/>
                  <a:lumOff val="0"/>
                  <a:alphaOff val="0"/>
                </a:prstClr>
              </a:solidFill>
              <a:latin typeface="Gill Sans MT" panose="020B0502020104020203" pitchFamily="34" charset="0"/>
              <a:ea typeface="+mn-ea"/>
              <a:cs typeface="+mn-cs"/>
            </a:rPr>
            <a:t> et les installations du lieu de test </a:t>
          </a:r>
        </a:p>
      </dgm:t>
    </dgm:pt>
    <dgm:pt modelId="{F32904C5-7AD1-460D-9044-E3D60C13E4E0}" type="parTrans" cxnId="{6D1FD675-75D3-4A0F-A698-CFA3E8DB4C22}">
      <dgm:prSet/>
      <dgm:spPr/>
      <dgm:t>
        <a:bodyPr/>
        <a:lstStyle/>
        <a:p>
          <a:endParaRPr lang="en-US"/>
        </a:p>
      </dgm:t>
    </dgm:pt>
    <dgm:pt modelId="{DBCC3D4C-D399-4513-8676-331A9E5F7373}" type="sibTrans" cxnId="{6D1FD675-75D3-4A0F-A698-CFA3E8DB4C22}">
      <dgm:prSet/>
      <dgm:spPr/>
      <dgm:t>
        <a:bodyPr/>
        <a:lstStyle/>
        <a:p>
          <a:endParaRPr lang="en-US"/>
        </a:p>
      </dgm:t>
    </dgm:pt>
    <dgm:pt modelId="{5C133A09-2C8E-43BA-BCC2-3B1813F9FDEE}">
      <dgm:prSet custT="1"/>
      <dgm:spPr/>
      <dgm:t>
        <a:bodyPr/>
        <a:lstStyle/>
        <a:p>
          <a:pPr>
            <a:lnSpc>
              <a:spcPct val="100000"/>
            </a:lnSpc>
          </a:pPr>
          <a:r>
            <a:rPr lang="en-US" sz="2300" dirty="0">
              <a:latin typeface="Gill Sans MT" panose="020B0502020104020203" pitchFamily="34" charset="0"/>
              <a:cs typeface="Arial"/>
            </a:rPr>
            <a:t>Dates : dates de début et de fin de l'expérience</a:t>
          </a:r>
          <a:endParaRPr lang="en-US" sz="2300" dirty="0">
            <a:latin typeface="Gill Sans MT" panose="020B0502020104020203" pitchFamily="34" charset="0"/>
          </a:endParaRPr>
        </a:p>
      </dgm:t>
    </dgm:pt>
    <dgm:pt modelId="{DCD06BE0-C15A-420F-A01F-8C2447F3847A}" type="parTrans" cxnId="{67E41547-D668-4C90-8EA0-9A3A2EC211A3}">
      <dgm:prSet/>
      <dgm:spPr/>
      <dgm:t>
        <a:bodyPr/>
        <a:lstStyle/>
        <a:p>
          <a:endParaRPr lang="en-US"/>
        </a:p>
      </dgm:t>
    </dgm:pt>
    <dgm:pt modelId="{2E7A0AEC-14DE-4A3C-ADA7-BAC21B834C06}" type="sibTrans" cxnId="{67E41547-D668-4C90-8EA0-9A3A2EC211A3}">
      <dgm:prSet/>
      <dgm:spPr/>
      <dgm:t>
        <a:bodyPr/>
        <a:lstStyle/>
        <a:p>
          <a:endParaRPr lang="en-US"/>
        </a:p>
      </dgm:t>
    </dgm:pt>
    <dgm:pt modelId="{E2169108-4B2B-42E7-9C2C-C3F84107C3E1}">
      <dgm:prSet custT="1"/>
      <dgm:spPr/>
      <dgm:t>
        <a:bodyPr/>
        <a:lstStyle/>
        <a:p>
          <a:pPr>
            <a:lnSpc>
              <a:spcPct val="100000"/>
            </a:lnSpc>
          </a:pPr>
          <a:r>
            <a:rPr lang="en-US" sz="2300" dirty="0">
              <a:latin typeface="+mn-lt"/>
              <a:cs typeface="Arial"/>
            </a:rPr>
            <a:t>Déclaration </a:t>
          </a:r>
          <a:endParaRPr lang="en-US" sz="2300" dirty="0">
            <a:latin typeface="Avenir Next LT Pro" panose="020B0504020202020204" pitchFamily="34" charset="0"/>
          </a:endParaRPr>
        </a:p>
      </dgm:t>
    </dgm:pt>
    <dgm:pt modelId="{EFA9357B-E278-4518-BC68-347F2A1CD1D4}" type="parTrans" cxnId="{29726F66-0F6D-4900-80AF-554EC9F516BD}">
      <dgm:prSet/>
      <dgm:spPr/>
      <dgm:t>
        <a:bodyPr/>
        <a:lstStyle/>
        <a:p>
          <a:endParaRPr lang="en-US"/>
        </a:p>
      </dgm:t>
    </dgm:pt>
    <dgm:pt modelId="{76D0E8E8-3EAC-4807-8348-EB18C7E142FE}" type="sibTrans" cxnId="{29726F66-0F6D-4900-80AF-554EC9F516BD}">
      <dgm:prSet/>
      <dgm:spPr/>
      <dgm:t>
        <a:bodyPr/>
        <a:lstStyle/>
        <a:p>
          <a:endParaRPr lang="en-US"/>
        </a:p>
      </dgm:t>
    </dgm:pt>
    <dgm:pt modelId="{84174D61-82BA-42F3-999B-385CFB61014A}">
      <dgm:prSet custT="1"/>
      <dgm:spPr/>
      <dgm:t>
        <a:bodyPr/>
        <a:lstStyle/>
        <a:p>
          <a:pPr>
            <a:lnSpc>
              <a:spcPct val="100000"/>
            </a:lnSpc>
          </a:pPr>
          <a:r>
            <a:rPr lang="en-US" sz="2300" dirty="0">
              <a:latin typeface="Gill Sans MT" panose="020B0502020104020203" pitchFamily="34" charset="0"/>
              <a:cs typeface="Arial"/>
            </a:rPr>
            <a:t>Description des matériaux et des méthodes d'essai</a:t>
          </a:r>
          <a:endParaRPr lang="en-US" sz="2300" dirty="0">
            <a:latin typeface="Gill Sans MT" panose="020B0502020104020203" pitchFamily="34" charset="0"/>
          </a:endParaRPr>
        </a:p>
      </dgm:t>
    </dgm:pt>
    <dgm:pt modelId="{C3FB124E-08AC-413E-89AC-D31292250A22}" type="parTrans" cxnId="{80BFCDD8-DFF0-48D0-A3A4-ECFA647811B3}">
      <dgm:prSet/>
      <dgm:spPr/>
      <dgm:t>
        <a:bodyPr/>
        <a:lstStyle/>
        <a:p>
          <a:endParaRPr lang="en-US"/>
        </a:p>
      </dgm:t>
    </dgm:pt>
    <dgm:pt modelId="{99FCFDCC-E92A-425A-9B11-8CE00B24535D}" type="sibTrans" cxnId="{80BFCDD8-DFF0-48D0-A3A4-ECFA647811B3}">
      <dgm:prSet/>
      <dgm:spPr/>
      <dgm:t>
        <a:bodyPr/>
        <a:lstStyle/>
        <a:p>
          <a:endParaRPr lang="en-US"/>
        </a:p>
      </dgm:t>
    </dgm:pt>
    <dgm:pt modelId="{4FBBDFA1-D8B3-43C0-A2E0-F1297772092F}">
      <dgm:prSet custT="1"/>
      <dgm:spPr/>
      <dgm:t>
        <a:bodyPr/>
        <a:lstStyle/>
        <a:p>
          <a:pPr>
            <a:lnSpc>
              <a:spcPct val="100000"/>
            </a:lnSpc>
          </a:pPr>
          <a:r>
            <a:rPr lang="en-US" sz="2300" dirty="0">
              <a:latin typeface="Avenir Next LT Pro" panose="020B0504020202020204" pitchFamily="34" charset="0"/>
            </a:rPr>
            <a:t>Résultats </a:t>
          </a:r>
        </a:p>
      </dgm:t>
    </dgm:pt>
    <dgm:pt modelId="{E993F288-AAE0-4C0F-B0CF-7328D72168DA}" type="parTrans" cxnId="{4AEDF661-7324-435C-8823-462863CBABD1}">
      <dgm:prSet/>
      <dgm:spPr/>
      <dgm:t>
        <a:bodyPr/>
        <a:lstStyle/>
        <a:p>
          <a:endParaRPr lang="en-US"/>
        </a:p>
      </dgm:t>
    </dgm:pt>
    <dgm:pt modelId="{12D6E13C-1450-4AAD-9F16-E8F4F233F420}" type="sibTrans" cxnId="{4AEDF661-7324-435C-8823-462863CBABD1}">
      <dgm:prSet/>
      <dgm:spPr/>
      <dgm:t>
        <a:bodyPr/>
        <a:lstStyle/>
        <a:p>
          <a:endParaRPr lang="en-US"/>
        </a:p>
      </dgm:t>
    </dgm:pt>
    <dgm:pt modelId="{F742031C-38ED-4739-B1B5-F40F0041C13E}">
      <dgm:prSet custT="1"/>
      <dgm:spPr/>
      <dgm:t>
        <a:bodyPr/>
        <a:lstStyle/>
        <a:p>
          <a:pPr>
            <a:lnSpc>
              <a:spcPct val="100000"/>
            </a:lnSpc>
          </a:pPr>
          <a:r>
            <a:rPr lang="en-US" sz="2300" dirty="0">
              <a:latin typeface="Gill Sans MT" panose="020B0502020104020203" pitchFamily="34" charset="0"/>
            </a:rPr>
            <a:t>Stockage</a:t>
          </a:r>
        </a:p>
      </dgm:t>
    </dgm:pt>
    <dgm:pt modelId="{860EA982-E70B-4E86-921A-77C6E6F89383}" type="parTrans" cxnId="{0476C244-D348-4841-A3C5-17C1ACA9729E}">
      <dgm:prSet/>
      <dgm:spPr/>
      <dgm:t>
        <a:bodyPr/>
        <a:lstStyle/>
        <a:p>
          <a:endParaRPr lang="en-US"/>
        </a:p>
      </dgm:t>
    </dgm:pt>
    <dgm:pt modelId="{928ED8DA-5495-4559-9265-F6972FFD5182}" type="sibTrans" cxnId="{0476C244-D348-4841-A3C5-17C1ACA9729E}">
      <dgm:prSet/>
      <dgm:spPr/>
      <dgm:t>
        <a:bodyPr/>
        <a:lstStyle/>
        <a:p>
          <a:endParaRPr lang="en-US"/>
        </a:p>
      </dgm:t>
    </dgm:pt>
    <dgm:pt modelId="{378D671B-6D33-4648-9D9B-09FBA94C0818}" type="pres">
      <dgm:prSet presAssocID="{E346BBBD-657D-4F95-9AF7-BE0BA57D8F52}" presName="root" presStyleCnt="0">
        <dgm:presLayoutVars>
          <dgm:dir/>
          <dgm:resizeHandles val="exact"/>
        </dgm:presLayoutVars>
      </dgm:prSet>
      <dgm:spPr/>
    </dgm:pt>
    <dgm:pt modelId="{E567E6CF-218A-4B1E-8796-3712FC2A620B}" type="pres">
      <dgm:prSet presAssocID="{8688577B-E7C7-4D6D-BBD1-E1AC69F978A3}" presName="compNode" presStyleCnt="0"/>
      <dgm:spPr/>
    </dgm:pt>
    <dgm:pt modelId="{F9B9D3B3-37CC-4ACB-A3DC-7AD1AF6830AF}" type="pres">
      <dgm:prSet presAssocID="{8688577B-E7C7-4D6D-BBD1-E1AC69F978A3}" presName="bgRect" presStyleLbl="bgShp" presStyleIdx="0" presStyleCnt="7" custLinFactNeighborX="2038" custLinFactNeighborY="-72139"/>
      <dgm:spPr/>
    </dgm:pt>
    <dgm:pt modelId="{F919081C-7C68-4FEC-895E-E05499AF0E05}" type="pres">
      <dgm:prSet presAssocID="{8688577B-E7C7-4D6D-BBD1-E1AC69F978A3}" presName="iconRect" presStyleLbl="node1" presStyleIdx="0" presStyleCnt="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Work from home desk with solid fill"/>
        </a:ext>
      </dgm:extLst>
    </dgm:pt>
    <dgm:pt modelId="{C6F3BA22-7A58-4161-B80D-0BF178DAE393}" type="pres">
      <dgm:prSet presAssocID="{8688577B-E7C7-4D6D-BBD1-E1AC69F978A3}" presName="spaceRect" presStyleCnt="0"/>
      <dgm:spPr/>
    </dgm:pt>
    <dgm:pt modelId="{28358C41-10B5-4CDF-9E76-1B488B0B1E0B}" type="pres">
      <dgm:prSet presAssocID="{8688577B-E7C7-4D6D-BBD1-E1AC69F978A3}" presName="parTx" presStyleLbl="revTx" presStyleIdx="0" presStyleCnt="7" custScaleX="99656" custScaleY="87988" custLinFactNeighborY="-10890">
        <dgm:presLayoutVars>
          <dgm:chMax val="0"/>
          <dgm:chPref val="0"/>
        </dgm:presLayoutVars>
      </dgm:prSet>
      <dgm:spPr/>
    </dgm:pt>
    <dgm:pt modelId="{BC15370A-937F-4BD7-AF3D-5E512EC62F23}" type="pres">
      <dgm:prSet presAssocID="{D7F69FE1-C4C3-4775-9D87-180CB374E0BD}" presName="sibTrans" presStyleCnt="0"/>
      <dgm:spPr/>
    </dgm:pt>
    <dgm:pt modelId="{229113A0-5892-48CA-AD8A-3009F97215F8}" type="pres">
      <dgm:prSet presAssocID="{CD2FF7CA-3A8B-4C62-A2F5-4E2CBDDE3C7A}" presName="compNode" presStyleCnt="0"/>
      <dgm:spPr/>
    </dgm:pt>
    <dgm:pt modelId="{640722D2-547F-4D1D-B374-F7A7B34EC0A2}" type="pres">
      <dgm:prSet presAssocID="{CD2FF7CA-3A8B-4C62-A2F5-4E2CBDDE3C7A}" presName="bgRect" presStyleLbl="bgShp" presStyleIdx="1" presStyleCnt="7"/>
      <dgm:spPr/>
    </dgm:pt>
    <dgm:pt modelId="{D19400C5-61F2-4573-B0C0-140D368AD80A}" type="pres">
      <dgm:prSet presAssocID="{CD2FF7CA-3A8B-4C62-A2F5-4E2CBDDE3C7A}" presName="iconRect" presStyleLbl="node1" presStyleIdx="1" presStyleCnt="7"/>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Users"/>
        </a:ext>
      </dgm:extLst>
    </dgm:pt>
    <dgm:pt modelId="{B9B4002A-CDDD-4C83-A4F1-7E19B6226AA1}" type="pres">
      <dgm:prSet presAssocID="{CD2FF7CA-3A8B-4C62-A2F5-4E2CBDDE3C7A}" presName="spaceRect" presStyleCnt="0"/>
      <dgm:spPr/>
    </dgm:pt>
    <dgm:pt modelId="{743AC7C7-7D63-4CD4-8001-F263CBD7C2D4}" type="pres">
      <dgm:prSet presAssocID="{CD2FF7CA-3A8B-4C62-A2F5-4E2CBDDE3C7A}" presName="parTx" presStyleLbl="revTx" presStyleIdx="1" presStyleCnt="7">
        <dgm:presLayoutVars>
          <dgm:chMax val="0"/>
          <dgm:chPref val="0"/>
        </dgm:presLayoutVars>
      </dgm:prSet>
      <dgm:spPr/>
    </dgm:pt>
    <dgm:pt modelId="{127C6401-79F2-4A8B-9144-08E8E3BE9C69}" type="pres">
      <dgm:prSet presAssocID="{DBCC3D4C-D399-4513-8676-331A9E5F7373}" presName="sibTrans" presStyleCnt="0"/>
      <dgm:spPr/>
    </dgm:pt>
    <dgm:pt modelId="{D21A9E2B-5013-42CB-AE72-5E045AECBC12}" type="pres">
      <dgm:prSet presAssocID="{5C133A09-2C8E-43BA-BCC2-3B1813F9FDEE}" presName="compNode" presStyleCnt="0"/>
      <dgm:spPr/>
    </dgm:pt>
    <dgm:pt modelId="{CA2AE863-963E-49CB-8B39-28CBFA41D78F}" type="pres">
      <dgm:prSet presAssocID="{5C133A09-2C8E-43BA-BCC2-3B1813F9FDEE}" presName="bgRect" presStyleLbl="bgShp" presStyleIdx="2" presStyleCnt="7"/>
      <dgm:spPr/>
    </dgm:pt>
    <dgm:pt modelId="{6363A48F-25C9-492D-8D35-9E1C58CA18AF}" type="pres">
      <dgm:prSet presAssocID="{5C133A09-2C8E-43BA-BCC2-3B1813F9FDEE}" presName="iconRect" presStyleLbl="node1" presStyleIdx="2" presStyleCnt="7"/>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Daily calendar with solid fill"/>
        </a:ext>
      </dgm:extLst>
    </dgm:pt>
    <dgm:pt modelId="{F35DEBE5-199C-4670-B839-BC8BB5A15E6E}" type="pres">
      <dgm:prSet presAssocID="{5C133A09-2C8E-43BA-BCC2-3B1813F9FDEE}" presName="spaceRect" presStyleCnt="0"/>
      <dgm:spPr/>
    </dgm:pt>
    <dgm:pt modelId="{94753E9E-5D58-45CA-898E-6FCEE90055A8}" type="pres">
      <dgm:prSet presAssocID="{5C133A09-2C8E-43BA-BCC2-3B1813F9FDEE}" presName="parTx" presStyleLbl="revTx" presStyleIdx="2" presStyleCnt="7">
        <dgm:presLayoutVars>
          <dgm:chMax val="0"/>
          <dgm:chPref val="0"/>
        </dgm:presLayoutVars>
      </dgm:prSet>
      <dgm:spPr/>
    </dgm:pt>
    <dgm:pt modelId="{151319CD-B152-4FFB-B557-2410BBEA4704}" type="pres">
      <dgm:prSet presAssocID="{2E7A0AEC-14DE-4A3C-ADA7-BAC21B834C06}" presName="sibTrans" presStyleCnt="0"/>
      <dgm:spPr/>
    </dgm:pt>
    <dgm:pt modelId="{7641D613-9591-42F0-9E5E-42F92D545AEF}" type="pres">
      <dgm:prSet presAssocID="{E2169108-4B2B-42E7-9C2C-C3F84107C3E1}" presName="compNode" presStyleCnt="0"/>
      <dgm:spPr/>
    </dgm:pt>
    <dgm:pt modelId="{A0D81189-B171-469C-89D7-6057FFFB6530}" type="pres">
      <dgm:prSet presAssocID="{E2169108-4B2B-42E7-9C2C-C3F84107C3E1}" presName="bgRect" presStyleLbl="bgShp" presStyleIdx="3" presStyleCnt="7"/>
      <dgm:spPr/>
    </dgm:pt>
    <dgm:pt modelId="{C0A1FEF5-94C5-4975-BE66-5294612E72D7}" type="pres">
      <dgm:prSet presAssocID="{E2169108-4B2B-42E7-9C2C-C3F84107C3E1}" presName="iconRect" presStyleLbl="node1" presStyleIdx="3" presStyleCnt="7"/>
      <dgm:spPr>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a:solidFill>
            <a:srgbClr val="4799B5">
              <a:alpha val="0"/>
            </a:srgbClr>
          </a:solidFill>
        </a:ln>
      </dgm:spPr>
      <dgm:extLst>
        <a:ext uri="{E40237B7-FDA0-4F09-8148-C483321AD2D9}">
          <dgm14:cNvPr xmlns:dgm14="http://schemas.microsoft.com/office/drawing/2010/diagram" id="0" name="" descr="Judge female with solid fill"/>
        </a:ext>
      </dgm:extLst>
    </dgm:pt>
    <dgm:pt modelId="{EDDCD693-315B-47D8-A7A5-8132A412EE9B}" type="pres">
      <dgm:prSet presAssocID="{E2169108-4B2B-42E7-9C2C-C3F84107C3E1}" presName="spaceRect" presStyleCnt="0"/>
      <dgm:spPr/>
    </dgm:pt>
    <dgm:pt modelId="{5B6D7A53-0BFE-46B6-B662-92669A4D7A78}" type="pres">
      <dgm:prSet presAssocID="{E2169108-4B2B-42E7-9C2C-C3F84107C3E1}" presName="parTx" presStyleLbl="revTx" presStyleIdx="3" presStyleCnt="7">
        <dgm:presLayoutVars>
          <dgm:chMax val="0"/>
          <dgm:chPref val="0"/>
        </dgm:presLayoutVars>
      </dgm:prSet>
      <dgm:spPr/>
    </dgm:pt>
    <dgm:pt modelId="{78E9E74C-C1C1-491F-AF8C-7C6D9586CF15}" type="pres">
      <dgm:prSet presAssocID="{76D0E8E8-3EAC-4807-8348-EB18C7E142FE}" presName="sibTrans" presStyleCnt="0"/>
      <dgm:spPr/>
    </dgm:pt>
    <dgm:pt modelId="{CE900796-783C-4DF7-A051-5FB5061F7142}" type="pres">
      <dgm:prSet presAssocID="{84174D61-82BA-42F3-999B-385CFB61014A}" presName="compNode" presStyleCnt="0"/>
      <dgm:spPr/>
    </dgm:pt>
    <dgm:pt modelId="{6702F210-D191-4A99-8922-EE1B3AA89892}" type="pres">
      <dgm:prSet presAssocID="{84174D61-82BA-42F3-999B-385CFB61014A}" presName="bgRect" presStyleLbl="bgShp" presStyleIdx="4" presStyleCnt="7"/>
      <dgm:spPr/>
    </dgm:pt>
    <dgm:pt modelId="{A0E2073C-5BCB-4677-8309-F373BAE94BDA}" type="pres">
      <dgm:prSet presAssocID="{84174D61-82BA-42F3-999B-385CFB61014A}" presName="iconRect" presStyleLbl="node1" presStyleIdx="4" presStyleCnt="7"/>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dgm:spPr>
      <dgm:extLst>
        <a:ext uri="{E40237B7-FDA0-4F09-8148-C483321AD2D9}">
          <dgm14:cNvPr xmlns:dgm14="http://schemas.microsoft.com/office/drawing/2010/diagram" id="0" name="" descr="Circles with arrows with solid fill"/>
        </a:ext>
      </dgm:extLst>
    </dgm:pt>
    <dgm:pt modelId="{C0AF8740-9033-40F0-9832-0D8F0FAE6FAF}" type="pres">
      <dgm:prSet presAssocID="{84174D61-82BA-42F3-999B-385CFB61014A}" presName="spaceRect" presStyleCnt="0"/>
      <dgm:spPr/>
    </dgm:pt>
    <dgm:pt modelId="{F0EEDD5F-FDE0-414F-970A-52DED0AD01FC}" type="pres">
      <dgm:prSet presAssocID="{84174D61-82BA-42F3-999B-385CFB61014A}" presName="parTx" presStyleLbl="revTx" presStyleIdx="4" presStyleCnt="7">
        <dgm:presLayoutVars>
          <dgm:chMax val="0"/>
          <dgm:chPref val="0"/>
        </dgm:presLayoutVars>
      </dgm:prSet>
      <dgm:spPr/>
    </dgm:pt>
    <dgm:pt modelId="{8E4B830C-E2A0-4D42-8BAF-2EBF680E89B4}" type="pres">
      <dgm:prSet presAssocID="{99FCFDCC-E92A-425A-9B11-8CE00B24535D}" presName="sibTrans" presStyleCnt="0"/>
      <dgm:spPr/>
    </dgm:pt>
    <dgm:pt modelId="{52F4C9B1-1BAA-455A-85F5-6B0D2AA74C70}" type="pres">
      <dgm:prSet presAssocID="{4FBBDFA1-D8B3-43C0-A2E0-F1297772092F}" presName="compNode" presStyleCnt="0"/>
      <dgm:spPr/>
    </dgm:pt>
    <dgm:pt modelId="{338A319D-28AC-40D6-9D89-D17AE8DD32C7}" type="pres">
      <dgm:prSet presAssocID="{4FBBDFA1-D8B3-43C0-A2E0-F1297772092F}" presName="bgRect" presStyleLbl="bgShp" presStyleIdx="5" presStyleCnt="7"/>
      <dgm:spPr/>
    </dgm:pt>
    <dgm:pt modelId="{19C20BC9-CCB4-4C5E-A9A9-76745E84B6CF}" type="pres">
      <dgm:prSet presAssocID="{4FBBDFA1-D8B3-43C0-A2E0-F1297772092F}" presName="iconRect" presStyleLbl="node1" presStyleIdx="5" presStyleCnt="7"/>
      <dgm:spPr>
        <a:blipFill>
          <a:blip xmlns:r="http://schemas.openxmlformats.org/officeDocument/2006/relationships" r:embed="rId11">
            <a:extLst>
              <a:ext uri="{96DAC541-7B7A-43D3-8B79-37D633B846F1}">
                <asvg:svgBlip xmlns:asvg="http://schemas.microsoft.com/office/drawing/2016/SVG/main" r:embed="rId12"/>
              </a:ext>
            </a:extLst>
          </a:blip>
          <a:srcRect/>
          <a:stretch>
            <a:fillRect/>
          </a:stretch>
        </a:blipFill>
      </dgm:spPr>
      <dgm:extLst>
        <a:ext uri="{E40237B7-FDA0-4F09-8148-C483321AD2D9}">
          <dgm14:cNvPr xmlns:dgm14="http://schemas.microsoft.com/office/drawing/2010/diagram" id="0" name="" descr="Presentation with pie chart with solid fill"/>
        </a:ext>
      </dgm:extLst>
    </dgm:pt>
    <dgm:pt modelId="{064AD7FB-6A91-4422-B9B0-3FA62ED644B8}" type="pres">
      <dgm:prSet presAssocID="{4FBBDFA1-D8B3-43C0-A2E0-F1297772092F}" presName="spaceRect" presStyleCnt="0"/>
      <dgm:spPr/>
    </dgm:pt>
    <dgm:pt modelId="{8C5F0072-3A7B-489A-BFFD-D38E610716A7}" type="pres">
      <dgm:prSet presAssocID="{4FBBDFA1-D8B3-43C0-A2E0-F1297772092F}" presName="parTx" presStyleLbl="revTx" presStyleIdx="5" presStyleCnt="7">
        <dgm:presLayoutVars>
          <dgm:chMax val="0"/>
          <dgm:chPref val="0"/>
        </dgm:presLayoutVars>
      </dgm:prSet>
      <dgm:spPr/>
    </dgm:pt>
    <dgm:pt modelId="{7AECE4F7-8590-4939-8575-C94966F7CA1E}" type="pres">
      <dgm:prSet presAssocID="{12D6E13C-1450-4AAD-9F16-E8F4F233F420}" presName="sibTrans" presStyleCnt="0"/>
      <dgm:spPr/>
    </dgm:pt>
    <dgm:pt modelId="{F2982F43-11E8-4A37-847C-CF1B30A27DC4}" type="pres">
      <dgm:prSet presAssocID="{F742031C-38ED-4739-B1B5-F40F0041C13E}" presName="compNode" presStyleCnt="0"/>
      <dgm:spPr/>
    </dgm:pt>
    <dgm:pt modelId="{68DEE606-2073-4BF2-BE0B-4D20B96CEC1C}" type="pres">
      <dgm:prSet presAssocID="{F742031C-38ED-4739-B1B5-F40F0041C13E}" presName="bgRect" presStyleLbl="bgShp" presStyleIdx="6" presStyleCnt="7"/>
      <dgm:spPr/>
    </dgm:pt>
    <dgm:pt modelId="{85D7F6A7-12F8-4DB8-8CA7-12A317ABC825}" type="pres">
      <dgm:prSet presAssocID="{F742031C-38ED-4739-B1B5-F40F0041C13E}" presName="iconRect" presStyleLbl="node1" presStyleIdx="6" presStyleCnt="7"/>
      <dgm:spPr>
        <a:blipFill>
          <a:blip xmlns:r="http://schemas.openxmlformats.org/officeDocument/2006/relationships" r:embed="rId13">
            <a:extLst>
              <a:ext uri="{96DAC541-7B7A-43D3-8B79-37D633B846F1}">
                <asvg:svgBlip xmlns:asvg="http://schemas.microsoft.com/office/drawing/2016/SVG/main" r:embed="rId14"/>
              </a:ext>
            </a:extLst>
          </a:blip>
          <a:srcRect/>
          <a:stretch>
            <a:fillRect/>
          </a:stretch>
        </a:blipFill>
      </dgm:spPr>
      <dgm:extLst>
        <a:ext uri="{E40237B7-FDA0-4F09-8148-C483321AD2D9}">
          <dgm14:cNvPr xmlns:dgm14="http://schemas.microsoft.com/office/drawing/2010/diagram" id="0" name="" descr="Download from cloud with solid fill"/>
        </a:ext>
      </dgm:extLst>
    </dgm:pt>
    <dgm:pt modelId="{C9B8BB09-B4C1-417B-A410-D84E53C78793}" type="pres">
      <dgm:prSet presAssocID="{F742031C-38ED-4739-B1B5-F40F0041C13E}" presName="spaceRect" presStyleCnt="0"/>
      <dgm:spPr/>
    </dgm:pt>
    <dgm:pt modelId="{A65AFB2E-DEFE-48D8-8835-5CD32836C065}" type="pres">
      <dgm:prSet presAssocID="{F742031C-38ED-4739-B1B5-F40F0041C13E}" presName="parTx" presStyleLbl="revTx" presStyleIdx="6" presStyleCnt="7">
        <dgm:presLayoutVars>
          <dgm:chMax val="0"/>
          <dgm:chPref val="0"/>
        </dgm:presLayoutVars>
      </dgm:prSet>
      <dgm:spPr/>
    </dgm:pt>
  </dgm:ptLst>
  <dgm:cxnLst>
    <dgm:cxn modelId="{1DDEBD16-89A0-4A66-8557-5A12D6D2E772}" type="presOf" srcId="{CD2FF7CA-3A8B-4C62-A2F5-4E2CBDDE3C7A}" destId="{743AC7C7-7D63-4CD4-8001-F263CBD7C2D4}" srcOrd="0" destOrd="0" presId="urn:microsoft.com/office/officeart/2018/2/layout/IconVerticalSolidList"/>
    <dgm:cxn modelId="{17F8281F-FB9E-47B1-B843-E400B219C6EA}" type="presOf" srcId="{4FBBDFA1-D8B3-43C0-A2E0-F1297772092F}" destId="{8C5F0072-3A7B-489A-BFFD-D38E610716A7}" srcOrd="0" destOrd="0" presId="urn:microsoft.com/office/officeart/2018/2/layout/IconVerticalSolidList"/>
    <dgm:cxn modelId="{CE500A30-1994-46F0-8FC5-9D1DADC420F9}" type="presOf" srcId="{5C133A09-2C8E-43BA-BCC2-3B1813F9FDEE}" destId="{94753E9E-5D58-45CA-898E-6FCEE90055A8}" srcOrd="0" destOrd="0" presId="urn:microsoft.com/office/officeart/2018/2/layout/IconVerticalSolidList"/>
    <dgm:cxn modelId="{4AEDF661-7324-435C-8823-462863CBABD1}" srcId="{E346BBBD-657D-4F95-9AF7-BE0BA57D8F52}" destId="{4FBBDFA1-D8B3-43C0-A2E0-F1297772092F}" srcOrd="5" destOrd="0" parTransId="{E993F288-AAE0-4C0F-B0CF-7328D72168DA}" sibTransId="{12D6E13C-1450-4AAD-9F16-E8F4F233F420}"/>
    <dgm:cxn modelId="{3ED09662-88DB-406A-8D72-B921BEA196C7}" type="presOf" srcId="{E346BBBD-657D-4F95-9AF7-BE0BA57D8F52}" destId="{378D671B-6D33-4648-9D9B-09FBA94C0818}" srcOrd="0" destOrd="0" presId="urn:microsoft.com/office/officeart/2018/2/layout/IconVerticalSolidList"/>
    <dgm:cxn modelId="{0476C244-D348-4841-A3C5-17C1ACA9729E}" srcId="{E346BBBD-657D-4F95-9AF7-BE0BA57D8F52}" destId="{F742031C-38ED-4739-B1B5-F40F0041C13E}" srcOrd="6" destOrd="0" parTransId="{860EA982-E70B-4E86-921A-77C6E6F89383}" sibTransId="{928ED8DA-5495-4559-9265-F6972FFD5182}"/>
    <dgm:cxn modelId="{AEA0DC45-929F-4A0C-AA1B-6567EDEB7A8F}" type="presOf" srcId="{E2169108-4B2B-42E7-9C2C-C3F84107C3E1}" destId="{5B6D7A53-0BFE-46B6-B662-92669A4D7A78}" srcOrd="0" destOrd="0" presId="urn:microsoft.com/office/officeart/2018/2/layout/IconVerticalSolidList"/>
    <dgm:cxn modelId="{29726F66-0F6D-4900-80AF-554EC9F516BD}" srcId="{E346BBBD-657D-4F95-9AF7-BE0BA57D8F52}" destId="{E2169108-4B2B-42E7-9C2C-C3F84107C3E1}" srcOrd="3" destOrd="0" parTransId="{EFA9357B-E278-4518-BC68-347F2A1CD1D4}" sibTransId="{76D0E8E8-3EAC-4807-8348-EB18C7E142FE}"/>
    <dgm:cxn modelId="{67E41547-D668-4C90-8EA0-9A3A2EC211A3}" srcId="{E346BBBD-657D-4F95-9AF7-BE0BA57D8F52}" destId="{5C133A09-2C8E-43BA-BCC2-3B1813F9FDEE}" srcOrd="2" destOrd="0" parTransId="{DCD06BE0-C15A-420F-A01F-8C2447F3847A}" sibTransId="{2E7A0AEC-14DE-4A3C-ADA7-BAC21B834C06}"/>
    <dgm:cxn modelId="{FDAFA96A-9165-4F32-9207-52D73D3E7D9B}" type="presOf" srcId="{F742031C-38ED-4739-B1B5-F40F0041C13E}" destId="{A65AFB2E-DEFE-48D8-8835-5CD32836C065}" srcOrd="0" destOrd="0" presId="urn:microsoft.com/office/officeart/2018/2/layout/IconVerticalSolidList"/>
    <dgm:cxn modelId="{6D1FD675-75D3-4A0F-A698-CFA3E8DB4C22}" srcId="{E346BBBD-657D-4F95-9AF7-BE0BA57D8F52}" destId="{CD2FF7CA-3A8B-4C62-A2F5-4E2CBDDE3C7A}" srcOrd="1" destOrd="0" parTransId="{F32904C5-7AD1-460D-9044-E3D60C13E4E0}" sibTransId="{DBCC3D4C-D399-4513-8676-331A9E5F7373}"/>
    <dgm:cxn modelId="{82D4579E-F9E0-4D70-BDEC-8BAF44118EF9}" srcId="{E346BBBD-657D-4F95-9AF7-BE0BA57D8F52}" destId="{8688577B-E7C7-4D6D-BBD1-E1AC69F978A3}" srcOrd="0" destOrd="0" parTransId="{2C608C74-3C64-48B8-8751-215EE646A5A8}" sibTransId="{D7F69FE1-C4C3-4775-9D87-180CB374E0BD}"/>
    <dgm:cxn modelId="{80BFCDD8-DFF0-48D0-A3A4-ECFA647811B3}" srcId="{E346BBBD-657D-4F95-9AF7-BE0BA57D8F52}" destId="{84174D61-82BA-42F3-999B-385CFB61014A}" srcOrd="4" destOrd="0" parTransId="{C3FB124E-08AC-413E-89AC-D31292250A22}" sibTransId="{99FCFDCC-E92A-425A-9B11-8CE00B24535D}"/>
    <dgm:cxn modelId="{952E08FB-6979-447F-8CD7-4B4477964F58}" type="presOf" srcId="{84174D61-82BA-42F3-999B-385CFB61014A}" destId="{F0EEDD5F-FDE0-414F-970A-52DED0AD01FC}" srcOrd="0" destOrd="0" presId="urn:microsoft.com/office/officeart/2018/2/layout/IconVerticalSolidList"/>
    <dgm:cxn modelId="{F99A20FF-5B40-41EA-9666-26910D305E8F}" type="presOf" srcId="{8688577B-E7C7-4D6D-BBD1-E1AC69F978A3}" destId="{28358C41-10B5-4CDF-9E76-1B488B0B1E0B}" srcOrd="0" destOrd="0" presId="urn:microsoft.com/office/officeart/2018/2/layout/IconVerticalSolidList"/>
    <dgm:cxn modelId="{691BE037-9E94-41D1-B250-A1B30D7F608A}" type="presParOf" srcId="{378D671B-6D33-4648-9D9B-09FBA94C0818}" destId="{E567E6CF-218A-4B1E-8796-3712FC2A620B}" srcOrd="0" destOrd="0" presId="urn:microsoft.com/office/officeart/2018/2/layout/IconVerticalSolidList"/>
    <dgm:cxn modelId="{F2DD2956-E49D-43CB-9D5E-03BB270C8E0D}" type="presParOf" srcId="{E567E6CF-218A-4B1E-8796-3712FC2A620B}" destId="{F9B9D3B3-37CC-4ACB-A3DC-7AD1AF6830AF}" srcOrd="0" destOrd="0" presId="urn:microsoft.com/office/officeart/2018/2/layout/IconVerticalSolidList"/>
    <dgm:cxn modelId="{CC58E247-6576-4836-8849-B94C4C3A7AE1}" type="presParOf" srcId="{E567E6CF-218A-4B1E-8796-3712FC2A620B}" destId="{F919081C-7C68-4FEC-895E-E05499AF0E05}" srcOrd="1" destOrd="0" presId="urn:microsoft.com/office/officeart/2018/2/layout/IconVerticalSolidList"/>
    <dgm:cxn modelId="{B5FD1557-AB3A-46B3-822D-A1A79312A776}" type="presParOf" srcId="{E567E6CF-218A-4B1E-8796-3712FC2A620B}" destId="{C6F3BA22-7A58-4161-B80D-0BF178DAE393}" srcOrd="2" destOrd="0" presId="urn:microsoft.com/office/officeart/2018/2/layout/IconVerticalSolidList"/>
    <dgm:cxn modelId="{41A626CF-162F-43DD-90B5-95AC29E607E8}" type="presParOf" srcId="{E567E6CF-218A-4B1E-8796-3712FC2A620B}" destId="{28358C41-10B5-4CDF-9E76-1B488B0B1E0B}" srcOrd="3" destOrd="0" presId="urn:microsoft.com/office/officeart/2018/2/layout/IconVerticalSolidList"/>
    <dgm:cxn modelId="{F76CEF03-CD5E-42E6-BCBE-6AB9981E6FEE}" type="presParOf" srcId="{378D671B-6D33-4648-9D9B-09FBA94C0818}" destId="{BC15370A-937F-4BD7-AF3D-5E512EC62F23}" srcOrd="1" destOrd="0" presId="urn:microsoft.com/office/officeart/2018/2/layout/IconVerticalSolidList"/>
    <dgm:cxn modelId="{FAC09532-50A8-4AED-9531-CDFC58153BC3}" type="presParOf" srcId="{378D671B-6D33-4648-9D9B-09FBA94C0818}" destId="{229113A0-5892-48CA-AD8A-3009F97215F8}" srcOrd="2" destOrd="0" presId="urn:microsoft.com/office/officeart/2018/2/layout/IconVerticalSolidList"/>
    <dgm:cxn modelId="{8A1B8B17-3705-4D9E-AEBE-B0F379508B8F}" type="presParOf" srcId="{229113A0-5892-48CA-AD8A-3009F97215F8}" destId="{640722D2-547F-4D1D-B374-F7A7B34EC0A2}" srcOrd="0" destOrd="0" presId="urn:microsoft.com/office/officeart/2018/2/layout/IconVerticalSolidList"/>
    <dgm:cxn modelId="{85171A95-6372-414E-9FD2-16D49B65649D}" type="presParOf" srcId="{229113A0-5892-48CA-AD8A-3009F97215F8}" destId="{D19400C5-61F2-4573-B0C0-140D368AD80A}" srcOrd="1" destOrd="0" presId="urn:microsoft.com/office/officeart/2018/2/layout/IconVerticalSolidList"/>
    <dgm:cxn modelId="{29B56C31-1833-4576-8A69-54D30675932B}" type="presParOf" srcId="{229113A0-5892-48CA-AD8A-3009F97215F8}" destId="{B9B4002A-CDDD-4C83-A4F1-7E19B6226AA1}" srcOrd="2" destOrd="0" presId="urn:microsoft.com/office/officeart/2018/2/layout/IconVerticalSolidList"/>
    <dgm:cxn modelId="{6FA135D5-2EBD-4EBC-A7C5-AED2F546D1E1}" type="presParOf" srcId="{229113A0-5892-48CA-AD8A-3009F97215F8}" destId="{743AC7C7-7D63-4CD4-8001-F263CBD7C2D4}" srcOrd="3" destOrd="0" presId="urn:microsoft.com/office/officeart/2018/2/layout/IconVerticalSolidList"/>
    <dgm:cxn modelId="{CDEEEF58-B8A7-4CFD-940A-45F79FF4F2BC}" type="presParOf" srcId="{378D671B-6D33-4648-9D9B-09FBA94C0818}" destId="{127C6401-79F2-4A8B-9144-08E8E3BE9C69}" srcOrd="3" destOrd="0" presId="urn:microsoft.com/office/officeart/2018/2/layout/IconVerticalSolidList"/>
    <dgm:cxn modelId="{8D8E8B91-EB75-418A-ABEC-3A03558D8909}" type="presParOf" srcId="{378D671B-6D33-4648-9D9B-09FBA94C0818}" destId="{D21A9E2B-5013-42CB-AE72-5E045AECBC12}" srcOrd="4" destOrd="0" presId="urn:microsoft.com/office/officeart/2018/2/layout/IconVerticalSolidList"/>
    <dgm:cxn modelId="{0CCB8303-9C6E-459C-B6F4-6A83A26A017E}" type="presParOf" srcId="{D21A9E2B-5013-42CB-AE72-5E045AECBC12}" destId="{CA2AE863-963E-49CB-8B39-28CBFA41D78F}" srcOrd="0" destOrd="0" presId="urn:microsoft.com/office/officeart/2018/2/layout/IconVerticalSolidList"/>
    <dgm:cxn modelId="{4C2268A0-3C1C-4DE9-AB57-771A6C274020}" type="presParOf" srcId="{D21A9E2B-5013-42CB-AE72-5E045AECBC12}" destId="{6363A48F-25C9-492D-8D35-9E1C58CA18AF}" srcOrd="1" destOrd="0" presId="urn:microsoft.com/office/officeart/2018/2/layout/IconVerticalSolidList"/>
    <dgm:cxn modelId="{C9DD82AF-EB38-4189-AE57-41B160121FC4}" type="presParOf" srcId="{D21A9E2B-5013-42CB-AE72-5E045AECBC12}" destId="{F35DEBE5-199C-4670-B839-BC8BB5A15E6E}" srcOrd="2" destOrd="0" presId="urn:microsoft.com/office/officeart/2018/2/layout/IconVerticalSolidList"/>
    <dgm:cxn modelId="{8DAB86DE-4BC4-49BF-AE44-DB0972907833}" type="presParOf" srcId="{D21A9E2B-5013-42CB-AE72-5E045AECBC12}" destId="{94753E9E-5D58-45CA-898E-6FCEE90055A8}" srcOrd="3" destOrd="0" presId="urn:microsoft.com/office/officeart/2018/2/layout/IconVerticalSolidList"/>
    <dgm:cxn modelId="{25962984-06D0-41A1-B72B-CDFCD3EF52E9}" type="presParOf" srcId="{378D671B-6D33-4648-9D9B-09FBA94C0818}" destId="{151319CD-B152-4FFB-B557-2410BBEA4704}" srcOrd="5" destOrd="0" presId="urn:microsoft.com/office/officeart/2018/2/layout/IconVerticalSolidList"/>
    <dgm:cxn modelId="{BE542C51-E52B-4C96-9119-7CE7783CFED8}" type="presParOf" srcId="{378D671B-6D33-4648-9D9B-09FBA94C0818}" destId="{7641D613-9591-42F0-9E5E-42F92D545AEF}" srcOrd="6" destOrd="0" presId="urn:microsoft.com/office/officeart/2018/2/layout/IconVerticalSolidList"/>
    <dgm:cxn modelId="{3AFCBC4D-D3B2-416C-B48E-CFDB697406BD}" type="presParOf" srcId="{7641D613-9591-42F0-9E5E-42F92D545AEF}" destId="{A0D81189-B171-469C-89D7-6057FFFB6530}" srcOrd="0" destOrd="0" presId="urn:microsoft.com/office/officeart/2018/2/layout/IconVerticalSolidList"/>
    <dgm:cxn modelId="{FA3C46E6-9522-40CC-9D37-8AFA55C076AA}" type="presParOf" srcId="{7641D613-9591-42F0-9E5E-42F92D545AEF}" destId="{C0A1FEF5-94C5-4975-BE66-5294612E72D7}" srcOrd="1" destOrd="0" presId="urn:microsoft.com/office/officeart/2018/2/layout/IconVerticalSolidList"/>
    <dgm:cxn modelId="{9969DA12-CCC3-4E5D-8B6B-4A47735538CA}" type="presParOf" srcId="{7641D613-9591-42F0-9E5E-42F92D545AEF}" destId="{EDDCD693-315B-47D8-A7A5-8132A412EE9B}" srcOrd="2" destOrd="0" presId="urn:microsoft.com/office/officeart/2018/2/layout/IconVerticalSolidList"/>
    <dgm:cxn modelId="{F85E2D6C-3D9B-4F96-8333-F5574467A8A0}" type="presParOf" srcId="{7641D613-9591-42F0-9E5E-42F92D545AEF}" destId="{5B6D7A53-0BFE-46B6-B662-92669A4D7A78}" srcOrd="3" destOrd="0" presId="urn:microsoft.com/office/officeart/2018/2/layout/IconVerticalSolidList"/>
    <dgm:cxn modelId="{D740D66D-6974-4DC0-8D5C-93A7F4AB5A97}" type="presParOf" srcId="{378D671B-6D33-4648-9D9B-09FBA94C0818}" destId="{78E9E74C-C1C1-491F-AF8C-7C6D9586CF15}" srcOrd="7" destOrd="0" presId="urn:microsoft.com/office/officeart/2018/2/layout/IconVerticalSolidList"/>
    <dgm:cxn modelId="{9D0536B4-82C8-4F45-9CF3-F90550538BA4}" type="presParOf" srcId="{378D671B-6D33-4648-9D9B-09FBA94C0818}" destId="{CE900796-783C-4DF7-A051-5FB5061F7142}" srcOrd="8" destOrd="0" presId="urn:microsoft.com/office/officeart/2018/2/layout/IconVerticalSolidList"/>
    <dgm:cxn modelId="{2C4FD9B4-6E47-4592-9719-5907819BF81D}" type="presParOf" srcId="{CE900796-783C-4DF7-A051-5FB5061F7142}" destId="{6702F210-D191-4A99-8922-EE1B3AA89892}" srcOrd="0" destOrd="0" presId="urn:microsoft.com/office/officeart/2018/2/layout/IconVerticalSolidList"/>
    <dgm:cxn modelId="{9B0700F6-3477-46D3-AD72-677D73D2B03C}" type="presParOf" srcId="{CE900796-783C-4DF7-A051-5FB5061F7142}" destId="{A0E2073C-5BCB-4677-8309-F373BAE94BDA}" srcOrd="1" destOrd="0" presId="urn:microsoft.com/office/officeart/2018/2/layout/IconVerticalSolidList"/>
    <dgm:cxn modelId="{A953C016-AF31-4BFE-9C17-374AACC7A6EC}" type="presParOf" srcId="{CE900796-783C-4DF7-A051-5FB5061F7142}" destId="{C0AF8740-9033-40F0-9832-0D8F0FAE6FAF}" srcOrd="2" destOrd="0" presId="urn:microsoft.com/office/officeart/2018/2/layout/IconVerticalSolidList"/>
    <dgm:cxn modelId="{38363592-915D-4AC2-A1B8-3D1A45D004D8}" type="presParOf" srcId="{CE900796-783C-4DF7-A051-5FB5061F7142}" destId="{F0EEDD5F-FDE0-414F-970A-52DED0AD01FC}" srcOrd="3" destOrd="0" presId="urn:microsoft.com/office/officeart/2018/2/layout/IconVerticalSolidList"/>
    <dgm:cxn modelId="{B1C35B4F-946E-416D-A935-4E8FD9A9A8DE}" type="presParOf" srcId="{378D671B-6D33-4648-9D9B-09FBA94C0818}" destId="{8E4B830C-E2A0-4D42-8BAF-2EBF680E89B4}" srcOrd="9" destOrd="0" presId="urn:microsoft.com/office/officeart/2018/2/layout/IconVerticalSolidList"/>
    <dgm:cxn modelId="{12234844-B85F-4E6A-B963-DDD9DFE0DD3E}" type="presParOf" srcId="{378D671B-6D33-4648-9D9B-09FBA94C0818}" destId="{52F4C9B1-1BAA-455A-85F5-6B0D2AA74C70}" srcOrd="10" destOrd="0" presId="urn:microsoft.com/office/officeart/2018/2/layout/IconVerticalSolidList"/>
    <dgm:cxn modelId="{F5A99E59-00E0-468B-8956-1AC8C3E5321F}" type="presParOf" srcId="{52F4C9B1-1BAA-455A-85F5-6B0D2AA74C70}" destId="{338A319D-28AC-40D6-9D89-D17AE8DD32C7}" srcOrd="0" destOrd="0" presId="urn:microsoft.com/office/officeart/2018/2/layout/IconVerticalSolidList"/>
    <dgm:cxn modelId="{1BDE85C2-DF9D-4141-B619-3EB099614C85}" type="presParOf" srcId="{52F4C9B1-1BAA-455A-85F5-6B0D2AA74C70}" destId="{19C20BC9-CCB4-4C5E-A9A9-76745E84B6CF}" srcOrd="1" destOrd="0" presId="urn:microsoft.com/office/officeart/2018/2/layout/IconVerticalSolidList"/>
    <dgm:cxn modelId="{1F0776BE-FF99-41B3-84C0-0E65C32DC746}" type="presParOf" srcId="{52F4C9B1-1BAA-455A-85F5-6B0D2AA74C70}" destId="{064AD7FB-6A91-4422-B9B0-3FA62ED644B8}" srcOrd="2" destOrd="0" presId="urn:microsoft.com/office/officeart/2018/2/layout/IconVerticalSolidList"/>
    <dgm:cxn modelId="{1803C34D-1FF6-4288-A57C-989106855AED}" type="presParOf" srcId="{52F4C9B1-1BAA-455A-85F5-6B0D2AA74C70}" destId="{8C5F0072-3A7B-489A-BFFD-D38E610716A7}" srcOrd="3" destOrd="0" presId="urn:microsoft.com/office/officeart/2018/2/layout/IconVerticalSolidList"/>
    <dgm:cxn modelId="{306F7813-76E5-4625-8B80-7A1430954698}" type="presParOf" srcId="{378D671B-6D33-4648-9D9B-09FBA94C0818}" destId="{7AECE4F7-8590-4939-8575-C94966F7CA1E}" srcOrd="11" destOrd="0" presId="urn:microsoft.com/office/officeart/2018/2/layout/IconVerticalSolidList"/>
    <dgm:cxn modelId="{B68A97C5-2B7F-4A17-BEBC-9CBCBA67C144}" type="presParOf" srcId="{378D671B-6D33-4648-9D9B-09FBA94C0818}" destId="{F2982F43-11E8-4A37-847C-CF1B30A27DC4}" srcOrd="12" destOrd="0" presId="urn:microsoft.com/office/officeart/2018/2/layout/IconVerticalSolidList"/>
    <dgm:cxn modelId="{0543ED77-770E-4F68-A748-7BE4C290770D}" type="presParOf" srcId="{F2982F43-11E8-4A37-847C-CF1B30A27DC4}" destId="{68DEE606-2073-4BF2-BE0B-4D20B96CEC1C}" srcOrd="0" destOrd="0" presId="urn:microsoft.com/office/officeart/2018/2/layout/IconVerticalSolidList"/>
    <dgm:cxn modelId="{2B5FA968-5285-4BEC-8045-A4E44C145E4B}" type="presParOf" srcId="{F2982F43-11E8-4A37-847C-CF1B30A27DC4}" destId="{85D7F6A7-12F8-4DB8-8CA7-12A317ABC825}" srcOrd="1" destOrd="0" presId="urn:microsoft.com/office/officeart/2018/2/layout/IconVerticalSolidList"/>
    <dgm:cxn modelId="{2381C75A-DEC3-487D-AAE9-66645040C964}" type="presParOf" srcId="{F2982F43-11E8-4A37-847C-CF1B30A27DC4}" destId="{C9B8BB09-B4C1-417B-A410-D84E53C78793}" srcOrd="2" destOrd="0" presId="urn:microsoft.com/office/officeart/2018/2/layout/IconVerticalSolidList"/>
    <dgm:cxn modelId="{D14953FD-BED3-4C83-98A1-5DE51584167A}" type="presParOf" srcId="{F2982F43-11E8-4A37-847C-CF1B30A27DC4}" destId="{A65AFB2E-DEFE-48D8-8835-5CD32836C065}"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A706ED6D-8EE5-481A-9B95-1FAE9C123893}" type="doc">
      <dgm:prSet loTypeId="urn:microsoft.com/office/officeart/2005/8/layout/process4" loCatId="list" qsTypeId="urn:microsoft.com/office/officeart/2005/8/quickstyle/simple3" qsCatId="simple" csTypeId="urn:microsoft.com/office/officeart/2005/8/colors/colorful1" csCatId="colorful" phldr="1"/>
      <dgm:spPr/>
      <dgm:t>
        <a:bodyPr/>
        <a:lstStyle/>
        <a:p>
          <a:endParaRPr lang="en-US"/>
        </a:p>
      </dgm:t>
    </dgm:pt>
    <dgm:pt modelId="{A8E09390-E360-4CA8-953B-E8490E0D9CDE}">
      <dgm:prSet phldrT="[Text]" custT="1"/>
      <dgm:spPr/>
      <dgm:t>
        <a:bodyPr/>
        <a:lstStyle/>
        <a:p>
          <a:pPr>
            <a:buFont typeface="Arial" panose="020B0604020202020204" pitchFamily="34" charset="0"/>
            <a:buChar char="•"/>
          </a:pPr>
          <a:r>
            <a:rPr lang="en-US" sz="2000" cap="none" dirty="0">
              <a:latin typeface="Gill Sans MT" panose="020B0502020104020203" pitchFamily="34" charset="0"/>
              <a:ea typeface="+mn-ea"/>
              <a:cs typeface="Arial"/>
            </a:rPr>
            <a:t>Dates de l'inspection</a:t>
          </a:r>
          <a:endParaRPr lang="en-US" sz="2000" dirty="0">
            <a:latin typeface="Gill Sans MT" panose="020B0502020104020203" pitchFamily="34" charset="0"/>
          </a:endParaRPr>
        </a:p>
      </dgm:t>
    </dgm:pt>
    <dgm:pt modelId="{2189DE97-37B9-4AD6-8DEA-7F62DED2D1BC}" type="parTrans" cxnId="{EE98F345-D701-4631-BEC2-9E82ADCD4B18}">
      <dgm:prSet/>
      <dgm:spPr/>
      <dgm:t>
        <a:bodyPr/>
        <a:lstStyle/>
        <a:p>
          <a:endParaRPr lang="en-US">
            <a:latin typeface="Gill Sans MT" panose="020B0502020104020203" pitchFamily="34" charset="0"/>
          </a:endParaRPr>
        </a:p>
      </dgm:t>
    </dgm:pt>
    <dgm:pt modelId="{42AF1078-428C-4180-A04C-6CE88B0C75EE}" type="sibTrans" cxnId="{EE98F345-D701-4631-BEC2-9E82ADCD4B18}">
      <dgm:prSet/>
      <dgm:spPr/>
      <dgm:t>
        <a:bodyPr/>
        <a:lstStyle/>
        <a:p>
          <a:endParaRPr lang="en-US">
            <a:latin typeface="Gill Sans MT" panose="020B0502020104020203" pitchFamily="34" charset="0"/>
          </a:endParaRPr>
        </a:p>
      </dgm:t>
    </dgm:pt>
    <dgm:pt modelId="{DF54E17F-576F-43D0-B7A5-0BAFD84E62FE}">
      <dgm:prSet custT="1"/>
      <dgm:spPr/>
      <dgm:t>
        <a:bodyPr/>
        <a:lstStyle/>
        <a:p>
          <a:r>
            <a:rPr lang="en-US" sz="2000" dirty="0">
              <a:latin typeface="Gill Sans MT" panose="020B0502020104020203" pitchFamily="34" charset="0"/>
              <a:cs typeface="Arial"/>
            </a:rPr>
            <a:t>Dates de présentation des résultats au directeur de l'étude et à la direction</a:t>
          </a:r>
        </a:p>
      </dgm:t>
    </dgm:pt>
    <dgm:pt modelId="{D2D447B1-4419-4D7D-9E16-1D5EF7F8B78E}" type="parTrans" cxnId="{6AC510EA-E4F3-4D9A-B9D1-8F945CE539C5}">
      <dgm:prSet/>
      <dgm:spPr/>
      <dgm:t>
        <a:bodyPr/>
        <a:lstStyle/>
        <a:p>
          <a:endParaRPr lang="en-US">
            <a:latin typeface="Gill Sans MT" panose="020B0502020104020203" pitchFamily="34" charset="0"/>
          </a:endParaRPr>
        </a:p>
      </dgm:t>
    </dgm:pt>
    <dgm:pt modelId="{028BF011-55B8-4A5F-A828-FA8A5F5DD7EE}" type="sibTrans" cxnId="{6AC510EA-E4F3-4D9A-B9D1-8F945CE539C5}">
      <dgm:prSet/>
      <dgm:spPr/>
      <dgm:t>
        <a:bodyPr/>
        <a:lstStyle/>
        <a:p>
          <a:endParaRPr lang="en-US">
            <a:latin typeface="Gill Sans MT" panose="020B0502020104020203" pitchFamily="34" charset="0"/>
          </a:endParaRPr>
        </a:p>
      </dgm:t>
    </dgm:pt>
    <dgm:pt modelId="{2AD20A11-7F68-4E49-A482-9CEA8E944E15}">
      <dgm:prSet custT="1"/>
      <dgm:spPr/>
      <dgm:t>
        <a:bodyPr/>
        <a:lstStyle/>
        <a:p>
          <a:r>
            <a:rPr lang="en-US" sz="2000" cap="none" dirty="0">
              <a:latin typeface="Gill Sans MT" panose="020B0502020104020203" pitchFamily="34" charset="0"/>
              <a:ea typeface="+mn-ea"/>
              <a:cs typeface="Arial"/>
            </a:rPr>
            <a:t>Phases auditées</a:t>
          </a:r>
        </a:p>
      </dgm:t>
    </dgm:pt>
    <dgm:pt modelId="{F59F4078-6511-4520-8F68-C954E1BA4E3D}" type="parTrans" cxnId="{6A9D7703-8186-4212-BF5F-096A0620BAD1}">
      <dgm:prSet/>
      <dgm:spPr/>
      <dgm:t>
        <a:bodyPr/>
        <a:lstStyle/>
        <a:p>
          <a:endParaRPr lang="en-US">
            <a:latin typeface="Gill Sans MT" panose="020B0502020104020203" pitchFamily="34" charset="0"/>
          </a:endParaRPr>
        </a:p>
      </dgm:t>
    </dgm:pt>
    <dgm:pt modelId="{DC793FAB-C6C9-4E95-8F52-D30F045514E5}" type="sibTrans" cxnId="{6A9D7703-8186-4212-BF5F-096A0620BAD1}">
      <dgm:prSet/>
      <dgm:spPr/>
      <dgm:t>
        <a:bodyPr/>
        <a:lstStyle/>
        <a:p>
          <a:endParaRPr lang="en-US">
            <a:latin typeface="Gill Sans MT" panose="020B0502020104020203" pitchFamily="34" charset="0"/>
          </a:endParaRPr>
        </a:p>
      </dgm:t>
    </dgm:pt>
    <dgm:pt modelId="{24A066BB-5267-4797-AB2E-4C00F50F2E04}">
      <dgm:prSet custT="1"/>
      <dgm:spPr/>
      <dgm:t>
        <a:bodyPr/>
        <a:lstStyle/>
        <a:p>
          <a:r>
            <a:rPr lang="en-US" sz="2000" dirty="0">
              <a:latin typeface="Gill Sans MT" panose="020B0502020104020203" pitchFamily="34" charset="0"/>
              <a:cs typeface="Arial"/>
            </a:rPr>
            <a:t>Confirmation que les rapports reflètent les méthodes utilisées et les données générées</a:t>
          </a:r>
        </a:p>
      </dgm:t>
    </dgm:pt>
    <dgm:pt modelId="{11A9DA4C-92E0-4A54-B8C3-0256DD668795}" type="parTrans" cxnId="{ADC2C652-81C8-4153-8D60-CD6AB482A9F2}">
      <dgm:prSet/>
      <dgm:spPr/>
      <dgm:t>
        <a:bodyPr/>
        <a:lstStyle/>
        <a:p>
          <a:endParaRPr lang="en-US">
            <a:latin typeface="Gill Sans MT" panose="020B0502020104020203" pitchFamily="34" charset="0"/>
          </a:endParaRPr>
        </a:p>
      </dgm:t>
    </dgm:pt>
    <dgm:pt modelId="{7A37D56C-7E25-4C7B-A38A-FF45E140A7CD}" type="sibTrans" cxnId="{ADC2C652-81C8-4153-8D60-CD6AB482A9F2}">
      <dgm:prSet/>
      <dgm:spPr/>
      <dgm:t>
        <a:bodyPr/>
        <a:lstStyle/>
        <a:p>
          <a:endParaRPr lang="en-US">
            <a:latin typeface="Gill Sans MT" panose="020B0502020104020203" pitchFamily="34" charset="0"/>
          </a:endParaRPr>
        </a:p>
      </dgm:t>
    </dgm:pt>
    <dgm:pt modelId="{4A4FC4EA-E805-4272-998A-7BC8B4598B54}">
      <dgm:prSet custT="1"/>
      <dgm:spPr/>
      <dgm:t>
        <a:bodyPr/>
        <a:lstStyle/>
        <a:p>
          <a:r>
            <a:rPr lang="en-US" sz="2000" cap="none" dirty="0">
              <a:latin typeface="Gill Sans MT" panose="020B0502020104020203" pitchFamily="34" charset="0"/>
              <a:ea typeface="+mn-ea"/>
              <a:cs typeface="Arial"/>
            </a:rPr>
            <a:t>Toutes les </a:t>
          </a:r>
          <a:r>
            <a:rPr lang="en-US" sz="2000" dirty="0">
              <a:latin typeface="Gill Sans MT" panose="020B0502020104020203" pitchFamily="34" charset="0"/>
              <a:cs typeface="Arial"/>
            </a:rPr>
            <a:t>exceptions</a:t>
          </a:r>
        </a:p>
      </dgm:t>
    </dgm:pt>
    <dgm:pt modelId="{AA5EB16E-03E5-4EFC-AC8B-3B789D2504C3}" type="parTrans" cxnId="{546C75C4-0961-466D-8713-96DC0B6F83AD}">
      <dgm:prSet/>
      <dgm:spPr/>
      <dgm:t>
        <a:bodyPr/>
        <a:lstStyle/>
        <a:p>
          <a:endParaRPr lang="en-US">
            <a:latin typeface="Gill Sans MT" panose="020B0502020104020203" pitchFamily="34" charset="0"/>
          </a:endParaRPr>
        </a:p>
      </dgm:t>
    </dgm:pt>
    <dgm:pt modelId="{3BD707D2-4B3F-44EC-8222-81905CD2AF03}" type="sibTrans" cxnId="{546C75C4-0961-466D-8713-96DC0B6F83AD}">
      <dgm:prSet/>
      <dgm:spPr/>
      <dgm:t>
        <a:bodyPr/>
        <a:lstStyle/>
        <a:p>
          <a:endParaRPr lang="en-US">
            <a:latin typeface="Gill Sans MT" panose="020B0502020104020203" pitchFamily="34" charset="0"/>
          </a:endParaRPr>
        </a:p>
      </dgm:t>
    </dgm:pt>
    <dgm:pt modelId="{BAFC1DE1-9F4B-4B79-A605-59D8D9D1BF6E}">
      <dgm:prSet custT="1"/>
      <dgm:spPr/>
      <dgm:t>
        <a:bodyPr/>
        <a:lstStyle/>
        <a:p>
          <a:r>
            <a:rPr lang="en-US" sz="2000" cap="none" dirty="0">
              <a:latin typeface="Gill Sans MT" panose="020B0502020104020203" pitchFamily="34" charset="0"/>
              <a:ea typeface="+mn-ea"/>
              <a:cs typeface="Arial"/>
            </a:rPr>
            <a:t>Ne signer que si l'étude est conforme aux BPL et à la déclaration d'étude.</a:t>
          </a:r>
        </a:p>
      </dgm:t>
    </dgm:pt>
    <dgm:pt modelId="{C78A64CA-AA75-4496-8E56-8B8D2CED4D0F}" type="parTrans" cxnId="{EB1CCF3B-9D7F-4607-83C5-F53F1ED7CC63}">
      <dgm:prSet/>
      <dgm:spPr/>
      <dgm:t>
        <a:bodyPr/>
        <a:lstStyle/>
        <a:p>
          <a:endParaRPr lang="en-US">
            <a:latin typeface="Gill Sans MT" panose="020B0502020104020203" pitchFamily="34" charset="0"/>
          </a:endParaRPr>
        </a:p>
      </dgm:t>
    </dgm:pt>
    <dgm:pt modelId="{A9294C74-D56C-4059-A1AE-FF6184005C93}" type="sibTrans" cxnId="{EB1CCF3B-9D7F-4607-83C5-F53F1ED7CC63}">
      <dgm:prSet/>
      <dgm:spPr/>
      <dgm:t>
        <a:bodyPr/>
        <a:lstStyle/>
        <a:p>
          <a:endParaRPr lang="en-US">
            <a:latin typeface="Gill Sans MT" panose="020B0502020104020203" pitchFamily="34" charset="0"/>
          </a:endParaRPr>
        </a:p>
      </dgm:t>
    </dgm:pt>
    <dgm:pt modelId="{C1C95282-D543-455C-855E-D8D62A12DE0C}">
      <dgm:prSet custT="1"/>
      <dgm:spPr/>
      <dgm:t>
        <a:bodyPr/>
        <a:lstStyle/>
        <a:p>
          <a:r>
            <a:rPr lang="en-US" sz="2000" dirty="0">
              <a:latin typeface="Gill Sans MT" panose="020B0502020104020203" pitchFamily="34" charset="0"/>
              <a:cs typeface="Arial"/>
            </a:rPr>
            <a:t>Les </a:t>
          </a:r>
          <a:r>
            <a:rPr lang="en-US" sz="2000" dirty="0" err="1">
              <a:latin typeface="Gill Sans MT" panose="020B0502020104020203" pitchFamily="34" charset="0"/>
              <a:cs typeface="Arial"/>
            </a:rPr>
            <a:t>actes</a:t>
          </a:r>
          <a:r>
            <a:rPr lang="en-US" sz="2000" dirty="0">
              <a:latin typeface="Gill Sans MT" panose="020B0502020104020203" pitchFamily="34" charset="0"/>
              <a:cs typeface="Arial"/>
            </a:rPr>
            <a:t> du </a:t>
          </a:r>
          <a:r>
            <a:rPr lang="en-US" sz="2000" dirty="0" err="1">
              <a:latin typeface="Gill Sans MT" panose="020B0502020104020203" pitchFamily="34" charset="0"/>
              <a:cs typeface="Arial"/>
            </a:rPr>
            <a:t>directeur</a:t>
          </a:r>
          <a:r>
            <a:rPr lang="en-US" sz="2000" dirty="0">
              <a:latin typeface="Gill Sans MT" panose="020B0502020104020203" pitchFamily="34" charset="0"/>
              <a:cs typeface="Arial"/>
            </a:rPr>
            <a:t> </a:t>
          </a:r>
          <a:r>
            <a:rPr lang="en-US" sz="2000" dirty="0" err="1">
              <a:latin typeface="Gill Sans MT" panose="020B0502020104020203" pitchFamily="34" charset="0"/>
              <a:cs typeface="Arial"/>
            </a:rPr>
            <a:t>sont</a:t>
          </a:r>
          <a:r>
            <a:rPr lang="en-US" sz="2000" dirty="0">
              <a:latin typeface="Gill Sans MT" panose="020B0502020104020203" pitchFamily="34" charset="0"/>
              <a:cs typeface="Arial"/>
            </a:rPr>
            <a:t> </a:t>
          </a:r>
          <a:r>
            <a:rPr lang="en-US" sz="2000" dirty="0" err="1">
              <a:latin typeface="Gill Sans MT" panose="020B0502020104020203" pitchFamily="34" charset="0"/>
              <a:cs typeface="Arial"/>
            </a:rPr>
            <a:t>considérés</a:t>
          </a:r>
          <a:r>
            <a:rPr lang="en-US" sz="2000" dirty="0">
              <a:latin typeface="Gill Sans MT" panose="020B0502020104020203" pitchFamily="34" charset="0"/>
              <a:cs typeface="Arial"/>
            </a:rPr>
            <a:t> </a:t>
          </a:r>
          <a:r>
            <a:rPr lang="en-US" sz="2000" dirty="0" err="1">
              <a:latin typeface="Gill Sans MT" panose="020B0502020104020203" pitchFamily="34" charset="0"/>
              <a:cs typeface="Arial"/>
            </a:rPr>
            <a:t>comme</a:t>
          </a:r>
          <a:r>
            <a:rPr lang="en-US" sz="2000" dirty="0">
              <a:latin typeface="Gill Sans MT" panose="020B0502020104020203" pitchFamily="34" charset="0"/>
              <a:cs typeface="Arial"/>
            </a:rPr>
            <a:t> </a:t>
          </a:r>
          <a:r>
            <a:rPr lang="en-US" sz="2000" dirty="0" err="1">
              <a:latin typeface="Gill Sans MT" panose="020B0502020104020203" pitchFamily="34" charset="0"/>
              <a:cs typeface="Arial"/>
            </a:rPr>
            <a:t>justifiables</a:t>
          </a:r>
          <a:r>
            <a:rPr lang="en-US" sz="2000" dirty="0">
              <a:latin typeface="Gill Sans MT" panose="020B0502020104020203" pitchFamily="34" charset="0"/>
              <a:cs typeface="Arial"/>
            </a:rPr>
            <a:t> et toutes les actions correctives ont </a:t>
          </a:r>
          <a:r>
            <a:rPr lang="en-US" sz="2000" dirty="0" err="1">
              <a:latin typeface="Gill Sans MT" panose="020B0502020104020203" pitchFamily="34" charset="0"/>
              <a:cs typeface="Arial"/>
            </a:rPr>
            <a:t>été</a:t>
          </a:r>
          <a:r>
            <a:rPr lang="en-US" sz="2000" dirty="0">
              <a:latin typeface="Gill Sans MT" panose="020B0502020104020203" pitchFamily="34" charset="0"/>
              <a:cs typeface="Arial"/>
            </a:rPr>
            <a:t> </a:t>
          </a:r>
          <a:r>
            <a:rPr lang="en-US" sz="2000" dirty="0" err="1">
              <a:latin typeface="Gill Sans MT" panose="020B0502020104020203" pitchFamily="34" charset="0"/>
              <a:cs typeface="Arial"/>
            </a:rPr>
            <a:t>menées</a:t>
          </a:r>
          <a:r>
            <a:rPr lang="en-US" sz="2000" dirty="0">
              <a:latin typeface="Gill Sans MT" panose="020B0502020104020203" pitchFamily="34" charset="0"/>
              <a:cs typeface="Arial"/>
            </a:rPr>
            <a:t>.</a:t>
          </a:r>
          <a:endParaRPr lang="en-US" sz="2000" cap="none" dirty="0">
            <a:latin typeface="Gill Sans MT" panose="020B0502020104020203" pitchFamily="34" charset="0"/>
            <a:ea typeface="+mn-ea"/>
            <a:cs typeface="Arial"/>
          </a:endParaRPr>
        </a:p>
      </dgm:t>
    </dgm:pt>
    <dgm:pt modelId="{3FAC47F1-C34E-443A-9D4C-A00EA9BDFD1D}" type="parTrans" cxnId="{552311D7-C3CA-4DEE-9E6A-0DD1221C8E30}">
      <dgm:prSet/>
      <dgm:spPr/>
      <dgm:t>
        <a:bodyPr/>
        <a:lstStyle/>
        <a:p>
          <a:endParaRPr lang="en-US">
            <a:latin typeface="Gill Sans MT" panose="020B0502020104020203" pitchFamily="34" charset="0"/>
          </a:endParaRPr>
        </a:p>
      </dgm:t>
    </dgm:pt>
    <dgm:pt modelId="{57467571-12A2-4890-AE4D-FC35E54D293D}" type="sibTrans" cxnId="{552311D7-C3CA-4DEE-9E6A-0DD1221C8E30}">
      <dgm:prSet/>
      <dgm:spPr/>
      <dgm:t>
        <a:bodyPr/>
        <a:lstStyle/>
        <a:p>
          <a:endParaRPr lang="en-US">
            <a:latin typeface="Gill Sans MT" panose="020B0502020104020203" pitchFamily="34" charset="0"/>
          </a:endParaRPr>
        </a:p>
      </dgm:t>
    </dgm:pt>
    <dgm:pt modelId="{90521936-03B0-4105-AFDD-97965335DCFD}" type="pres">
      <dgm:prSet presAssocID="{A706ED6D-8EE5-481A-9B95-1FAE9C123893}" presName="Name0" presStyleCnt="0">
        <dgm:presLayoutVars>
          <dgm:dir/>
          <dgm:animLvl val="lvl"/>
          <dgm:resizeHandles val="exact"/>
        </dgm:presLayoutVars>
      </dgm:prSet>
      <dgm:spPr/>
    </dgm:pt>
    <dgm:pt modelId="{A4D31357-0063-4AF9-BAE3-D5A649885BD1}" type="pres">
      <dgm:prSet presAssocID="{C1C95282-D543-455C-855E-D8D62A12DE0C}" presName="boxAndChildren" presStyleCnt="0"/>
      <dgm:spPr/>
    </dgm:pt>
    <dgm:pt modelId="{CAC8A746-EF6D-4932-A311-87947C203D73}" type="pres">
      <dgm:prSet presAssocID="{C1C95282-D543-455C-855E-D8D62A12DE0C}" presName="parentTextBox" presStyleLbl="node1" presStyleIdx="0" presStyleCnt="7"/>
      <dgm:spPr/>
    </dgm:pt>
    <dgm:pt modelId="{9042E214-A424-4208-A91D-91A7E1DCBF42}" type="pres">
      <dgm:prSet presAssocID="{A9294C74-D56C-4059-A1AE-FF6184005C93}" presName="sp" presStyleCnt="0"/>
      <dgm:spPr/>
    </dgm:pt>
    <dgm:pt modelId="{5AFD48A9-4FD2-43C5-B03D-BA205E176072}" type="pres">
      <dgm:prSet presAssocID="{BAFC1DE1-9F4B-4B79-A605-59D8D9D1BF6E}" presName="arrowAndChildren" presStyleCnt="0"/>
      <dgm:spPr/>
    </dgm:pt>
    <dgm:pt modelId="{68C8F5EE-236B-48CA-AF60-609F037B252A}" type="pres">
      <dgm:prSet presAssocID="{BAFC1DE1-9F4B-4B79-A605-59D8D9D1BF6E}" presName="parentTextArrow" presStyleLbl="node1" presStyleIdx="1" presStyleCnt="7"/>
      <dgm:spPr/>
    </dgm:pt>
    <dgm:pt modelId="{7B82A6CC-EA94-460D-947E-676CDF9799E0}" type="pres">
      <dgm:prSet presAssocID="{3BD707D2-4B3F-44EC-8222-81905CD2AF03}" presName="sp" presStyleCnt="0"/>
      <dgm:spPr/>
    </dgm:pt>
    <dgm:pt modelId="{1198DF87-F1D4-4CB1-A601-57F711A5077C}" type="pres">
      <dgm:prSet presAssocID="{4A4FC4EA-E805-4272-998A-7BC8B4598B54}" presName="arrowAndChildren" presStyleCnt="0"/>
      <dgm:spPr/>
    </dgm:pt>
    <dgm:pt modelId="{7A074B16-E518-4FFE-8C47-6D8A26F7969E}" type="pres">
      <dgm:prSet presAssocID="{4A4FC4EA-E805-4272-998A-7BC8B4598B54}" presName="parentTextArrow" presStyleLbl="node1" presStyleIdx="2" presStyleCnt="7"/>
      <dgm:spPr/>
    </dgm:pt>
    <dgm:pt modelId="{B1DC355A-E043-4CFD-A9FE-BB0D19BE5AAF}" type="pres">
      <dgm:prSet presAssocID="{7A37D56C-7E25-4C7B-A38A-FF45E140A7CD}" presName="sp" presStyleCnt="0"/>
      <dgm:spPr/>
    </dgm:pt>
    <dgm:pt modelId="{59A51364-F21F-4AB0-B405-367982AA9F15}" type="pres">
      <dgm:prSet presAssocID="{24A066BB-5267-4797-AB2E-4C00F50F2E04}" presName="arrowAndChildren" presStyleCnt="0"/>
      <dgm:spPr/>
    </dgm:pt>
    <dgm:pt modelId="{F42C3E08-81D2-4E3C-8029-6976F1F63BE4}" type="pres">
      <dgm:prSet presAssocID="{24A066BB-5267-4797-AB2E-4C00F50F2E04}" presName="parentTextArrow" presStyleLbl="node1" presStyleIdx="3" presStyleCnt="7"/>
      <dgm:spPr/>
    </dgm:pt>
    <dgm:pt modelId="{0AA65666-CB85-4088-9480-D1D59A4B5A6C}" type="pres">
      <dgm:prSet presAssocID="{DC793FAB-C6C9-4E95-8F52-D30F045514E5}" presName="sp" presStyleCnt="0"/>
      <dgm:spPr/>
    </dgm:pt>
    <dgm:pt modelId="{D5700F75-88E1-4664-A950-1DB060B7224B}" type="pres">
      <dgm:prSet presAssocID="{2AD20A11-7F68-4E49-A482-9CEA8E944E15}" presName="arrowAndChildren" presStyleCnt="0"/>
      <dgm:spPr/>
    </dgm:pt>
    <dgm:pt modelId="{B669EF3A-C094-494B-9149-7B7749E3F296}" type="pres">
      <dgm:prSet presAssocID="{2AD20A11-7F68-4E49-A482-9CEA8E944E15}" presName="parentTextArrow" presStyleLbl="node1" presStyleIdx="4" presStyleCnt="7"/>
      <dgm:spPr/>
    </dgm:pt>
    <dgm:pt modelId="{CDB38154-161E-4370-87DC-C4F8F37F578B}" type="pres">
      <dgm:prSet presAssocID="{028BF011-55B8-4A5F-A828-FA8A5F5DD7EE}" presName="sp" presStyleCnt="0"/>
      <dgm:spPr/>
    </dgm:pt>
    <dgm:pt modelId="{07D3F0F9-FAE6-4AD4-B6F7-C8288BDE1FD9}" type="pres">
      <dgm:prSet presAssocID="{DF54E17F-576F-43D0-B7A5-0BAFD84E62FE}" presName="arrowAndChildren" presStyleCnt="0"/>
      <dgm:spPr/>
    </dgm:pt>
    <dgm:pt modelId="{B2CF5399-CF36-420A-A1B2-D5E06DAA8352}" type="pres">
      <dgm:prSet presAssocID="{DF54E17F-576F-43D0-B7A5-0BAFD84E62FE}" presName="parentTextArrow" presStyleLbl="node1" presStyleIdx="5" presStyleCnt="7"/>
      <dgm:spPr/>
    </dgm:pt>
    <dgm:pt modelId="{696936C4-E395-4F5B-BE85-296E6E36C3ED}" type="pres">
      <dgm:prSet presAssocID="{42AF1078-428C-4180-A04C-6CE88B0C75EE}" presName="sp" presStyleCnt="0"/>
      <dgm:spPr/>
    </dgm:pt>
    <dgm:pt modelId="{7167E174-A43B-408D-80AA-30899170429C}" type="pres">
      <dgm:prSet presAssocID="{A8E09390-E360-4CA8-953B-E8490E0D9CDE}" presName="arrowAndChildren" presStyleCnt="0"/>
      <dgm:spPr/>
    </dgm:pt>
    <dgm:pt modelId="{D2037C9B-1090-47B4-8D4B-4175043B4A73}" type="pres">
      <dgm:prSet presAssocID="{A8E09390-E360-4CA8-953B-E8490E0D9CDE}" presName="parentTextArrow" presStyleLbl="node1" presStyleIdx="6" presStyleCnt="7"/>
      <dgm:spPr/>
    </dgm:pt>
  </dgm:ptLst>
  <dgm:cxnLst>
    <dgm:cxn modelId="{6A9D7703-8186-4212-BF5F-096A0620BAD1}" srcId="{A706ED6D-8EE5-481A-9B95-1FAE9C123893}" destId="{2AD20A11-7F68-4E49-A482-9CEA8E944E15}" srcOrd="2" destOrd="0" parTransId="{F59F4078-6511-4520-8F68-C954E1BA4E3D}" sibTransId="{DC793FAB-C6C9-4E95-8F52-D30F045514E5}"/>
    <dgm:cxn modelId="{EB1CCF3B-9D7F-4607-83C5-F53F1ED7CC63}" srcId="{A706ED6D-8EE5-481A-9B95-1FAE9C123893}" destId="{BAFC1DE1-9F4B-4B79-A605-59D8D9D1BF6E}" srcOrd="5" destOrd="0" parTransId="{C78A64CA-AA75-4496-8E56-8B8D2CED4D0F}" sibTransId="{A9294C74-D56C-4059-A1AE-FF6184005C93}"/>
    <dgm:cxn modelId="{084E6B65-AA9C-4056-980E-BDF856BEBE1D}" type="presOf" srcId="{2AD20A11-7F68-4E49-A482-9CEA8E944E15}" destId="{B669EF3A-C094-494B-9149-7B7749E3F296}" srcOrd="0" destOrd="0" presId="urn:microsoft.com/office/officeart/2005/8/layout/process4"/>
    <dgm:cxn modelId="{EE98F345-D701-4631-BEC2-9E82ADCD4B18}" srcId="{A706ED6D-8EE5-481A-9B95-1FAE9C123893}" destId="{A8E09390-E360-4CA8-953B-E8490E0D9CDE}" srcOrd="0" destOrd="0" parTransId="{2189DE97-37B9-4AD6-8DEA-7F62DED2D1BC}" sibTransId="{42AF1078-428C-4180-A04C-6CE88B0C75EE}"/>
    <dgm:cxn modelId="{3BE4EF6C-F92A-4660-BCFE-A53B5032FDEF}" type="presOf" srcId="{4A4FC4EA-E805-4272-998A-7BC8B4598B54}" destId="{7A074B16-E518-4FFE-8C47-6D8A26F7969E}" srcOrd="0" destOrd="0" presId="urn:microsoft.com/office/officeart/2005/8/layout/process4"/>
    <dgm:cxn modelId="{ADC2C652-81C8-4153-8D60-CD6AB482A9F2}" srcId="{A706ED6D-8EE5-481A-9B95-1FAE9C123893}" destId="{24A066BB-5267-4797-AB2E-4C00F50F2E04}" srcOrd="3" destOrd="0" parTransId="{11A9DA4C-92E0-4A54-B8C3-0256DD668795}" sibTransId="{7A37D56C-7E25-4C7B-A38A-FF45E140A7CD}"/>
    <dgm:cxn modelId="{D487CE58-4915-42D0-8486-D9AC4149ED0A}" type="presOf" srcId="{24A066BB-5267-4797-AB2E-4C00F50F2E04}" destId="{F42C3E08-81D2-4E3C-8029-6976F1F63BE4}" srcOrd="0" destOrd="0" presId="urn:microsoft.com/office/officeart/2005/8/layout/process4"/>
    <dgm:cxn modelId="{DF666B82-2CCE-42AB-831A-F7259BCBC8FA}" type="presOf" srcId="{C1C95282-D543-455C-855E-D8D62A12DE0C}" destId="{CAC8A746-EF6D-4932-A311-87947C203D73}" srcOrd="0" destOrd="0" presId="urn:microsoft.com/office/officeart/2005/8/layout/process4"/>
    <dgm:cxn modelId="{A95E6EB2-96D3-4B06-B018-6A8D6330EC15}" type="presOf" srcId="{A8E09390-E360-4CA8-953B-E8490E0D9CDE}" destId="{D2037C9B-1090-47B4-8D4B-4175043B4A73}" srcOrd="0" destOrd="0" presId="urn:microsoft.com/office/officeart/2005/8/layout/process4"/>
    <dgm:cxn modelId="{546C75C4-0961-466D-8713-96DC0B6F83AD}" srcId="{A706ED6D-8EE5-481A-9B95-1FAE9C123893}" destId="{4A4FC4EA-E805-4272-998A-7BC8B4598B54}" srcOrd="4" destOrd="0" parTransId="{AA5EB16E-03E5-4EFC-AC8B-3B789D2504C3}" sibTransId="{3BD707D2-4B3F-44EC-8222-81905CD2AF03}"/>
    <dgm:cxn modelId="{EBE30DC6-3390-4132-B85E-FA4D2148899A}" type="presOf" srcId="{DF54E17F-576F-43D0-B7A5-0BAFD84E62FE}" destId="{B2CF5399-CF36-420A-A1B2-D5E06DAA8352}" srcOrd="0" destOrd="0" presId="urn:microsoft.com/office/officeart/2005/8/layout/process4"/>
    <dgm:cxn modelId="{027F3DCF-76C5-44AB-AD15-0E3230938127}" type="presOf" srcId="{A706ED6D-8EE5-481A-9B95-1FAE9C123893}" destId="{90521936-03B0-4105-AFDD-97965335DCFD}" srcOrd="0" destOrd="0" presId="urn:microsoft.com/office/officeart/2005/8/layout/process4"/>
    <dgm:cxn modelId="{552311D7-C3CA-4DEE-9E6A-0DD1221C8E30}" srcId="{A706ED6D-8EE5-481A-9B95-1FAE9C123893}" destId="{C1C95282-D543-455C-855E-D8D62A12DE0C}" srcOrd="6" destOrd="0" parTransId="{3FAC47F1-C34E-443A-9D4C-A00EA9BDFD1D}" sibTransId="{57467571-12A2-4890-AE4D-FC35E54D293D}"/>
    <dgm:cxn modelId="{A58EEBE5-1533-48EB-A51D-507FB4064584}" type="presOf" srcId="{BAFC1DE1-9F4B-4B79-A605-59D8D9D1BF6E}" destId="{68C8F5EE-236B-48CA-AF60-609F037B252A}" srcOrd="0" destOrd="0" presId="urn:microsoft.com/office/officeart/2005/8/layout/process4"/>
    <dgm:cxn modelId="{6AC510EA-E4F3-4D9A-B9D1-8F945CE539C5}" srcId="{A706ED6D-8EE5-481A-9B95-1FAE9C123893}" destId="{DF54E17F-576F-43D0-B7A5-0BAFD84E62FE}" srcOrd="1" destOrd="0" parTransId="{D2D447B1-4419-4D7D-9E16-1D5EF7F8B78E}" sibTransId="{028BF011-55B8-4A5F-A828-FA8A5F5DD7EE}"/>
    <dgm:cxn modelId="{67D8AB27-FB2F-49F0-AE8B-295D7C388DB1}" type="presParOf" srcId="{90521936-03B0-4105-AFDD-97965335DCFD}" destId="{A4D31357-0063-4AF9-BAE3-D5A649885BD1}" srcOrd="0" destOrd="0" presId="urn:microsoft.com/office/officeart/2005/8/layout/process4"/>
    <dgm:cxn modelId="{D99E2B2E-FF1F-4D04-BDE6-BC82E09F2427}" type="presParOf" srcId="{A4D31357-0063-4AF9-BAE3-D5A649885BD1}" destId="{CAC8A746-EF6D-4932-A311-87947C203D73}" srcOrd="0" destOrd="0" presId="urn:microsoft.com/office/officeart/2005/8/layout/process4"/>
    <dgm:cxn modelId="{78C4B0B0-9A3B-4A79-AF22-BAC64416E559}" type="presParOf" srcId="{90521936-03B0-4105-AFDD-97965335DCFD}" destId="{9042E214-A424-4208-A91D-91A7E1DCBF42}" srcOrd="1" destOrd="0" presId="urn:microsoft.com/office/officeart/2005/8/layout/process4"/>
    <dgm:cxn modelId="{F1A687CB-94B5-4976-8BB1-5AF046069859}" type="presParOf" srcId="{90521936-03B0-4105-AFDD-97965335DCFD}" destId="{5AFD48A9-4FD2-43C5-B03D-BA205E176072}" srcOrd="2" destOrd="0" presId="urn:microsoft.com/office/officeart/2005/8/layout/process4"/>
    <dgm:cxn modelId="{C40C5F88-279D-43F8-BD69-4A2542A2A00F}" type="presParOf" srcId="{5AFD48A9-4FD2-43C5-B03D-BA205E176072}" destId="{68C8F5EE-236B-48CA-AF60-609F037B252A}" srcOrd="0" destOrd="0" presId="urn:microsoft.com/office/officeart/2005/8/layout/process4"/>
    <dgm:cxn modelId="{179C0BE9-51B0-4EC1-AE1C-5F02A59DACEB}" type="presParOf" srcId="{90521936-03B0-4105-AFDD-97965335DCFD}" destId="{7B82A6CC-EA94-460D-947E-676CDF9799E0}" srcOrd="3" destOrd="0" presId="urn:microsoft.com/office/officeart/2005/8/layout/process4"/>
    <dgm:cxn modelId="{14A4EE5B-A897-47D4-B1DB-69E7F5C9F21D}" type="presParOf" srcId="{90521936-03B0-4105-AFDD-97965335DCFD}" destId="{1198DF87-F1D4-4CB1-A601-57F711A5077C}" srcOrd="4" destOrd="0" presId="urn:microsoft.com/office/officeart/2005/8/layout/process4"/>
    <dgm:cxn modelId="{0EAB6AC0-B00A-4DF3-BB07-F82B9EA5DD0C}" type="presParOf" srcId="{1198DF87-F1D4-4CB1-A601-57F711A5077C}" destId="{7A074B16-E518-4FFE-8C47-6D8A26F7969E}" srcOrd="0" destOrd="0" presId="urn:microsoft.com/office/officeart/2005/8/layout/process4"/>
    <dgm:cxn modelId="{0879DE18-7AA9-4D83-89BA-E9EA207E8DD2}" type="presParOf" srcId="{90521936-03B0-4105-AFDD-97965335DCFD}" destId="{B1DC355A-E043-4CFD-A9FE-BB0D19BE5AAF}" srcOrd="5" destOrd="0" presId="urn:microsoft.com/office/officeart/2005/8/layout/process4"/>
    <dgm:cxn modelId="{6E291BF2-A3E7-4A54-8ED6-61152920481B}" type="presParOf" srcId="{90521936-03B0-4105-AFDD-97965335DCFD}" destId="{59A51364-F21F-4AB0-B405-367982AA9F15}" srcOrd="6" destOrd="0" presId="urn:microsoft.com/office/officeart/2005/8/layout/process4"/>
    <dgm:cxn modelId="{03447723-22DD-420C-A927-B8D93EAAB300}" type="presParOf" srcId="{59A51364-F21F-4AB0-B405-367982AA9F15}" destId="{F42C3E08-81D2-4E3C-8029-6976F1F63BE4}" srcOrd="0" destOrd="0" presId="urn:microsoft.com/office/officeart/2005/8/layout/process4"/>
    <dgm:cxn modelId="{A5D6EB66-BBF8-4D3C-B97A-7868486DA886}" type="presParOf" srcId="{90521936-03B0-4105-AFDD-97965335DCFD}" destId="{0AA65666-CB85-4088-9480-D1D59A4B5A6C}" srcOrd="7" destOrd="0" presId="urn:microsoft.com/office/officeart/2005/8/layout/process4"/>
    <dgm:cxn modelId="{EF062DE5-3D9E-4287-A776-5109F508F0AC}" type="presParOf" srcId="{90521936-03B0-4105-AFDD-97965335DCFD}" destId="{D5700F75-88E1-4664-A950-1DB060B7224B}" srcOrd="8" destOrd="0" presId="urn:microsoft.com/office/officeart/2005/8/layout/process4"/>
    <dgm:cxn modelId="{5281335C-195B-4F18-9787-02416C14B311}" type="presParOf" srcId="{D5700F75-88E1-4664-A950-1DB060B7224B}" destId="{B669EF3A-C094-494B-9149-7B7749E3F296}" srcOrd="0" destOrd="0" presId="urn:microsoft.com/office/officeart/2005/8/layout/process4"/>
    <dgm:cxn modelId="{D2CCB8D1-EABE-4809-8E39-E752569BA4EB}" type="presParOf" srcId="{90521936-03B0-4105-AFDD-97965335DCFD}" destId="{CDB38154-161E-4370-87DC-C4F8F37F578B}" srcOrd="9" destOrd="0" presId="urn:microsoft.com/office/officeart/2005/8/layout/process4"/>
    <dgm:cxn modelId="{C3B16547-5292-4143-ACAB-B4AF7910ABCE}" type="presParOf" srcId="{90521936-03B0-4105-AFDD-97965335DCFD}" destId="{07D3F0F9-FAE6-4AD4-B6F7-C8288BDE1FD9}" srcOrd="10" destOrd="0" presId="urn:microsoft.com/office/officeart/2005/8/layout/process4"/>
    <dgm:cxn modelId="{CB382329-7179-4839-B65F-0096124AD056}" type="presParOf" srcId="{07D3F0F9-FAE6-4AD4-B6F7-C8288BDE1FD9}" destId="{B2CF5399-CF36-420A-A1B2-D5E06DAA8352}" srcOrd="0" destOrd="0" presId="urn:microsoft.com/office/officeart/2005/8/layout/process4"/>
    <dgm:cxn modelId="{CD72BA22-10AF-4660-B00E-0307213D540F}" type="presParOf" srcId="{90521936-03B0-4105-AFDD-97965335DCFD}" destId="{696936C4-E395-4F5B-BE85-296E6E36C3ED}" srcOrd="11" destOrd="0" presId="urn:microsoft.com/office/officeart/2005/8/layout/process4"/>
    <dgm:cxn modelId="{31BC2119-4C81-475F-B6A0-A8DE6064B140}" type="presParOf" srcId="{90521936-03B0-4105-AFDD-97965335DCFD}" destId="{7167E174-A43B-408D-80AA-30899170429C}" srcOrd="12" destOrd="0" presId="urn:microsoft.com/office/officeart/2005/8/layout/process4"/>
    <dgm:cxn modelId="{CECFA373-4982-423A-BCD6-9ADA33400BBF}" type="presParOf" srcId="{7167E174-A43B-408D-80AA-30899170429C}" destId="{D2037C9B-1090-47B4-8D4B-4175043B4A73}"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17790DF-8EB7-41F0-92DF-9E0F1B4258B2}" type="doc">
      <dgm:prSet loTypeId="urn:microsoft.com/office/officeart/2008/layout/PictureStrips" loCatId="list" qsTypeId="urn:microsoft.com/office/officeart/2005/8/quickstyle/simple1" qsCatId="simple" csTypeId="urn:microsoft.com/office/officeart/2005/8/colors/accent1_2" csCatId="accent1" phldr="1"/>
      <dgm:spPr/>
      <dgm:t>
        <a:bodyPr/>
        <a:lstStyle/>
        <a:p>
          <a:endParaRPr lang="en-US"/>
        </a:p>
      </dgm:t>
    </dgm:pt>
    <dgm:pt modelId="{6C72FFF6-B501-49D8-B80C-88A2C63F3F86}">
      <dgm:prSet custT="1"/>
      <dgm:spPr/>
      <dgm:t>
        <a:bodyPr/>
        <a:lstStyle/>
        <a:p>
          <a:pPr>
            <a:lnSpc>
              <a:spcPct val="90000"/>
            </a:lnSpc>
          </a:pPr>
          <a:endParaRPr lang="en-US" sz="2200" b="1" dirty="0"/>
        </a:p>
      </dgm:t>
    </dgm:pt>
    <dgm:pt modelId="{CADC9585-6B37-4687-B344-D98E17713B4E}" type="parTrans" cxnId="{6008343D-A8E9-4085-A417-34A54A6FCE2B}">
      <dgm:prSet/>
      <dgm:spPr/>
      <dgm:t>
        <a:bodyPr/>
        <a:lstStyle/>
        <a:p>
          <a:endParaRPr lang="en-US"/>
        </a:p>
      </dgm:t>
    </dgm:pt>
    <dgm:pt modelId="{8C4B9678-6EB0-489E-84FB-1989224142E1}" type="sibTrans" cxnId="{6008343D-A8E9-4085-A417-34A54A6FCE2B}">
      <dgm:prSet/>
      <dgm:spPr/>
      <dgm:t>
        <a:bodyPr/>
        <a:lstStyle/>
        <a:p>
          <a:endParaRPr lang="en-US"/>
        </a:p>
      </dgm:t>
    </dgm:pt>
    <dgm:pt modelId="{E29999A4-E3D0-48E2-9C50-CF88B240DD5D}">
      <dgm:prSet custT="1"/>
      <dgm:spPr/>
      <dgm:t>
        <a:bodyPr/>
        <a:lstStyle/>
        <a:p>
          <a:pPr>
            <a:lnSpc>
              <a:spcPct val="100000"/>
            </a:lnSpc>
          </a:pPr>
          <a:r>
            <a:rPr lang="en-US" sz="2200" dirty="0"/>
            <a:t>Les rapports des chercheurs principaux ou des scientifiques participant à l'étude doivent être signés et datés par eux.</a:t>
          </a:r>
        </a:p>
      </dgm:t>
    </dgm:pt>
    <dgm:pt modelId="{F768B0E0-C2F2-4F7D-94BA-C50D30823BBA}" type="parTrans" cxnId="{1A464969-A05B-4661-ACF2-00F9C420F76D}">
      <dgm:prSet/>
      <dgm:spPr/>
      <dgm:t>
        <a:bodyPr/>
        <a:lstStyle/>
        <a:p>
          <a:endParaRPr lang="en-US"/>
        </a:p>
      </dgm:t>
    </dgm:pt>
    <dgm:pt modelId="{FDA98FEB-D548-4A60-9E0E-B7C1B8DA5455}" type="sibTrans" cxnId="{1A464969-A05B-4661-ACF2-00F9C420F76D}">
      <dgm:prSet/>
      <dgm:spPr/>
      <dgm:t>
        <a:bodyPr/>
        <a:lstStyle/>
        <a:p>
          <a:endParaRPr lang="en-US"/>
        </a:p>
      </dgm:t>
    </dgm:pt>
    <dgm:pt modelId="{9FA7E50D-6512-4E77-8AC5-5D3FBF7630D5}">
      <dgm:prSet custT="1"/>
      <dgm:spPr/>
      <dgm:t>
        <a:bodyPr/>
        <a:lstStyle/>
        <a:p>
          <a:pPr>
            <a:lnSpc>
              <a:spcPct val="100000"/>
            </a:lnSpc>
          </a:pPr>
          <a:r>
            <a:rPr lang="en-US" sz="2200" dirty="0"/>
            <a:t>Le rapport final doit être signé et daté par le directeur de l'étude.</a:t>
          </a:r>
        </a:p>
      </dgm:t>
    </dgm:pt>
    <dgm:pt modelId="{C5E2E435-8DC3-4394-81CA-96804A9C9F7C}" type="parTrans" cxnId="{D3C6FC67-41B9-4634-BD17-5DA99C5630D1}">
      <dgm:prSet/>
      <dgm:spPr/>
      <dgm:t>
        <a:bodyPr/>
        <a:lstStyle/>
        <a:p>
          <a:endParaRPr lang="en-US"/>
        </a:p>
      </dgm:t>
    </dgm:pt>
    <dgm:pt modelId="{E9CD2363-ACFF-401C-95DB-0A56A8253D34}" type="sibTrans" cxnId="{D3C6FC67-41B9-4634-BD17-5DA99C5630D1}">
      <dgm:prSet/>
      <dgm:spPr/>
      <dgm:t>
        <a:bodyPr/>
        <a:lstStyle/>
        <a:p>
          <a:endParaRPr lang="en-US"/>
        </a:p>
      </dgm:t>
    </dgm:pt>
    <dgm:pt modelId="{55C16B8F-8D3D-44C5-9A94-5214408654C8}">
      <dgm:prSet custT="1"/>
      <dgm:spPr/>
      <dgm:t>
        <a:bodyPr/>
        <a:lstStyle/>
        <a:p>
          <a:pPr>
            <a:lnSpc>
              <a:spcPct val="100000"/>
            </a:lnSpc>
          </a:pPr>
          <a:r>
            <a:rPr lang="en-US" sz="2200" dirty="0"/>
            <a:t>Les corrections et les ajouts au rapport final doivent prendre la forme d'</a:t>
          </a:r>
          <a:r>
            <a:rPr lang="en-US" sz="2200" dirty="0">
              <a:solidFill>
                <a:schemeClr val="tx1"/>
              </a:solidFill>
            </a:rPr>
            <a:t>amendements.</a:t>
          </a:r>
        </a:p>
      </dgm:t>
    </dgm:pt>
    <dgm:pt modelId="{366B9841-45A5-450A-82FC-991E03200DC8}" type="parTrans" cxnId="{FA9C97F2-32BB-4A95-ABDF-6C1ABB09DDE2}">
      <dgm:prSet/>
      <dgm:spPr/>
      <dgm:t>
        <a:bodyPr/>
        <a:lstStyle/>
        <a:p>
          <a:endParaRPr lang="en-US"/>
        </a:p>
      </dgm:t>
    </dgm:pt>
    <dgm:pt modelId="{80953ADD-1D8A-4A7F-9DA2-61CFB71F4124}" type="sibTrans" cxnId="{FA9C97F2-32BB-4A95-ABDF-6C1ABB09DDE2}">
      <dgm:prSet/>
      <dgm:spPr/>
      <dgm:t>
        <a:bodyPr/>
        <a:lstStyle/>
        <a:p>
          <a:endParaRPr lang="en-US"/>
        </a:p>
      </dgm:t>
    </dgm:pt>
    <dgm:pt modelId="{AE17815A-F605-4874-8C7D-12F1626EF877}">
      <dgm:prSet custT="1"/>
      <dgm:spPr/>
      <dgm:t>
        <a:bodyPr/>
        <a:lstStyle/>
        <a:p>
          <a:pPr>
            <a:lnSpc>
              <a:spcPct val="100000"/>
            </a:lnSpc>
          </a:pPr>
          <a:r>
            <a:rPr lang="en-US" sz="2400" b="1" dirty="0">
              <a:solidFill>
                <a:schemeClr val="tx1"/>
              </a:solidFill>
            </a:rPr>
            <a:t>Lire la section 9.1 des principes de BPL de l'OCDE</a:t>
          </a:r>
        </a:p>
      </dgm:t>
    </dgm:pt>
    <dgm:pt modelId="{47F15039-FCE3-4244-AE1A-2B873F091A50}" type="parTrans" cxnId="{D7079303-5CCD-4D81-BC4C-D6A070E59AB2}">
      <dgm:prSet/>
      <dgm:spPr/>
      <dgm:t>
        <a:bodyPr/>
        <a:lstStyle/>
        <a:p>
          <a:endParaRPr lang="en-US"/>
        </a:p>
      </dgm:t>
    </dgm:pt>
    <dgm:pt modelId="{CA1360FD-BE27-4EBA-A028-D2EE193999BE}" type="sibTrans" cxnId="{D7079303-5CCD-4D81-BC4C-D6A070E59AB2}">
      <dgm:prSet/>
      <dgm:spPr/>
      <dgm:t>
        <a:bodyPr/>
        <a:lstStyle/>
        <a:p>
          <a:endParaRPr lang="en-US"/>
        </a:p>
      </dgm:t>
    </dgm:pt>
    <dgm:pt modelId="{A03269E1-24A2-40C0-A06F-0CDDA4F799F6}">
      <dgm:prSet custT="1"/>
      <dgm:spPr/>
      <dgm:t>
        <a:bodyPr/>
        <a:lstStyle/>
        <a:p>
          <a:pPr>
            <a:lnSpc>
              <a:spcPct val="100000"/>
            </a:lnSpc>
          </a:pPr>
          <a:r>
            <a:rPr lang="en-US" sz="2200" dirty="0"/>
            <a:t>Chaque étude doit faire l'objet d'un rapport final</a:t>
          </a:r>
        </a:p>
      </dgm:t>
    </dgm:pt>
    <dgm:pt modelId="{6CE8BB4D-D3E4-4777-A766-2F2D4F408442}" type="sibTrans" cxnId="{7BA91902-74CA-4FB0-AFAB-1416DD1A93ED}">
      <dgm:prSet/>
      <dgm:spPr/>
      <dgm:t>
        <a:bodyPr/>
        <a:lstStyle/>
        <a:p>
          <a:endParaRPr lang="en-US"/>
        </a:p>
      </dgm:t>
    </dgm:pt>
    <dgm:pt modelId="{F997A13A-1F9B-48FD-A649-55570E1FD407}" type="parTrans" cxnId="{7BA91902-74CA-4FB0-AFAB-1416DD1A93ED}">
      <dgm:prSet/>
      <dgm:spPr/>
      <dgm:t>
        <a:bodyPr/>
        <a:lstStyle/>
        <a:p>
          <a:endParaRPr lang="en-US"/>
        </a:p>
      </dgm:t>
    </dgm:pt>
    <dgm:pt modelId="{8FD3371F-5A1F-4015-B63D-EC897E0F6452}" type="pres">
      <dgm:prSet presAssocID="{017790DF-8EB7-41F0-92DF-9E0F1B4258B2}" presName="Name0" presStyleCnt="0">
        <dgm:presLayoutVars>
          <dgm:dir/>
          <dgm:resizeHandles val="exact"/>
        </dgm:presLayoutVars>
      </dgm:prSet>
      <dgm:spPr/>
    </dgm:pt>
    <dgm:pt modelId="{32CF6FDA-D6CB-47DB-9643-E8C66D7F0A02}" type="pres">
      <dgm:prSet presAssocID="{6C72FFF6-B501-49D8-B80C-88A2C63F3F86}" presName="composite" presStyleCnt="0"/>
      <dgm:spPr/>
    </dgm:pt>
    <dgm:pt modelId="{CB7A90CD-EBF4-4FD7-9199-B066BCFA2107}" type="pres">
      <dgm:prSet presAssocID="{6C72FFF6-B501-49D8-B80C-88A2C63F3F86}" presName="rect1" presStyleLbl="trAlignAcc1" presStyleIdx="0" presStyleCnt="1">
        <dgm:presLayoutVars>
          <dgm:bulletEnabled val="1"/>
        </dgm:presLayoutVars>
      </dgm:prSet>
      <dgm:spPr/>
    </dgm:pt>
    <dgm:pt modelId="{E71C23C7-CD7E-4E12-98DF-98A688F7C28F}" type="pres">
      <dgm:prSet presAssocID="{6C72FFF6-B501-49D8-B80C-88A2C63F3F86}" presName="rect2" presStyleLbl="fgImgPlace1" presStyleIdx="0" presStyleCnt="1" custLinFactNeighborX="-14072" custLinFactNeighborY="667"/>
      <dgm:spPr>
        <a:blipFill>
          <a:blip xmlns:r="http://schemas.openxmlformats.org/officeDocument/2006/relationships" r:embed="rId1">
            <a:extLst>
              <a:ext uri="{96DAC541-7B7A-43D3-8B79-37D633B846F1}">
                <asvg:svgBlip xmlns:asvg="http://schemas.microsoft.com/office/drawing/2016/SVG/main" r:embed="rId2"/>
              </a:ext>
            </a:extLst>
          </a:blip>
          <a:srcRect/>
          <a:stretch>
            <a:fillRect l="-25000" r="-25000"/>
          </a:stretch>
        </a:blipFill>
      </dgm:spPr>
      <dgm:extLst>
        <a:ext uri="{E40237B7-FDA0-4F09-8148-C483321AD2D9}">
          <dgm14:cNvPr xmlns:dgm14="http://schemas.microsoft.com/office/drawing/2010/diagram" id="0" name="" descr="Document with solid fill"/>
        </a:ext>
      </dgm:extLst>
    </dgm:pt>
  </dgm:ptLst>
  <dgm:cxnLst>
    <dgm:cxn modelId="{7BA91902-74CA-4FB0-AFAB-1416DD1A93ED}" srcId="{6C72FFF6-B501-49D8-B80C-88A2C63F3F86}" destId="{A03269E1-24A2-40C0-A06F-0CDDA4F799F6}" srcOrd="0" destOrd="0" parTransId="{F997A13A-1F9B-48FD-A649-55570E1FD407}" sibTransId="{6CE8BB4D-D3E4-4777-A766-2F2D4F408442}"/>
    <dgm:cxn modelId="{D7079303-5CCD-4D81-BC4C-D6A070E59AB2}" srcId="{6C72FFF6-B501-49D8-B80C-88A2C63F3F86}" destId="{AE17815A-F605-4874-8C7D-12F1626EF877}" srcOrd="4" destOrd="0" parTransId="{47F15039-FCE3-4244-AE1A-2B873F091A50}" sibTransId="{CA1360FD-BE27-4EBA-A028-D2EE193999BE}"/>
    <dgm:cxn modelId="{DAC9CE04-9110-4AB3-8F5F-80EB89086427}" type="presOf" srcId="{E29999A4-E3D0-48E2-9C50-CF88B240DD5D}" destId="{CB7A90CD-EBF4-4FD7-9199-B066BCFA2107}" srcOrd="0" destOrd="2" presId="urn:microsoft.com/office/officeart/2008/layout/PictureStrips"/>
    <dgm:cxn modelId="{C6F27819-524C-46D0-980D-152F751CDC85}" type="presOf" srcId="{A03269E1-24A2-40C0-A06F-0CDDA4F799F6}" destId="{CB7A90CD-EBF4-4FD7-9199-B066BCFA2107}" srcOrd="0" destOrd="1" presId="urn:microsoft.com/office/officeart/2008/layout/PictureStrips"/>
    <dgm:cxn modelId="{D6469D20-E379-486D-BD29-764DC299E140}" type="presOf" srcId="{017790DF-8EB7-41F0-92DF-9E0F1B4258B2}" destId="{8FD3371F-5A1F-4015-B63D-EC897E0F6452}" srcOrd="0" destOrd="0" presId="urn:microsoft.com/office/officeart/2008/layout/PictureStrips"/>
    <dgm:cxn modelId="{618D6929-3106-4A09-BC46-9AAC8F2402ED}" type="presOf" srcId="{6C72FFF6-B501-49D8-B80C-88A2C63F3F86}" destId="{CB7A90CD-EBF4-4FD7-9199-B066BCFA2107}" srcOrd="0" destOrd="0" presId="urn:microsoft.com/office/officeart/2008/layout/PictureStrips"/>
    <dgm:cxn modelId="{6008343D-A8E9-4085-A417-34A54A6FCE2B}" srcId="{017790DF-8EB7-41F0-92DF-9E0F1B4258B2}" destId="{6C72FFF6-B501-49D8-B80C-88A2C63F3F86}" srcOrd="0" destOrd="0" parTransId="{CADC9585-6B37-4687-B344-D98E17713B4E}" sibTransId="{8C4B9678-6EB0-489E-84FB-1989224142E1}"/>
    <dgm:cxn modelId="{D3C6FC67-41B9-4634-BD17-5DA99C5630D1}" srcId="{6C72FFF6-B501-49D8-B80C-88A2C63F3F86}" destId="{9FA7E50D-6512-4E77-8AC5-5D3FBF7630D5}" srcOrd="2" destOrd="0" parTransId="{C5E2E435-8DC3-4394-81CA-96804A9C9F7C}" sibTransId="{E9CD2363-ACFF-401C-95DB-0A56A8253D34}"/>
    <dgm:cxn modelId="{1A464969-A05B-4661-ACF2-00F9C420F76D}" srcId="{6C72FFF6-B501-49D8-B80C-88A2C63F3F86}" destId="{E29999A4-E3D0-48E2-9C50-CF88B240DD5D}" srcOrd="1" destOrd="0" parTransId="{F768B0E0-C2F2-4F7D-94BA-C50D30823BBA}" sibTransId="{FDA98FEB-D548-4A60-9E0E-B7C1B8DA5455}"/>
    <dgm:cxn modelId="{03916080-D19D-47A3-8BD5-538ECA0B8435}" type="presOf" srcId="{AE17815A-F605-4874-8C7D-12F1626EF877}" destId="{CB7A90CD-EBF4-4FD7-9199-B066BCFA2107}" srcOrd="0" destOrd="5" presId="urn:microsoft.com/office/officeart/2008/layout/PictureStrips"/>
    <dgm:cxn modelId="{1BB1D0A8-33C2-4418-9421-D5C4376E8E11}" type="presOf" srcId="{55C16B8F-8D3D-44C5-9A94-5214408654C8}" destId="{CB7A90CD-EBF4-4FD7-9199-B066BCFA2107}" srcOrd="0" destOrd="4" presId="urn:microsoft.com/office/officeart/2008/layout/PictureStrips"/>
    <dgm:cxn modelId="{72CED7C7-DB8F-48EF-8558-617DB9D82678}" type="presOf" srcId="{9FA7E50D-6512-4E77-8AC5-5D3FBF7630D5}" destId="{CB7A90CD-EBF4-4FD7-9199-B066BCFA2107}" srcOrd="0" destOrd="3" presId="urn:microsoft.com/office/officeart/2008/layout/PictureStrips"/>
    <dgm:cxn modelId="{FA9C97F2-32BB-4A95-ABDF-6C1ABB09DDE2}" srcId="{6C72FFF6-B501-49D8-B80C-88A2C63F3F86}" destId="{55C16B8F-8D3D-44C5-9A94-5214408654C8}" srcOrd="3" destOrd="0" parTransId="{366B9841-45A5-450A-82FC-991E03200DC8}" sibTransId="{80953ADD-1D8A-4A7F-9DA2-61CFB71F4124}"/>
    <dgm:cxn modelId="{8303574A-305D-4B60-BB90-E5A2A85C4D52}" type="presParOf" srcId="{8FD3371F-5A1F-4015-B63D-EC897E0F6452}" destId="{32CF6FDA-D6CB-47DB-9643-E8C66D7F0A02}" srcOrd="0" destOrd="0" presId="urn:microsoft.com/office/officeart/2008/layout/PictureStrips"/>
    <dgm:cxn modelId="{BA23387D-FB1B-4E49-9F93-31A0309AA578}" type="presParOf" srcId="{32CF6FDA-D6CB-47DB-9643-E8C66D7F0A02}" destId="{CB7A90CD-EBF4-4FD7-9199-B066BCFA2107}" srcOrd="0" destOrd="0" presId="urn:microsoft.com/office/officeart/2008/layout/PictureStrips"/>
    <dgm:cxn modelId="{9C93E246-2E46-4E99-BD99-F2437BB614C7}" type="presParOf" srcId="{32CF6FDA-D6CB-47DB-9643-E8C66D7F0A02}" destId="{E71C23C7-CD7E-4E12-98DF-98A688F7C28F}" srcOrd="1" destOrd="0" presId="urn:microsoft.com/office/officeart/2008/layout/PictureStrip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57F9C88-D832-46F8-8796-2E033A75AF5B}" type="doc">
      <dgm:prSet loTypeId="urn:microsoft.com/office/officeart/2005/8/layout/vList3" loCatId="list" qsTypeId="urn:microsoft.com/office/officeart/2005/8/quickstyle/simple1" qsCatId="simple" csTypeId="urn:microsoft.com/office/officeart/2005/8/colors/accent2_1" csCatId="accent2" phldr="1"/>
      <dgm:spPr/>
      <dgm:t>
        <a:bodyPr/>
        <a:lstStyle/>
        <a:p>
          <a:endParaRPr lang="en-US"/>
        </a:p>
      </dgm:t>
    </dgm:pt>
    <dgm:pt modelId="{68954395-FC26-41F7-86D3-A9AB64183605}">
      <dgm:prSet/>
      <dgm:spPr/>
      <dgm:t>
        <a:bodyPr/>
        <a:lstStyle/>
        <a:p>
          <a:pPr algn="l"/>
          <a:r>
            <a:rPr lang="en-US" dirty="0"/>
            <a:t>La fonction de </a:t>
          </a:r>
          <a:r>
            <a:rPr lang="en-US" dirty="0" err="1"/>
            <a:t>l'archivage</a:t>
          </a:r>
          <a:r>
            <a:rPr lang="en-US" dirty="0"/>
            <a:t> </a:t>
          </a:r>
          <a:r>
            <a:rPr lang="en-US" dirty="0" err="1"/>
            <a:t>consiste</a:t>
          </a:r>
          <a:r>
            <a:rPr lang="en-US" dirty="0"/>
            <a:t> </a:t>
          </a:r>
          <a:r>
            <a:rPr lang="en-US" b="0" i="0" baseline="0" dirty="0"/>
            <a:t>à</a:t>
          </a:r>
          <a:r>
            <a:rPr lang="en-US" dirty="0"/>
            <a:t> conserver des éléments importants sur une longue période dans des conditions sécurisées.</a:t>
          </a:r>
        </a:p>
      </dgm:t>
    </dgm:pt>
    <dgm:pt modelId="{B50A9BEC-13E8-4403-9B75-6E402E24C656}" type="parTrans" cxnId="{20D5C99B-78D5-43D3-8302-C6BECAFF2F64}">
      <dgm:prSet/>
      <dgm:spPr/>
      <dgm:t>
        <a:bodyPr/>
        <a:lstStyle/>
        <a:p>
          <a:endParaRPr lang="en-US"/>
        </a:p>
      </dgm:t>
    </dgm:pt>
    <dgm:pt modelId="{46B11A1F-60A2-4464-8DDF-24DF5ECA5C06}" type="sibTrans" cxnId="{20D5C99B-78D5-43D3-8302-C6BECAFF2F64}">
      <dgm:prSet/>
      <dgm:spPr/>
      <dgm:t>
        <a:bodyPr/>
        <a:lstStyle/>
        <a:p>
          <a:endParaRPr lang="en-US"/>
        </a:p>
      </dgm:t>
    </dgm:pt>
    <dgm:pt modelId="{0144FE00-1DDC-40E3-B6FD-BBA009FF8252}" type="pres">
      <dgm:prSet presAssocID="{557F9C88-D832-46F8-8796-2E033A75AF5B}" presName="linearFlow" presStyleCnt="0">
        <dgm:presLayoutVars>
          <dgm:dir/>
          <dgm:resizeHandles val="exact"/>
        </dgm:presLayoutVars>
      </dgm:prSet>
      <dgm:spPr/>
    </dgm:pt>
    <dgm:pt modelId="{D3E6C24F-5067-46D7-B540-EB482398B513}" type="pres">
      <dgm:prSet presAssocID="{68954395-FC26-41F7-86D3-A9AB64183605}" presName="composite" presStyleCnt="0"/>
      <dgm:spPr/>
    </dgm:pt>
    <dgm:pt modelId="{D175EA32-6CFC-4C96-B083-5531EF22ECD2}" type="pres">
      <dgm:prSet presAssocID="{68954395-FC26-41F7-86D3-A9AB64183605}" presName="imgShp" presStyleLbl="fgImgPlace1" presStyleIdx="0" presStyleCnt="1"/>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Box with solid fill"/>
        </a:ext>
      </dgm:extLst>
    </dgm:pt>
    <dgm:pt modelId="{9A26AC0D-25E9-4751-AADE-706434DEEDE0}" type="pres">
      <dgm:prSet presAssocID="{68954395-FC26-41F7-86D3-A9AB64183605}" presName="txShp" presStyleLbl="node1" presStyleIdx="0" presStyleCnt="1" custScaleY="78021" custLinFactNeighborX="-124" custLinFactNeighborY="-5102">
        <dgm:presLayoutVars>
          <dgm:bulletEnabled val="1"/>
        </dgm:presLayoutVars>
      </dgm:prSet>
      <dgm:spPr/>
    </dgm:pt>
  </dgm:ptLst>
  <dgm:cxnLst>
    <dgm:cxn modelId="{5CFC1F68-4BA8-448E-BA38-1028368E3592}" type="presOf" srcId="{557F9C88-D832-46F8-8796-2E033A75AF5B}" destId="{0144FE00-1DDC-40E3-B6FD-BBA009FF8252}" srcOrd="0" destOrd="0" presId="urn:microsoft.com/office/officeart/2005/8/layout/vList3"/>
    <dgm:cxn modelId="{20D5C99B-78D5-43D3-8302-C6BECAFF2F64}" srcId="{557F9C88-D832-46F8-8796-2E033A75AF5B}" destId="{68954395-FC26-41F7-86D3-A9AB64183605}" srcOrd="0" destOrd="0" parTransId="{B50A9BEC-13E8-4403-9B75-6E402E24C656}" sibTransId="{46B11A1F-60A2-4464-8DDF-24DF5ECA5C06}"/>
    <dgm:cxn modelId="{CDD461CD-F3DA-4CEC-B4E2-6DE16663AEE1}" type="presOf" srcId="{68954395-FC26-41F7-86D3-A9AB64183605}" destId="{9A26AC0D-25E9-4751-AADE-706434DEEDE0}" srcOrd="0" destOrd="0" presId="urn:microsoft.com/office/officeart/2005/8/layout/vList3"/>
    <dgm:cxn modelId="{0365121F-29F7-40C2-BB02-A5B5F7030818}" type="presParOf" srcId="{0144FE00-1DDC-40E3-B6FD-BBA009FF8252}" destId="{D3E6C24F-5067-46D7-B540-EB482398B513}" srcOrd="0" destOrd="0" presId="urn:microsoft.com/office/officeart/2005/8/layout/vList3"/>
    <dgm:cxn modelId="{DA9660C8-BDB5-45FC-A15F-B66D16E52310}" type="presParOf" srcId="{D3E6C24F-5067-46D7-B540-EB482398B513}" destId="{D175EA32-6CFC-4C96-B083-5531EF22ECD2}" srcOrd="0" destOrd="0" presId="urn:microsoft.com/office/officeart/2005/8/layout/vList3"/>
    <dgm:cxn modelId="{7D20BCD9-7D4B-4A33-9E42-BDFC071220F6}" type="presParOf" srcId="{D3E6C24F-5067-46D7-B540-EB482398B513}" destId="{9A26AC0D-25E9-4751-AADE-706434DEEDE0}"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57F9C88-D832-46F8-8796-2E033A75AF5B}" type="doc">
      <dgm:prSet loTypeId="urn:microsoft.com/office/officeart/2005/8/layout/vList3" loCatId="list" qsTypeId="urn:microsoft.com/office/officeart/2005/8/quickstyle/simple1" qsCatId="simple" csTypeId="urn:microsoft.com/office/officeart/2005/8/colors/accent3_1" csCatId="accent3" phldr="1"/>
      <dgm:spPr/>
      <dgm:t>
        <a:bodyPr/>
        <a:lstStyle/>
        <a:p>
          <a:endParaRPr lang="en-US"/>
        </a:p>
      </dgm:t>
    </dgm:pt>
    <dgm:pt modelId="{65B33701-DB73-4E1C-B68D-0BF2A77CD737}">
      <dgm:prSet/>
      <dgm:spPr/>
      <dgm:t>
        <a:bodyPr/>
        <a:lstStyle/>
        <a:p>
          <a:pPr algn="l"/>
          <a:r>
            <a:rPr lang="en-US" b="0" i="0" baseline="0" dirty="0"/>
            <a:t>Tout ce qui reste à la fin de l'étude est nécessaire pour démontrer la validité et la traçabilité des résultats scientifiques. C'est pourquoi les archives sont si importantes</a:t>
          </a:r>
          <a:endParaRPr lang="en-US" dirty="0"/>
        </a:p>
      </dgm:t>
    </dgm:pt>
    <dgm:pt modelId="{D9F74A26-C246-4610-8A2B-7F80AE395FF3}" type="parTrans" cxnId="{55968FE6-8C54-4CA0-9F51-002AC22E8845}">
      <dgm:prSet/>
      <dgm:spPr/>
      <dgm:t>
        <a:bodyPr/>
        <a:lstStyle/>
        <a:p>
          <a:endParaRPr lang="en-US"/>
        </a:p>
      </dgm:t>
    </dgm:pt>
    <dgm:pt modelId="{5E21FFD4-77D7-439D-B3E1-AC6A3DC94995}" type="sibTrans" cxnId="{55968FE6-8C54-4CA0-9F51-002AC22E8845}">
      <dgm:prSet/>
      <dgm:spPr/>
      <dgm:t>
        <a:bodyPr/>
        <a:lstStyle/>
        <a:p>
          <a:endParaRPr lang="en-US"/>
        </a:p>
      </dgm:t>
    </dgm:pt>
    <dgm:pt modelId="{0144FE00-1DDC-40E3-B6FD-BBA009FF8252}" type="pres">
      <dgm:prSet presAssocID="{557F9C88-D832-46F8-8796-2E033A75AF5B}" presName="linearFlow" presStyleCnt="0">
        <dgm:presLayoutVars>
          <dgm:dir/>
          <dgm:resizeHandles val="exact"/>
        </dgm:presLayoutVars>
      </dgm:prSet>
      <dgm:spPr/>
    </dgm:pt>
    <dgm:pt modelId="{6A3418A1-6174-47B9-A89A-F4470D90075B}" type="pres">
      <dgm:prSet presAssocID="{65B33701-DB73-4E1C-B68D-0BF2A77CD737}" presName="composite" presStyleCnt="0"/>
      <dgm:spPr/>
    </dgm:pt>
    <dgm:pt modelId="{D2AD8C00-7DA5-400C-90A9-9499C00BCB7C}" type="pres">
      <dgm:prSet presAssocID="{65B33701-DB73-4E1C-B68D-0BF2A77CD737}" presName="imgShp" presStyleLbl="fgImgPlace1" presStyleIdx="0" presStyleCnt="1"/>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Filing Box Archive with solid fill"/>
        </a:ext>
      </dgm:extLst>
    </dgm:pt>
    <dgm:pt modelId="{366DE66F-68A1-4BBD-831B-798093B90368}" type="pres">
      <dgm:prSet presAssocID="{65B33701-DB73-4E1C-B68D-0BF2A77CD737}" presName="txShp" presStyleLbl="node1" presStyleIdx="0" presStyleCnt="1" custScaleY="88839">
        <dgm:presLayoutVars>
          <dgm:bulletEnabled val="1"/>
        </dgm:presLayoutVars>
      </dgm:prSet>
      <dgm:spPr/>
    </dgm:pt>
  </dgm:ptLst>
  <dgm:cxnLst>
    <dgm:cxn modelId="{B710CD30-AE89-4483-A1C8-345A6E5CA0DD}" type="presOf" srcId="{65B33701-DB73-4E1C-B68D-0BF2A77CD737}" destId="{366DE66F-68A1-4BBD-831B-798093B90368}" srcOrd="0" destOrd="0" presId="urn:microsoft.com/office/officeart/2005/8/layout/vList3"/>
    <dgm:cxn modelId="{5CFC1F68-4BA8-448E-BA38-1028368E3592}" type="presOf" srcId="{557F9C88-D832-46F8-8796-2E033A75AF5B}" destId="{0144FE00-1DDC-40E3-B6FD-BBA009FF8252}" srcOrd="0" destOrd="0" presId="urn:microsoft.com/office/officeart/2005/8/layout/vList3"/>
    <dgm:cxn modelId="{55968FE6-8C54-4CA0-9F51-002AC22E8845}" srcId="{557F9C88-D832-46F8-8796-2E033A75AF5B}" destId="{65B33701-DB73-4E1C-B68D-0BF2A77CD737}" srcOrd="0" destOrd="0" parTransId="{D9F74A26-C246-4610-8A2B-7F80AE395FF3}" sibTransId="{5E21FFD4-77D7-439D-B3E1-AC6A3DC94995}"/>
    <dgm:cxn modelId="{3A2BAC6E-44EF-40B3-A580-A2A1FE922B01}" type="presParOf" srcId="{0144FE00-1DDC-40E3-B6FD-BBA009FF8252}" destId="{6A3418A1-6174-47B9-A89A-F4470D90075B}" srcOrd="0" destOrd="0" presId="urn:microsoft.com/office/officeart/2005/8/layout/vList3"/>
    <dgm:cxn modelId="{7009B746-EF27-4431-B74A-62AC8958AB1E}" type="presParOf" srcId="{6A3418A1-6174-47B9-A89A-F4470D90075B}" destId="{D2AD8C00-7DA5-400C-90A9-9499C00BCB7C}" srcOrd="0" destOrd="0" presId="urn:microsoft.com/office/officeart/2005/8/layout/vList3"/>
    <dgm:cxn modelId="{2F01011A-3670-41CC-9D7F-0691D7BBC312}" type="presParOf" srcId="{6A3418A1-6174-47B9-A89A-F4470D90075B}" destId="{366DE66F-68A1-4BBD-831B-798093B90368}"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D91AF77-F714-B74B-8229-21B56CE9F59C}" type="doc">
      <dgm:prSet loTypeId="urn:microsoft.com/office/officeart/2005/8/layout/default" loCatId="" qsTypeId="urn:microsoft.com/office/officeart/2005/8/quickstyle/simple3" qsCatId="simple" csTypeId="urn:microsoft.com/office/officeart/2005/8/colors/colorful1" csCatId="colorful" phldr="1"/>
      <dgm:spPr/>
      <dgm:t>
        <a:bodyPr/>
        <a:lstStyle/>
        <a:p>
          <a:endParaRPr lang="en-US"/>
        </a:p>
      </dgm:t>
    </dgm:pt>
    <dgm:pt modelId="{0DF818DA-ECEC-044E-B549-C10D8222BB03}">
      <dgm:prSet phldrT="[Text]"/>
      <dgm:spPr/>
      <dgm:t>
        <a:bodyPr/>
        <a:lstStyle/>
        <a:p>
          <a:pPr>
            <a:buFont typeface="Arial" panose="020B0604020202020204" pitchFamily="34" charset="0"/>
            <a:buChar char="•"/>
          </a:pPr>
          <a:r>
            <a:rPr lang="en-US" dirty="0">
              <a:cs typeface="Arial"/>
            </a:rPr>
            <a:t>Numéro de soumission</a:t>
          </a:r>
          <a:endParaRPr lang="en-US" dirty="0"/>
        </a:p>
      </dgm:t>
    </dgm:pt>
    <dgm:pt modelId="{B45AE475-17DB-EC4B-8710-DFA105D802C5}" type="parTrans" cxnId="{D835DD89-D1B8-5148-8B67-E9EC1B8559B0}">
      <dgm:prSet/>
      <dgm:spPr/>
      <dgm:t>
        <a:bodyPr/>
        <a:lstStyle/>
        <a:p>
          <a:endParaRPr lang="en-US"/>
        </a:p>
      </dgm:t>
    </dgm:pt>
    <dgm:pt modelId="{A764E894-50A3-FC48-9E7C-04C7275878A3}" type="sibTrans" cxnId="{D835DD89-D1B8-5148-8B67-E9EC1B8559B0}">
      <dgm:prSet/>
      <dgm:spPr/>
      <dgm:t>
        <a:bodyPr/>
        <a:lstStyle/>
        <a:p>
          <a:endParaRPr lang="en-US"/>
        </a:p>
      </dgm:t>
    </dgm:pt>
    <dgm:pt modelId="{A08F4F95-2181-6446-8B3F-671AE62AB6D4}">
      <dgm:prSet/>
      <dgm:spPr/>
      <dgm:t>
        <a:bodyPr/>
        <a:lstStyle/>
        <a:p>
          <a:r>
            <a:rPr lang="en-US" dirty="0">
              <a:cs typeface="Arial"/>
            </a:rPr>
            <a:t>Département/groupe</a:t>
          </a:r>
        </a:p>
      </dgm:t>
    </dgm:pt>
    <dgm:pt modelId="{9DCE53F7-EC05-D74F-BAE5-21766F41575C}" type="parTrans" cxnId="{12210961-9A10-B341-ABB9-7FCC8BA4A140}">
      <dgm:prSet/>
      <dgm:spPr/>
      <dgm:t>
        <a:bodyPr/>
        <a:lstStyle/>
        <a:p>
          <a:endParaRPr lang="en-US"/>
        </a:p>
      </dgm:t>
    </dgm:pt>
    <dgm:pt modelId="{0B3CC916-EF10-EB48-AF9D-A50F1CD93948}" type="sibTrans" cxnId="{12210961-9A10-B341-ABB9-7FCC8BA4A140}">
      <dgm:prSet/>
      <dgm:spPr/>
      <dgm:t>
        <a:bodyPr/>
        <a:lstStyle/>
        <a:p>
          <a:endParaRPr lang="en-US"/>
        </a:p>
      </dgm:t>
    </dgm:pt>
    <dgm:pt modelId="{39FFE77E-8D2B-7849-89A5-3529226674D7}">
      <dgm:prSet/>
      <dgm:spPr/>
      <dgm:t>
        <a:bodyPr/>
        <a:lstStyle/>
        <a:p>
          <a:r>
            <a:rPr lang="en-US" dirty="0">
              <a:cs typeface="Arial"/>
            </a:rPr>
            <a:t>Projet</a:t>
          </a:r>
        </a:p>
      </dgm:t>
    </dgm:pt>
    <dgm:pt modelId="{BDA377E0-48DF-EE49-9D5C-4394EF62FC27}" type="parTrans" cxnId="{8555C6C1-ED80-4140-8C52-9866AFB30E7B}">
      <dgm:prSet/>
      <dgm:spPr/>
      <dgm:t>
        <a:bodyPr/>
        <a:lstStyle/>
        <a:p>
          <a:endParaRPr lang="en-US"/>
        </a:p>
      </dgm:t>
    </dgm:pt>
    <dgm:pt modelId="{B3433ECF-D71E-614D-BB46-0EDA6608A59B}" type="sibTrans" cxnId="{8555C6C1-ED80-4140-8C52-9866AFB30E7B}">
      <dgm:prSet/>
      <dgm:spPr/>
      <dgm:t>
        <a:bodyPr/>
        <a:lstStyle/>
        <a:p>
          <a:endParaRPr lang="en-US"/>
        </a:p>
      </dgm:t>
    </dgm:pt>
    <dgm:pt modelId="{8CA7E818-7938-544D-B27E-8DC2AF4A6B40}">
      <dgm:prSet/>
      <dgm:spPr/>
      <dgm:t>
        <a:bodyPr/>
        <a:lstStyle/>
        <a:p>
          <a:r>
            <a:rPr lang="en-US" dirty="0">
              <a:cs typeface="Arial"/>
            </a:rPr>
            <a:t>Numéro de l'étude</a:t>
          </a:r>
        </a:p>
      </dgm:t>
    </dgm:pt>
    <dgm:pt modelId="{BE62F943-1E5F-714B-B10E-547D68715D7B}" type="parTrans" cxnId="{5BFEE666-C2DD-5442-9D84-1A2AF0A1232F}">
      <dgm:prSet/>
      <dgm:spPr/>
      <dgm:t>
        <a:bodyPr/>
        <a:lstStyle/>
        <a:p>
          <a:endParaRPr lang="en-US"/>
        </a:p>
      </dgm:t>
    </dgm:pt>
    <dgm:pt modelId="{C239CA71-C8E1-ED43-BC49-ED8477296077}" type="sibTrans" cxnId="{5BFEE666-C2DD-5442-9D84-1A2AF0A1232F}">
      <dgm:prSet/>
      <dgm:spPr/>
      <dgm:t>
        <a:bodyPr/>
        <a:lstStyle/>
        <a:p>
          <a:endParaRPr lang="en-US"/>
        </a:p>
      </dgm:t>
    </dgm:pt>
    <dgm:pt modelId="{E8892333-2BB0-A94B-998B-B1254810D361}">
      <dgm:prSet/>
      <dgm:spPr/>
      <dgm:t>
        <a:bodyPr/>
        <a:lstStyle/>
        <a:p>
          <a:r>
            <a:rPr lang="en-US" dirty="0">
              <a:cs typeface="Arial"/>
            </a:rPr>
            <a:t>Quantité</a:t>
          </a:r>
        </a:p>
      </dgm:t>
    </dgm:pt>
    <dgm:pt modelId="{93B5D863-8872-514D-BFE5-255DCD2F85D9}" type="parTrans" cxnId="{F25D2D7A-AE86-C24C-98AE-12E43B7BA124}">
      <dgm:prSet/>
      <dgm:spPr/>
      <dgm:t>
        <a:bodyPr/>
        <a:lstStyle/>
        <a:p>
          <a:endParaRPr lang="en-US"/>
        </a:p>
      </dgm:t>
    </dgm:pt>
    <dgm:pt modelId="{B6BA4802-3E1A-5D4D-80BB-E45FD2C11DF5}" type="sibTrans" cxnId="{F25D2D7A-AE86-C24C-98AE-12E43B7BA124}">
      <dgm:prSet/>
      <dgm:spPr/>
      <dgm:t>
        <a:bodyPr/>
        <a:lstStyle/>
        <a:p>
          <a:endParaRPr lang="en-US"/>
        </a:p>
      </dgm:t>
    </dgm:pt>
    <dgm:pt modelId="{44936582-B5E8-5640-9B27-17AF4C437F8C}">
      <dgm:prSet/>
      <dgm:spPr/>
      <dgm:t>
        <a:bodyPr/>
        <a:lstStyle/>
        <a:p>
          <a:r>
            <a:rPr lang="en-US" dirty="0">
              <a:cs typeface="Arial"/>
            </a:rPr>
            <a:t>Description</a:t>
          </a:r>
        </a:p>
      </dgm:t>
    </dgm:pt>
    <dgm:pt modelId="{586DFBD3-BCA4-D047-80FD-ECC910A96AE4}" type="parTrans" cxnId="{35B82A2B-8CA6-9D4B-BD13-F32B8A26C16C}">
      <dgm:prSet/>
      <dgm:spPr/>
      <dgm:t>
        <a:bodyPr/>
        <a:lstStyle/>
        <a:p>
          <a:endParaRPr lang="en-US"/>
        </a:p>
      </dgm:t>
    </dgm:pt>
    <dgm:pt modelId="{F036A736-C7D5-C34C-95D9-AB9D44BFCFC8}" type="sibTrans" cxnId="{35B82A2B-8CA6-9D4B-BD13-F32B8A26C16C}">
      <dgm:prSet/>
      <dgm:spPr/>
      <dgm:t>
        <a:bodyPr/>
        <a:lstStyle/>
        <a:p>
          <a:endParaRPr lang="en-US"/>
        </a:p>
      </dgm:t>
    </dgm:pt>
    <dgm:pt modelId="{7C312BC8-8034-4742-A1A9-B6B60BCE34AD}">
      <dgm:prSet/>
      <dgm:spPr/>
      <dgm:t>
        <a:bodyPr/>
        <a:lstStyle/>
        <a:p>
          <a:r>
            <a:rPr lang="en-US" dirty="0">
              <a:cs typeface="Arial"/>
            </a:rPr>
            <a:t>Commentaires </a:t>
          </a:r>
        </a:p>
      </dgm:t>
    </dgm:pt>
    <dgm:pt modelId="{692F7C4A-D16D-5C43-B90A-809AE8444DA6}" type="parTrans" cxnId="{A2D963F4-4517-3046-AE7A-CC498BD5D412}">
      <dgm:prSet/>
      <dgm:spPr/>
      <dgm:t>
        <a:bodyPr/>
        <a:lstStyle/>
        <a:p>
          <a:endParaRPr lang="en-US"/>
        </a:p>
      </dgm:t>
    </dgm:pt>
    <dgm:pt modelId="{A2730448-F955-FC4A-8B71-0FEB644C8E2F}" type="sibTrans" cxnId="{A2D963F4-4517-3046-AE7A-CC498BD5D412}">
      <dgm:prSet/>
      <dgm:spPr/>
      <dgm:t>
        <a:bodyPr/>
        <a:lstStyle/>
        <a:p>
          <a:endParaRPr lang="en-US"/>
        </a:p>
      </dgm:t>
    </dgm:pt>
    <dgm:pt modelId="{88A51F29-3767-5348-B6FF-5F4229B51BB5}">
      <dgm:prSet/>
      <dgm:spPr/>
      <dgm:t>
        <a:bodyPr/>
        <a:lstStyle/>
        <a:p>
          <a:r>
            <a:rPr lang="en-US" dirty="0">
              <a:cs typeface="Arial"/>
            </a:rPr>
            <a:t>Date/Signature du déposant/Signature de l'archiviste</a:t>
          </a:r>
        </a:p>
      </dgm:t>
    </dgm:pt>
    <dgm:pt modelId="{8E06B886-2E1F-054C-80BA-F950A6B912DB}" type="parTrans" cxnId="{80080472-248C-6E4A-A9F5-6C46EEFDE314}">
      <dgm:prSet/>
      <dgm:spPr/>
      <dgm:t>
        <a:bodyPr/>
        <a:lstStyle/>
        <a:p>
          <a:endParaRPr lang="en-US"/>
        </a:p>
      </dgm:t>
    </dgm:pt>
    <dgm:pt modelId="{BD830FF3-31DB-EC49-A7F8-0A2FBBAC6768}" type="sibTrans" cxnId="{80080472-248C-6E4A-A9F5-6C46EEFDE314}">
      <dgm:prSet/>
      <dgm:spPr/>
      <dgm:t>
        <a:bodyPr/>
        <a:lstStyle/>
        <a:p>
          <a:endParaRPr lang="en-US"/>
        </a:p>
      </dgm:t>
    </dgm:pt>
    <dgm:pt modelId="{D503B966-A2CD-DE49-ACFE-0784C1629240}" type="pres">
      <dgm:prSet presAssocID="{8D91AF77-F714-B74B-8229-21B56CE9F59C}" presName="diagram" presStyleCnt="0">
        <dgm:presLayoutVars>
          <dgm:dir/>
          <dgm:resizeHandles val="exact"/>
        </dgm:presLayoutVars>
      </dgm:prSet>
      <dgm:spPr/>
    </dgm:pt>
    <dgm:pt modelId="{8AAD9DDD-2712-584A-9E2A-452FEDE45C08}" type="pres">
      <dgm:prSet presAssocID="{0DF818DA-ECEC-044E-B549-C10D8222BB03}" presName="node" presStyleLbl="node1" presStyleIdx="0" presStyleCnt="8">
        <dgm:presLayoutVars>
          <dgm:bulletEnabled val="1"/>
        </dgm:presLayoutVars>
      </dgm:prSet>
      <dgm:spPr/>
    </dgm:pt>
    <dgm:pt modelId="{10EB47CC-BC39-B046-B3D7-024D6975FE36}" type="pres">
      <dgm:prSet presAssocID="{A764E894-50A3-FC48-9E7C-04C7275878A3}" presName="sibTrans" presStyleCnt="0"/>
      <dgm:spPr/>
    </dgm:pt>
    <dgm:pt modelId="{F7EC2F49-AF5F-0241-83F8-4F08D46FC2C9}" type="pres">
      <dgm:prSet presAssocID="{A08F4F95-2181-6446-8B3F-671AE62AB6D4}" presName="node" presStyleLbl="node1" presStyleIdx="1" presStyleCnt="8">
        <dgm:presLayoutVars>
          <dgm:bulletEnabled val="1"/>
        </dgm:presLayoutVars>
      </dgm:prSet>
      <dgm:spPr/>
    </dgm:pt>
    <dgm:pt modelId="{15F4931B-736F-444D-8E9D-A875B4445066}" type="pres">
      <dgm:prSet presAssocID="{0B3CC916-EF10-EB48-AF9D-A50F1CD93948}" presName="sibTrans" presStyleCnt="0"/>
      <dgm:spPr/>
    </dgm:pt>
    <dgm:pt modelId="{0FCC0A19-7182-8C4F-B242-44D964E495C5}" type="pres">
      <dgm:prSet presAssocID="{39FFE77E-8D2B-7849-89A5-3529226674D7}" presName="node" presStyleLbl="node1" presStyleIdx="2" presStyleCnt="8">
        <dgm:presLayoutVars>
          <dgm:bulletEnabled val="1"/>
        </dgm:presLayoutVars>
      </dgm:prSet>
      <dgm:spPr/>
    </dgm:pt>
    <dgm:pt modelId="{FAD6CFF5-ECA6-A642-90B3-B24456FE19C5}" type="pres">
      <dgm:prSet presAssocID="{B3433ECF-D71E-614D-BB46-0EDA6608A59B}" presName="sibTrans" presStyleCnt="0"/>
      <dgm:spPr/>
    </dgm:pt>
    <dgm:pt modelId="{76208A2C-186B-914B-B001-7207C538A972}" type="pres">
      <dgm:prSet presAssocID="{8CA7E818-7938-544D-B27E-8DC2AF4A6B40}" presName="node" presStyleLbl="node1" presStyleIdx="3" presStyleCnt="8">
        <dgm:presLayoutVars>
          <dgm:bulletEnabled val="1"/>
        </dgm:presLayoutVars>
      </dgm:prSet>
      <dgm:spPr/>
    </dgm:pt>
    <dgm:pt modelId="{884C747C-B524-C845-A1E6-259BF6FBECA2}" type="pres">
      <dgm:prSet presAssocID="{C239CA71-C8E1-ED43-BC49-ED8477296077}" presName="sibTrans" presStyleCnt="0"/>
      <dgm:spPr/>
    </dgm:pt>
    <dgm:pt modelId="{B3EE82D5-0D42-1F47-B2F8-2A6434D73841}" type="pres">
      <dgm:prSet presAssocID="{E8892333-2BB0-A94B-998B-B1254810D361}" presName="node" presStyleLbl="node1" presStyleIdx="4" presStyleCnt="8">
        <dgm:presLayoutVars>
          <dgm:bulletEnabled val="1"/>
        </dgm:presLayoutVars>
      </dgm:prSet>
      <dgm:spPr/>
    </dgm:pt>
    <dgm:pt modelId="{6441DFB6-6FA3-9746-9EBA-5FE0E95E6978}" type="pres">
      <dgm:prSet presAssocID="{B6BA4802-3E1A-5D4D-80BB-E45FD2C11DF5}" presName="sibTrans" presStyleCnt="0"/>
      <dgm:spPr/>
    </dgm:pt>
    <dgm:pt modelId="{AB677CD5-E764-F34A-A1B0-1CC0BA83F326}" type="pres">
      <dgm:prSet presAssocID="{44936582-B5E8-5640-9B27-17AF4C437F8C}" presName="node" presStyleLbl="node1" presStyleIdx="5" presStyleCnt="8">
        <dgm:presLayoutVars>
          <dgm:bulletEnabled val="1"/>
        </dgm:presLayoutVars>
      </dgm:prSet>
      <dgm:spPr/>
    </dgm:pt>
    <dgm:pt modelId="{CC935994-4685-7543-BB25-E7714D0E5AC4}" type="pres">
      <dgm:prSet presAssocID="{F036A736-C7D5-C34C-95D9-AB9D44BFCFC8}" presName="sibTrans" presStyleCnt="0"/>
      <dgm:spPr/>
    </dgm:pt>
    <dgm:pt modelId="{83D55377-E9CC-DF4F-AC03-8A3E8FCA6572}" type="pres">
      <dgm:prSet presAssocID="{7C312BC8-8034-4742-A1A9-B6B60BCE34AD}" presName="node" presStyleLbl="node1" presStyleIdx="6" presStyleCnt="8">
        <dgm:presLayoutVars>
          <dgm:bulletEnabled val="1"/>
        </dgm:presLayoutVars>
      </dgm:prSet>
      <dgm:spPr/>
    </dgm:pt>
    <dgm:pt modelId="{537F29F3-0DF0-764C-9D2C-F2CECDC06027}" type="pres">
      <dgm:prSet presAssocID="{A2730448-F955-FC4A-8B71-0FEB644C8E2F}" presName="sibTrans" presStyleCnt="0"/>
      <dgm:spPr/>
    </dgm:pt>
    <dgm:pt modelId="{7E7CBA73-4DDB-4347-A782-2B30C2547AF5}" type="pres">
      <dgm:prSet presAssocID="{88A51F29-3767-5348-B6FF-5F4229B51BB5}" presName="node" presStyleLbl="node1" presStyleIdx="7" presStyleCnt="8">
        <dgm:presLayoutVars>
          <dgm:bulletEnabled val="1"/>
        </dgm:presLayoutVars>
      </dgm:prSet>
      <dgm:spPr/>
    </dgm:pt>
  </dgm:ptLst>
  <dgm:cxnLst>
    <dgm:cxn modelId="{FB565E06-02AE-474B-BF0E-1CF4CC20E492}" type="presOf" srcId="{44936582-B5E8-5640-9B27-17AF4C437F8C}" destId="{AB677CD5-E764-F34A-A1B0-1CC0BA83F326}" srcOrd="0" destOrd="0" presId="urn:microsoft.com/office/officeart/2005/8/layout/default"/>
    <dgm:cxn modelId="{9F66B828-2BA4-B949-BB24-EB2B0E41B0A8}" type="presOf" srcId="{0DF818DA-ECEC-044E-B549-C10D8222BB03}" destId="{8AAD9DDD-2712-584A-9E2A-452FEDE45C08}" srcOrd="0" destOrd="0" presId="urn:microsoft.com/office/officeart/2005/8/layout/default"/>
    <dgm:cxn modelId="{35B82A2B-8CA6-9D4B-BD13-F32B8A26C16C}" srcId="{8D91AF77-F714-B74B-8229-21B56CE9F59C}" destId="{44936582-B5E8-5640-9B27-17AF4C437F8C}" srcOrd="5" destOrd="0" parTransId="{586DFBD3-BCA4-D047-80FD-ECC910A96AE4}" sibTransId="{F036A736-C7D5-C34C-95D9-AB9D44BFCFC8}"/>
    <dgm:cxn modelId="{9D29FF33-DC47-A04E-9EF3-4CBB8138A412}" type="presOf" srcId="{8CA7E818-7938-544D-B27E-8DC2AF4A6B40}" destId="{76208A2C-186B-914B-B001-7207C538A972}" srcOrd="0" destOrd="0" presId="urn:microsoft.com/office/officeart/2005/8/layout/default"/>
    <dgm:cxn modelId="{12210961-9A10-B341-ABB9-7FCC8BA4A140}" srcId="{8D91AF77-F714-B74B-8229-21B56CE9F59C}" destId="{A08F4F95-2181-6446-8B3F-671AE62AB6D4}" srcOrd="1" destOrd="0" parTransId="{9DCE53F7-EC05-D74F-BAE5-21766F41575C}" sibTransId="{0B3CC916-EF10-EB48-AF9D-A50F1CD93948}"/>
    <dgm:cxn modelId="{5BFEE666-C2DD-5442-9D84-1A2AF0A1232F}" srcId="{8D91AF77-F714-B74B-8229-21B56CE9F59C}" destId="{8CA7E818-7938-544D-B27E-8DC2AF4A6B40}" srcOrd="3" destOrd="0" parTransId="{BE62F943-1E5F-714B-B10E-547D68715D7B}" sibTransId="{C239CA71-C8E1-ED43-BC49-ED8477296077}"/>
    <dgm:cxn modelId="{A5A38E6E-8440-5144-AD8E-33585805B3D2}" type="presOf" srcId="{88A51F29-3767-5348-B6FF-5F4229B51BB5}" destId="{7E7CBA73-4DDB-4347-A782-2B30C2547AF5}" srcOrd="0" destOrd="0" presId="urn:microsoft.com/office/officeart/2005/8/layout/default"/>
    <dgm:cxn modelId="{80080472-248C-6E4A-A9F5-6C46EEFDE314}" srcId="{8D91AF77-F714-B74B-8229-21B56CE9F59C}" destId="{88A51F29-3767-5348-B6FF-5F4229B51BB5}" srcOrd="7" destOrd="0" parTransId="{8E06B886-2E1F-054C-80BA-F950A6B912DB}" sibTransId="{BD830FF3-31DB-EC49-A7F8-0A2FBBAC6768}"/>
    <dgm:cxn modelId="{F25D2D7A-AE86-C24C-98AE-12E43B7BA124}" srcId="{8D91AF77-F714-B74B-8229-21B56CE9F59C}" destId="{E8892333-2BB0-A94B-998B-B1254810D361}" srcOrd="4" destOrd="0" parTransId="{93B5D863-8872-514D-BFE5-255DCD2F85D9}" sibTransId="{B6BA4802-3E1A-5D4D-80BB-E45FD2C11DF5}"/>
    <dgm:cxn modelId="{59E48D82-9FCC-544B-94FB-BB2970016286}" type="presOf" srcId="{39FFE77E-8D2B-7849-89A5-3529226674D7}" destId="{0FCC0A19-7182-8C4F-B242-44D964E495C5}" srcOrd="0" destOrd="0" presId="urn:microsoft.com/office/officeart/2005/8/layout/default"/>
    <dgm:cxn modelId="{128E3E86-2304-174D-81A2-000D34896866}" type="presOf" srcId="{E8892333-2BB0-A94B-998B-B1254810D361}" destId="{B3EE82D5-0D42-1F47-B2F8-2A6434D73841}" srcOrd="0" destOrd="0" presId="urn:microsoft.com/office/officeart/2005/8/layout/default"/>
    <dgm:cxn modelId="{D835DD89-D1B8-5148-8B67-E9EC1B8559B0}" srcId="{8D91AF77-F714-B74B-8229-21B56CE9F59C}" destId="{0DF818DA-ECEC-044E-B549-C10D8222BB03}" srcOrd="0" destOrd="0" parTransId="{B45AE475-17DB-EC4B-8710-DFA105D802C5}" sibTransId="{A764E894-50A3-FC48-9E7C-04C7275878A3}"/>
    <dgm:cxn modelId="{6D6B77A0-C1EF-CA4F-8049-2D279B859EED}" type="presOf" srcId="{A08F4F95-2181-6446-8B3F-671AE62AB6D4}" destId="{F7EC2F49-AF5F-0241-83F8-4F08D46FC2C9}" srcOrd="0" destOrd="0" presId="urn:microsoft.com/office/officeart/2005/8/layout/default"/>
    <dgm:cxn modelId="{8555C6C1-ED80-4140-8C52-9866AFB30E7B}" srcId="{8D91AF77-F714-B74B-8229-21B56CE9F59C}" destId="{39FFE77E-8D2B-7849-89A5-3529226674D7}" srcOrd="2" destOrd="0" parTransId="{BDA377E0-48DF-EE49-9D5C-4394EF62FC27}" sibTransId="{B3433ECF-D71E-614D-BB46-0EDA6608A59B}"/>
    <dgm:cxn modelId="{F78FF0C6-2A3F-574E-84D3-D8BFAD9D2692}" type="presOf" srcId="{7C312BC8-8034-4742-A1A9-B6B60BCE34AD}" destId="{83D55377-E9CC-DF4F-AC03-8A3E8FCA6572}" srcOrd="0" destOrd="0" presId="urn:microsoft.com/office/officeart/2005/8/layout/default"/>
    <dgm:cxn modelId="{17C4DFCC-BC8F-8049-B281-A791C7379C30}" type="presOf" srcId="{8D91AF77-F714-B74B-8229-21B56CE9F59C}" destId="{D503B966-A2CD-DE49-ACFE-0784C1629240}" srcOrd="0" destOrd="0" presId="urn:microsoft.com/office/officeart/2005/8/layout/default"/>
    <dgm:cxn modelId="{A2D963F4-4517-3046-AE7A-CC498BD5D412}" srcId="{8D91AF77-F714-B74B-8229-21B56CE9F59C}" destId="{7C312BC8-8034-4742-A1A9-B6B60BCE34AD}" srcOrd="6" destOrd="0" parTransId="{692F7C4A-D16D-5C43-B90A-809AE8444DA6}" sibTransId="{A2730448-F955-FC4A-8B71-0FEB644C8E2F}"/>
    <dgm:cxn modelId="{075CA1F2-51FC-7641-B8AC-2A026DA99685}" type="presParOf" srcId="{D503B966-A2CD-DE49-ACFE-0784C1629240}" destId="{8AAD9DDD-2712-584A-9E2A-452FEDE45C08}" srcOrd="0" destOrd="0" presId="urn:microsoft.com/office/officeart/2005/8/layout/default"/>
    <dgm:cxn modelId="{D77E54D6-613E-204B-BDF4-7F1EE25E4929}" type="presParOf" srcId="{D503B966-A2CD-DE49-ACFE-0784C1629240}" destId="{10EB47CC-BC39-B046-B3D7-024D6975FE36}" srcOrd="1" destOrd="0" presId="urn:microsoft.com/office/officeart/2005/8/layout/default"/>
    <dgm:cxn modelId="{CEF09C8C-EECE-C647-8959-52400792C546}" type="presParOf" srcId="{D503B966-A2CD-DE49-ACFE-0784C1629240}" destId="{F7EC2F49-AF5F-0241-83F8-4F08D46FC2C9}" srcOrd="2" destOrd="0" presId="urn:microsoft.com/office/officeart/2005/8/layout/default"/>
    <dgm:cxn modelId="{06259F53-E5DF-1042-8637-2FC854E6A6FE}" type="presParOf" srcId="{D503B966-A2CD-DE49-ACFE-0784C1629240}" destId="{15F4931B-736F-444D-8E9D-A875B4445066}" srcOrd="3" destOrd="0" presId="urn:microsoft.com/office/officeart/2005/8/layout/default"/>
    <dgm:cxn modelId="{98A98D6C-6496-7B42-86DE-6695915DA458}" type="presParOf" srcId="{D503B966-A2CD-DE49-ACFE-0784C1629240}" destId="{0FCC0A19-7182-8C4F-B242-44D964E495C5}" srcOrd="4" destOrd="0" presId="urn:microsoft.com/office/officeart/2005/8/layout/default"/>
    <dgm:cxn modelId="{C758237D-02D7-3743-9362-AEC456273FFE}" type="presParOf" srcId="{D503B966-A2CD-DE49-ACFE-0784C1629240}" destId="{FAD6CFF5-ECA6-A642-90B3-B24456FE19C5}" srcOrd="5" destOrd="0" presId="urn:microsoft.com/office/officeart/2005/8/layout/default"/>
    <dgm:cxn modelId="{794CC16D-6243-624D-89AB-D7BA199515F7}" type="presParOf" srcId="{D503B966-A2CD-DE49-ACFE-0784C1629240}" destId="{76208A2C-186B-914B-B001-7207C538A972}" srcOrd="6" destOrd="0" presId="urn:microsoft.com/office/officeart/2005/8/layout/default"/>
    <dgm:cxn modelId="{CCCC0BAA-77E6-BE41-991E-1D133F324142}" type="presParOf" srcId="{D503B966-A2CD-DE49-ACFE-0784C1629240}" destId="{884C747C-B524-C845-A1E6-259BF6FBECA2}" srcOrd="7" destOrd="0" presId="urn:microsoft.com/office/officeart/2005/8/layout/default"/>
    <dgm:cxn modelId="{0859D682-DAB2-B94F-A18D-D019BF873564}" type="presParOf" srcId="{D503B966-A2CD-DE49-ACFE-0784C1629240}" destId="{B3EE82D5-0D42-1F47-B2F8-2A6434D73841}" srcOrd="8" destOrd="0" presId="urn:microsoft.com/office/officeart/2005/8/layout/default"/>
    <dgm:cxn modelId="{82237D6E-ACC5-7745-8AFF-5B0D0553A49F}" type="presParOf" srcId="{D503B966-A2CD-DE49-ACFE-0784C1629240}" destId="{6441DFB6-6FA3-9746-9EBA-5FE0E95E6978}" srcOrd="9" destOrd="0" presId="urn:microsoft.com/office/officeart/2005/8/layout/default"/>
    <dgm:cxn modelId="{1714D258-25A8-4047-8F22-4317950741B4}" type="presParOf" srcId="{D503B966-A2CD-DE49-ACFE-0784C1629240}" destId="{AB677CD5-E764-F34A-A1B0-1CC0BA83F326}" srcOrd="10" destOrd="0" presId="urn:microsoft.com/office/officeart/2005/8/layout/default"/>
    <dgm:cxn modelId="{B3794B06-2AA9-EF48-BB8C-AD04118EE0E1}" type="presParOf" srcId="{D503B966-A2CD-DE49-ACFE-0784C1629240}" destId="{CC935994-4685-7543-BB25-E7714D0E5AC4}" srcOrd="11" destOrd="0" presId="urn:microsoft.com/office/officeart/2005/8/layout/default"/>
    <dgm:cxn modelId="{B50A778B-A453-2043-AF02-005C8DCEB998}" type="presParOf" srcId="{D503B966-A2CD-DE49-ACFE-0784C1629240}" destId="{83D55377-E9CC-DF4F-AC03-8A3E8FCA6572}" srcOrd="12" destOrd="0" presId="urn:microsoft.com/office/officeart/2005/8/layout/default"/>
    <dgm:cxn modelId="{C5E98534-A82E-354B-9408-6F48682A8250}" type="presParOf" srcId="{D503B966-A2CD-DE49-ACFE-0784C1629240}" destId="{537F29F3-0DF0-764C-9D2C-F2CECDC06027}" srcOrd="13" destOrd="0" presId="urn:microsoft.com/office/officeart/2005/8/layout/default"/>
    <dgm:cxn modelId="{EA59FA9D-00EB-B544-9827-768A9234567F}" type="presParOf" srcId="{D503B966-A2CD-DE49-ACFE-0784C1629240}" destId="{7E7CBA73-4DDB-4347-A782-2B30C2547AF5}" srcOrd="1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7CF9BD6-562E-4417-82A0-B09113C37ED4}" type="doc">
      <dgm:prSet loTypeId="urn:microsoft.com/office/officeart/2008/layout/LinedList" loCatId="list" qsTypeId="urn:microsoft.com/office/officeart/2005/8/quickstyle/simple1" qsCatId="simple" csTypeId="urn:microsoft.com/office/officeart/2005/8/colors/accent3_5" csCatId="accent3" phldr="1"/>
      <dgm:spPr/>
      <dgm:t>
        <a:bodyPr/>
        <a:lstStyle/>
        <a:p>
          <a:endParaRPr lang="en-US"/>
        </a:p>
      </dgm:t>
    </dgm:pt>
    <dgm:pt modelId="{D79E08D5-6A43-B544-9BD5-4AA101C5DB41}">
      <dgm:prSet custT="1"/>
      <dgm:spPr/>
      <dgm:t>
        <a:bodyPr/>
        <a:lstStyle/>
        <a:p>
          <a:endParaRPr lang="en-US" sz="2800" b="0" i="0" u="none" strike="noStrike" baseline="0" dirty="0">
            <a:latin typeface="Gill Sans MT" panose="020B0502020104020203" pitchFamily="34" charset="0"/>
          </a:endParaRPr>
        </a:p>
        <a:p>
          <a:r>
            <a:rPr lang="en-US" sz="2400" b="0" i="0" u="none" strike="noStrike" baseline="0" dirty="0">
              <a:latin typeface="Gill Sans MT" panose="020B0502020104020203" pitchFamily="34" charset="0"/>
            </a:rPr>
            <a:t>L'unité d'assurance qualité (UAQ) fait l'objet d'un chapitre important de la réglementation des BPL, et l'OCDE a publié un document de consensus pour aider à l'interprétation de la section UAQ du texte principal.</a:t>
          </a:r>
          <a:endParaRPr lang="en-US" sz="2400" dirty="0">
            <a:latin typeface="Gill Sans MT" panose="020B0502020104020203" pitchFamily="34" charset="0"/>
          </a:endParaRPr>
        </a:p>
      </dgm:t>
    </dgm:pt>
    <dgm:pt modelId="{14868882-3580-C041-9857-EE01D840BB4C}" type="parTrans" cxnId="{FAA0BFA6-D28C-E147-BE7C-73BE9A2929D3}">
      <dgm:prSet/>
      <dgm:spPr/>
      <dgm:t>
        <a:bodyPr/>
        <a:lstStyle/>
        <a:p>
          <a:endParaRPr lang="en-US" sz="2800">
            <a:latin typeface="Gill Sans MT" panose="020B0502020104020203" pitchFamily="34" charset="0"/>
          </a:endParaRPr>
        </a:p>
      </dgm:t>
    </dgm:pt>
    <dgm:pt modelId="{CB5E476F-7AAA-2A44-BF46-88D59766BE4D}" type="sibTrans" cxnId="{FAA0BFA6-D28C-E147-BE7C-73BE9A2929D3}">
      <dgm:prSet/>
      <dgm:spPr/>
      <dgm:t>
        <a:bodyPr/>
        <a:lstStyle/>
        <a:p>
          <a:endParaRPr lang="en-US" sz="2800">
            <a:latin typeface="Gill Sans MT" panose="020B0502020104020203" pitchFamily="34" charset="0"/>
          </a:endParaRPr>
        </a:p>
      </dgm:t>
    </dgm:pt>
    <dgm:pt modelId="{8106A8B5-2940-4522-9748-C811719D637E}" type="pres">
      <dgm:prSet presAssocID="{F7CF9BD6-562E-4417-82A0-B09113C37ED4}" presName="vert0" presStyleCnt="0">
        <dgm:presLayoutVars>
          <dgm:dir/>
          <dgm:animOne val="branch"/>
          <dgm:animLvl val="lvl"/>
        </dgm:presLayoutVars>
      </dgm:prSet>
      <dgm:spPr/>
    </dgm:pt>
    <dgm:pt modelId="{8236B60E-6088-4F41-AE6C-81DC3A6BD09C}" type="pres">
      <dgm:prSet presAssocID="{D79E08D5-6A43-B544-9BD5-4AA101C5DB41}" presName="thickLine" presStyleLbl="alignNode1" presStyleIdx="0" presStyleCnt="1" custLinFactNeighborX="2922" custLinFactNeighborY="-5791"/>
      <dgm:spPr/>
    </dgm:pt>
    <dgm:pt modelId="{DF065B4B-4DEA-4714-9C62-377D64D06B64}" type="pres">
      <dgm:prSet presAssocID="{D79E08D5-6A43-B544-9BD5-4AA101C5DB41}" presName="horz1" presStyleCnt="0"/>
      <dgm:spPr/>
    </dgm:pt>
    <dgm:pt modelId="{D5B2D15C-837C-461F-9744-A8734A603B00}" type="pres">
      <dgm:prSet presAssocID="{D79E08D5-6A43-B544-9BD5-4AA101C5DB41}" presName="tx1" presStyleLbl="revTx" presStyleIdx="0" presStyleCnt="1" custLinFactY="-70089" custLinFactNeighborX="-3630" custLinFactNeighborY="-100000"/>
      <dgm:spPr/>
    </dgm:pt>
    <dgm:pt modelId="{7FC5712F-F973-4493-8D93-7F4B713EB319}" type="pres">
      <dgm:prSet presAssocID="{D79E08D5-6A43-B544-9BD5-4AA101C5DB41}" presName="vert1" presStyleCnt="0"/>
      <dgm:spPr/>
    </dgm:pt>
  </dgm:ptLst>
  <dgm:cxnLst>
    <dgm:cxn modelId="{9814FC29-A85F-4EB1-8DE9-CE4F3F5CD1CF}" type="presOf" srcId="{D79E08D5-6A43-B544-9BD5-4AA101C5DB41}" destId="{D5B2D15C-837C-461F-9744-A8734A603B00}" srcOrd="0" destOrd="0" presId="urn:microsoft.com/office/officeart/2008/layout/LinedList"/>
    <dgm:cxn modelId="{B5CB855A-2643-4811-A2C2-AA5D6689AA1C}" type="presOf" srcId="{F7CF9BD6-562E-4417-82A0-B09113C37ED4}" destId="{8106A8B5-2940-4522-9748-C811719D637E}" srcOrd="0" destOrd="0" presId="urn:microsoft.com/office/officeart/2008/layout/LinedList"/>
    <dgm:cxn modelId="{FAA0BFA6-D28C-E147-BE7C-73BE9A2929D3}" srcId="{F7CF9BD6-562E-4417-82A0-B09113C37ED4}" destId="{D79E08D5-6A43-B544-9BD5-4AA101C5DB41}" srcOrd="0" destOrd="0" parTransId="{14868882-3580-C041-9857-EE01D840BB4C}" sibTransId="{CB5E476F-7AAA-2A44-BF46-88D59766BE4D}"/>
    <dgm:cxn modelId="{386FDF1B-EFAB-427D-BF5C-C687087FC3B9}" type="presParOf" srcId="{8106A8B5-2940-4522-9748-C811719D637E}" destId="{8236B60E-6088-4F41-AE6C-81DC3A6BD09C}" srcOrd="0" destOrd="0" presId="urn:microsoft.com/office/officeart/2008/layout/LinedList"/>
    <dgm:cxn modelId="{1C7D97C4-998F-4F34-A750-F26089049EAE}" type="presParOf" srcId="{8106A8B5-2940-4522-9748-C811719D637E}" destId="{DF065B4B-4DEA-4714-9C62-377D64D06B64}" srcOrd="1" destOrd="0" presId="urn:microsoft.com/office/officeart/2008/layout/LinedList"/>
    <dgm:cxn modelId="{A5256F46-8918-4D08-B088-CA0C115A189D}" type="presParOf" srcId="{DF065B4B-4DEA-4714-9C62-377D64D06B64}" destId="{D5B2D15C-837C-461F-9744-A8734A603B00}" srcOrd="0" destOrd="0" presId="urn:microsoft.com/office/officeart/2008/layout/LinedList"/>
    <dgm:cxn modelId="{DC7266E3-BE56-48F3-95CD-0C04E2C17063}" type="presParOf" srcId="{DF065B4B-4DEA-4714-9C62-377D64D06B64}" destId="{7FC5712F-F973-4493-8D93-7F4B713EB319}" srcOrd="1" destOrd="0" presId="urn:microsoft.com/office/officeart/2008/layout/LinedList"/>
  </dgm:cxnLst>
  <dgm:bg/>
  <dgm:whole>
    <a:ln w="76200"/>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580B8B0-3AE8-4233-9698-2EB2E3E1A04C}" type="doc">
      <dgm:prSet loTypeId="urn:microsoft.com/office/officeart/2008/layout/LinedList" loCatId="list" qsTypeId="urn:microsoft.com/office/officeart/2005/8/quickstyle/simple1" qsCatId="simple" csTypeId="urn:microsoft.com/office/officeart/2005/8/colors/accent5_5" csCatId="accent5" phldr="1"/>
      <dgm:spPr/>
      <dgm:t>
        <a:bodyPr/>
        <a:lstStyle/>
        <a:p>
          <a:endParaRPr lang="en-US"/>
        </a:p>
      </dgm:t>
    </dgm:pt>
    <dgm:pt modelId="{40625710-70C3-4F82-8DEB-FCB00CAC99F3}">
      <dgm:prSet custT="1"/>
      <dgm:spPr/>
      <dgm:t>
        <a:bodyPr/>
        <a:lstStyle/>
        <a:p>
          <a:r>
            <a:rPr lang="en-US" sz="2400" b="0" i="0" baseline="0" dirty="0">
              <a:latin typeface="Gill Sans MT" panose="020B0502020104020203" pitchFamily="34" charset="0"/>
            </a:rPr>
            <a:t>Bien que les principes de BPL de l'OCDE indiquent clairement que </a:t>
          </a:r>
          <a:r>
            <a:rPr lang="en-US" sz="2400" b="0" i="0" baseline="0" dirty="0" err="1">
              <a:latin typeface="Gill Sans MT" panose="020B0502020104020203" pitchFamily="34" charset="0"/>
            </a:rPr>
            <a:t>l’UAQ</a:t>
          </a:r>
          <a:r>
            <a:rPr lang="en-US" sz="2400" b="0" i="0" baseline="0" dirty="0">
              <a:latin typeface="Gill Sans MT" panose="020B0502020104020203" pitchFamily="34" charset="0"/>
            </a:rPr>
            <a:t> doit </a:t>
          </a:r>
          <a:r>
            <a:rPr lang="en-US" sz="2400" b="0" i="0" baseline="0" dirty="0" err="1">
              <a:latin typeface="Gill Sans MT" panose="020B0502020104020203" pitchFamily="34" charset="0"/>
            </a:rPr>
            <a:t>vérifier</a:t>
          </a:r>
          <a:r>
            <a:rPr lang="en-US" sz="2400" b="0" i="0" baseline="0" dirty="0">
              <a:latin typeface="Gill Sans MT" panose="020B0502020104020203" pitchFamily="34" charset="0"/>
            </a:rPr>
            <a:t> (passer </a:t>
          </a:r>
          <a:r>
            <a:rPr lang="en-US" sz="2400" b="0" i="0" baseline="0" dirty="0" err="1">
              <a:latin typeface="Gill Sans MT" panose="020B0502020104020203" pitchFamily="34" charset="0"/>
            </a:rPr>
            <a:t>en</a:t>
          </a:r>
          <a:r>
            <a:rPr lang="en-US" sz="2400" b="0" i="0" baseline="0" dirty="0">
              <a:latin typeface="Gill Sans MT" panose="020B0502020104020203" pitchFamily="34" charset="0"/>
            </a:rPr>
            <a:t> revue) le protocole, il n'en va pas de même pour les </a:t>
          </a:r>
          <a:r>
            <a:rPr lang="en-US" sz="2400" cap="none" dirty="0">
              <a:solidFill>
                <a:schemeClr val="tx1"/>
              </a:solidFill>
              <a:ea typeface="+mn-ea"/>
              <a:cs typeface="Arial"/>
            </a:rPr>
            <a:t>procédures </a:t>
          </a:r>
          <a:r>
            <a:rPr lang="en-US" sz="2400" cap="none" dirty="0" err="1">
              <a:solidFill>
                <a:schemeClr val="tx1"/>
              </a:solidFill>
              <a:ea typeface="+mn-ea"/>
              <a:cs typeface="Arial"/>
            </a:rPr>
            <a:t>opérationnelles</a:t>
          </a:r>
          <a:r>
            <a:rPr lang="en-US" sz="2400" cap="none" dirty="0">
              <a:solidFill>
                <a:schemeClr val="tx1"/>
              </a:solidFill>
              <a:ea typeface="+mn-ea"/>
              <a:cs typeface="Arial"/>
            </a:rPr>
            <a:t> </a:t>
          </a:r>
          <a:r>
            <a:rPr lang="en-US" sz="2400" cap="none" dirty="0" err="1">
              <a:solidFill>
                <a:schemeClr val="tx1"/>
              </a:solidFill>
              <a:ea typeface="+mn-ea"/>
              <a:cs typeface="Arial"/>
            </a:rPr>
            <a:t>standardisées</a:t>
          </a:r>
          <a:r>
            <a:rPr lang="en-US" sz="2400" cap="none" dirty="0">
              <a:solidFill>
                <a:schemeClr val="tx1"/>
              </a:solidFill>
              <a:ea typeface="+mn-ea"/>
              <a:cs typeface="Arial"/>
            </a:rPr>
            <a:t> </a:t>
          </a:r>
          <a:r>
            <a:rPr lang="en-US" sz="2400" b="0" i="0" baseline="0" dirty="0">
              <a:latin typeface="Gill Sans MT" panose="020B0502020104020203" pitchFamily="34" charset="0"/>
            </a:rPr>
            <a:t>(POS). Toutefois, le document de consensus de l'OCDE sur les responsabilités de </a:t>
          </a:r>
          <a:r>
            <a:rPr lang="en-US" sz="2400" b="0" i="0" baseline="0" dirty="0" err="1">
              <a:latin typeface="Gill Sans MT" panose="020B0502020104020203" pitchFamily="34" charset="0"/>
            </a:rPr>
            <a:t>l’UAQ</a:t>
          </a:r>
          <a:r>
            <a:rPr lang="en-US" sz="2400" b="0" i="0" baseline="0" dirty="0">
              <a:latin typeface="Gill Sans MT" panose="020B0502020104020203" pitchFamily="34" charset="0"/>
            </a:rPr>
            <a:t> le recommande :</a:t>
          </a:r>
          <a:endParaRPr lang="en-US" sz="2400" dirty="0"/>
        </a:p>
      </dgm:t>
    </dgm:pt>
    <dgm:pt modelId="{FAEABFB4-F858-4E72-A2D7-2E67F77F1AC6}" type="parTrans" cxnId="{C16FE329-10B7-4C5A-B7F1-5486BF97F582}">
      <dgm:prSet/>
      <dgm:spPr/>
      <dgm:t>
        <a:bodyPr/>
        <a:lstStyle/>
        <a:p>
          <a:endParaRPr lang="en-US"/>
        </a:p>
      </dgm:t>
    </dgm:pt>
    <dgm:pt modelId="{7EDAE011-62FF-48F5-A4F2-B61D916AA547}" type="sibTrans" cxnId="{C16FE329-10B7-4C5A-B7F1-5486BF97F582}">
      <dgm:prSet/>
      <dgm:spPr/>
      <dgm:t>
        <a:bodyPr/>
        <a:lstStyle/>
        <a:p>
          <a:endParaRPr lang="en-US"/>
        </a:p>
      </dgm:t>
    </dgm:pt>
    <dgm:pt modelId="{76AE28B9-011D-4C91-B9A0-8827CCC0C376}" type="pres">
      <dgm:prSet presAssocID="{8580B8B0-3AE8-4233-9698-2EB2E3E1A04C}" presName="vert0" presStyleCnt="0">
        <dgm:presLayoutVars>
          <dgm:dir/>
          <dgm:animOne val="branch"/>
          <dgm:animLvl val="lvl"/>
        </dgm:presLayoutVars>
      </dgm:prSet>
      <dgm:spPr/>
    </dgm:pt>
    <dgm:pt modelId="{4CF907F2-4DA1-4B4B-BA81-663875A468AB}" type="pres">
      <dgm:prSet presAssocID="{40625710-70C3-4F82-8DEB-FCB00CAC99F3}" presName="thickLine" presStyleLbl="alignNode1" presStyleIdx="0" presStyleCnt="1"/>
      <dgm:spPr/>
    </dgm:pt>
    <dgm:pt modelId="{CD265F97-63A2-4CF3-85FA-6D1A898FA5FF}" type="pres">
      <dgm:prSet presAssocID="{40625710-70C3-4F82-8DEB-FCB00CAC99F3}" presName="horz1" presStyleCnt="0"/>
      <dgm:spPr/>
    </dgm:pt>
    <dgm:pt modelId="{D8A197A3-0612-42FA-8FB3-691B7691888C}" type="pres">
      <dgm:prSet presAssocID="{40625710-70C3-4F82-8DEB-FCB00CAC99F3}" presName="tx1" presStyleLbl="revTx" presStyleIdx="0" presStyleCnt="1"/>
      <dgm:spPr/>
    </dgm:pt>
    <dgm:pt modelId="{509AE878-3320-48F0-8429-6DD90CFAEE6A}" type="pres">
      <dgm:prSet presAssocID="{40625710-70C3-4F82-8DEB-FCB00CAC99F3}" presName="vert1" presStyleCnt="0"/>
      <dgm:spPr/>
    </dgm:pt>
  </dgm:ptLst>
  <dgm:cxnLst>
    <dgm:cxn modelId="{C16FE329-10B7-4C5A-B7F1-5486BF97F582}" srcId="{8580B8B0-3AE8-4233-9698-2EB2E3E1A04C}" destId="{40625710-70C3-4F82-8DEB-FCB00CAC99F3}" srcOrd="0" destOrd="0" parTransId="{FAEABFB4-F858-4E72-A2D7-2E67F77F1AC6}" sibTransId="{7EDAE011-62FF-48F5-A4F2-B61D916AA547}"/>
    <dgm:cxn modelId="{2A4D4385-54D6-4C8D-9DF5-0218AF4E1503}" type="presOf" srcId="{40625710-70C3-4F82-8DEB-FCB00CAC99F3}" destId="{D8A197A3-0612-42FA-8FB3-691B7691888C}" srcOrd="0" destOrd="0" presId="urn:microsoft.com/office/officeart/2008/layout/LinedList"/>
    <dgm:cxn modelId="{DFC9C3A2-2C0D-40D8-9C40-3DFD234D6FA8}" type="presOf" srcId="{8580B8B0-3AE8-4233-9698-2EB2E3E1A04C}" destId="{76AE28B9-011D-4C91-B9A0-8827CCC0C376}" srcOrd="0" destOrd="0" presId="urn:microsoft.com/office/officeart/2008/layout/LinedList"/>
    <dgm:cxn modelId="{B63FB419-68CB-4D02-9A95-759AE07FC8CA}" type="presParOf" srcId="{76AE28B9-011D-4C91-B9A0-8827CCC0C376}" destId="{4CF907F2-4DA1-4B4B-BA81-663875A468AB}" srcOrd="0" destOrd="0" presId="urn:microsoft.com/office/officeart/2008/layout/LinedList"/>
    <dgm:cxn modelId="{B418752D-E9E4-4148-8DA4-566D3CADDE07}" type="presParOf" srcId="{76AE28B9-011D-4C91-B9A0-8827CCC0C376}" destId="{CD265F97-63A2-4CF3-85FA-6D1A898FA5FF}" srcOrd="1" destOrd="0" presId="urn:microsoft.com/office/officeart/2008/layout/LinedList"/>
    <dgm:cxn modelId="{3C027F3C-394A-4343-ADA3-A6812B2EA4E1}" type="presParOf" srcId="{CD265F97-63A2-4CF3-85FA-6D1A898FA5FF}" destId="{D8A197A3-0612-42FA-8FB3-691B7691888C}" srcOrd="0" destOrd="0" presId="urn:microsoft.com/office/officeart/2008/layout/LinedList"/>
    <dgm:cxn modelId="{95CFCDA7-FEF0-4E00-A8D2-777C3F781F0A}" type="presParOf" srcId="{CD265F97-63A2-4CF3-85FA-6D1A898FA5FF}" destId="{509AE878-3320-48F0-8429-6DD90CFAEE6A}"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E46DD5C-FD53-4DEE-A1BF-91B93A9F1360}" type="doc">
      <dgm:prSet loTypeId="urn:microsoft.com/office/officeart/2005/8/layout/vList2" loCatId="list" qsTypeId="urn:microsoft.com/office/officeart/2005/8/quickstyle/simple3" qsCatId="simple" csTypeId="urn:microsoft.com/office/officeart/2005/8/colors/colorful5" csCatId="colorful" phldr="1"/>
      <dgm:spPr/>
      <dgm:t>
        <a:bodyPr/>
        <a:lstStyle/>
        <a:p>
          <a:endParaRPr lang="en-US"/>
        </a:p>
      </dgm:t>
    </dgm:pt>
    <dgm:pt modelId="{72290AD8-A718-4EDB-B706-6871A84DF7AD}">
      <dgm:prSet phldrT="[Text]" custT="1"/>
      <dgm:spPr/>
      <dgm:t>
        <a:bodyPr/>
        <a:lstStyle/>
        <a:p>
          <a:pPr>
            <a:buFont typeface="Arial" panose="020B0604020202020204" pitchFamily="34" charset="0"/>
            <a:buChar char="•"/>
          </a:pPr>
          <a:r>
            <a:rPr lang="en-US" sz="2400" dirty="0">
              <a:latin typeface="Gill Sans MT" panose="020B0502020104020203" pitchFamily="34" charset="0"/>
              <a:cs typeface="Arial"/>
            </a:rPr>
            <a:t>Basé sur l'étude</a:t>
          </a:r>
          <a:endParaRPr lang="en-US" sz="2400" dirty="0">
            <a:latin typeface="Gill Sans MT" panose="020B0502020104020203" pitchFamily="34" charset="0"/>
          </a:endParaRPr>
        </a:p>
      </dgm:t>
    </dgm:pt>
    <dgm:pt modelId="{765933C9-E84E-4077-8C7E-D2FCB47ABC31}" type="parTrans" cxnId="{D8172AE5-CB2E-4E7C-A395-C63622037357}">
      <dgm:prSet/>
      <dgm:spPr/>
      <dgm:t>
        <a:bodyPr/>
        <a:lstStyle/>
        <a:p>
          <a:endParaRPr lang="en-US" sz="1100">
            <a:latin typeface="Gill Sans MT" panose="020B0502020104020203" pitchFamily="34" charset="0"/>
          </a:endParaRPr>
        </a:p>
      </dgm:t>
    </dgm:pt>
    <dgm:pt modelId="{BA823ACD-459B-475E-A1F5-2C30677A5DE6}" type="sibTrans" cxnId="{D8172AE5-CB2E-4E7C-A395-C63622037357}">
      <dgm:prSet/>
      <dgm:spPr/>
      <dgm:t>
        <a:bodyPr/>
        <a:lstStyle/>
        <a:p>
          <a:endParaRPr lang="en-US" sz="1100">
            <a:latin typeface="Gill Sans MT" panose="020B0502020104020203" pitchFamily="34" charset="0"/>
          </a:endParaRPr>
        </a:p>
      </dgm:t>
    </dgm:pt>
    <dgm:pt modelId="{7A94A9E9-B59C-403A-92A2-B1464D701581}">
      <dgm:prSet custT="1"/>
      <dgm:spPr/>
      <dgm:t>
        <a:bodyPr/>
        <a:lstStyle/>
        <a:p>
          <a:r>
            <a:rPr lang="en-US" sz="2400" dirty="0">
              <a:latin typeface="Gill Sans MT" panose="020B0502020104020203" pitchFamily="34" charset="0"/>
              <a:cs typeface="Arial"/>
            </a:rPr>
            <a:t>Basé sur les installations/systèmes</a:t>
          </a:r>
        </a:p>
      </dgm:t>
    </dgm:pt>
    <dgm:pt modelId="{FDAAEDCF-C9A2-43D9-B0C6-4EDC600093FE}" type="parTrans" cxnId="{3188C713-2D95-4F71-B35E-ADD7E80CFCAF}">
      <dgm:prSet/>
      <dgm:spPr/>
      <dgm:t>
        <a:bodyPr/>
        <a:lstStyle/>
        <a:p>
          <a:endParaRPr lang="en-US" sz="1100">
            <a:latin typeface="Gill Sans MT" panose="020B0502020104020203" pitchFamily="34" charset="0"/>
          </a:endParaRPr>
        </a:p>
      </dgm:t>
    </dgm:pt>
    <dgm:pt modelId="{E4223520-33C7-4196-9776-84D583C50D68}" type="sibTrans" cxnId="{3188C713-2D95-4F71-B35E-ADD7E80CFCAF}">
      <dgm:prSet/>
      <dgm:spPr/>
      <dgm:t>
        <a:bodyPr/>
        <a:lstStyle/>
        <a:p>
          <a:endParaRPr lang="en-US" sz="1100">
            <a:latin typeface="Gill Sans MT" panose="020B0502020104020203" pitchFamily="34" charset="0"/>
          </a:endParaRPr>
        </a:p>
      </dgm:t>
    </dgm:pt>
    <dgm:pt modelId="{445918CA-543D-4B79-95DA-BAC5FEB2BABF}">
      <dgm:prSet custT="1"/>
      <dgm:spPr/>
      <dgm:t>
        <a:bodyPr/>
        <a:lstStyle/>
        <a:p>
          <a:r>
            <a:rPr lang="en-US" sz="2400" dirty="0">
              <a:latin typeface="Gill Sans MT" panose="020B0502020104020203" pitchFamily="34" charset="0"/>
              <a:cs typeface="Arial"/>
            </a:rPr>
            <a:t>Basé sur le processus</a:t>
          </a:r>
        </a:p>
      </dgm:t>
    </dgm:pt>
    <dgm:pt modelId="{60D05A35-1106-4571-931E-78CFE9A774E9}" type="parTrans" cxnId="{FD10880C-FB69-427D-818E-69336C465CBE}">
      <dgm:prSet/>
      <dgm:spPr/>
      <dgm:t>
        <a:bodyPr/>
        <a:lstStyle/>
        <a:p>
          <a:endParaRPr lang="en-US" sz="1100">
            <a:latin typeface="Gill Sans MT" panose="020B0502020104020203" pitchFamily="34" charset="0"/>
          </a:endParaRPr>
        </a:p>
      </dgm:t>
    </dgm:pt>
    <dgm:pt modelId="{87AE8AE2-AC14-4EC1-8DED-53DE9D4F805A}" type="sibTrans" cxnId="{FD10880C-FB69-427D-818E-69336C465CBE}">
      <dgm:prSet/>
      <dgm:spPr/>
      <dgm:t>
        <a:bodyPr/>
        <a:lstStyle/>
        <a:p>
          <a:endParaRPr lang="en-US" sz="1100">
            <a:latin typeface="Gill Sans MT" panose="020B0502020104020203" pitchFamily="34" charset="0"/>
          </a:endParaRPr>
        </a:p>
      </dgm:t>
    </dgm:pt>
    <dgm:pt modelId="{293B6779-390A-4EF3-9398-40A1B41AE55E}" type="pres">
      <dgm:prSet presAssocID="{BE46DD5C-FD53-4DEE-A1BF-91B93A9F1360}" presName="linear" presStyleCnt="0">
        <dgm:presLayoutVars>
          <dgm:animLvl val="lvl"/>
          <dgm:resizeHandles val="exact"/>
        </dgm:presLayoutVars>
      </dgm:prSet>
      <dgm:spPr/>
    </dgm:pt>
    <dgm:pt modelId="{5CD52B21-1755-4784-B290-4C4D75BCFEF6}" type="pres">
      <dgm:prSet presAssocID="{72290AD8-A718-4EDB-B706-6871A84DF7AD}" presName="parentText" presStyleLbl="node1" presStyleIdx="0" presStyleCnt="3">
        <dgm:presLayoutVars>
          <dgm:chMax val="0"/>
          <dgm:bulletEnabled val="1"/>
        </dgm:presLayoutVars>
      </dgm:prSet>
      <dgm:spPr/>
    </dgm:pt>
    <dgm:pt modelId="{A6928A6D-7DFF-488B-8D89-734BB9A3F283}" type="pres">
      <dgm:prSet presAssocID="{BA823ACD-459B-475E-A1F5-2C30677A5DE6}" presName="spacer" presStyleCnt="0"/>
      <dgm:spPr/>
    </dgm:pt>
    <dgm:pt modelId="{23519601-CE05-45C7-B549-E8ADC800FF99}" type="pres">
      <dgm:prSet presAssocID="{7A94A9E9-B59C-403A-92A2-B1464D701581}" presName="parentText" presStyleLbl="node1" presStyleIdx="1" presStyleCnt="3">
        <dgm:presLayoutVars>
          <dgm:chMax val="0"/>
          <dgm:bulletEnabled val="1"/>
        </dgm:presLayoutVars>
      </dgm:prSet>
      <dgm:spPr/>
    </dgm:pt>
    <dgm:pt modelId="{B064F64E-F7E0-4C7C-9A34-A4018C6317A5}" type="pres">
      <dgm:prSet presAssocID="{E4223520-33C7-4196-9776-84D583C50D68}" presName="spacer" presStyleCnt="0"/>
      <dgm:spPr/>
    </dgm:pt>
    <dgm:pt modelId="{0F033F9F-A45C-4431-8450-FE08B34FD125}" type="pres">
      <dgm:prSet presAssocID="{445918CA-543D-4B79-95DA-BAC5FEB2BABF}" presName="parentText" presStyleLbl="node1" presStyleIdx="2" presStyleCnt="3">
        <dgm:presLayoutVars>
          <dgm:chMax val="0"/>
          <dgm:bulletEnabled val="1"/>
        </dgm:presLayoutVars>
      </dgm:prSet>
      <dgm:spPr/>
    </dgm:pt>
  </dgm:ptLst>
  <dgm:cxnLst>
    <dgm:cxn modelId="{FD10880C-FB69-427D-818E-69336C465CBE}" srcId="{BE46DD5C-FD53-4DEE-A1BF-91B93A9F1360}" destId="{445918CA-543D-4B79-95DA-BAC5FEB2BABF}" srcOrd="2" destOrd="0" parTransId="{60D05A35-1106-4571-931E-78CFE9A774E9}" sibTransId="{87AE8AE2-AC14-4EC1-8DED-53DE9D4F805A}"/>
    <dgm:cxn modelId="{3188C713-2D95-4F71-B35E-ADD7E80CFCAF}" srcId="{BE46DD5C-FD53-4DEE-A1BF-91B93A9F1360}" destId="{7A94A9E9-B59C-403A-92A2-B1464D701581}" srcOrd="1" destOrd="0" parTransId="{FDAAEDCF-C9A2-43D9-B0C6-4EDC600093FE}" sibTransId="{E4223520-33C7-4196-9776-84D583C50D68}"/>
    <dgm:cxn modelId="{C10D003D-8F73-40C2-BA5F-0467F48736BB}" type="presOf" srcId="{7A94A9E9-B59C-403A-92A2-B1464D701581}" destId="{23519601-CE05-45C7-B549-E8ADC800FF99}" srcOrd="0" destOrd="0" presId="urn:microsoft.com/office/officeart/2005/8/layout/vList2"/>
    <dgm:cxn modelId="{BC8283BB-19CE-4AF8-88EA-C4D3108D53DC}" type="presOf" srcId="{72290AD8-A718-4EDB-B706-6871A84DF7AD}" destId="{5CD52B21-1755-4784-B290-4C4D75BCFEF6}" srcOrd="0" destOrd="0" presId="urn:microsoft.com/office/officeart/2005/8/layout/vList2"/>
    <dgm:cxn modelId="{5B1457C8-AE82-431D-8E52-0089EFF27A1A}" type="presOf" srcId="{445918CA-543D-4B79-95DA-BAC5FEB2BABF}" destId="{0F033F9F-A45C-4431-8450-FE08B34FD125}" srcOrd="0" destOrd="0" presId="urn:microsoft.com/office/officeart/2005/8/layout/vList2"/>
    <dgm:cxn modelId="{056344CB-B23E-4710-8483-09F54FD4E821}" type="presOf" srcId="{BE46DD5C-FD53-4DEE-A1BF-91B93A9F1360}" destId="{293B6779-390A-4EF3-9398-40A1B41AE55E}" srcOrd="0" destOrd="0" presId="urn:microsoft.com/office/officeart/2005/8/layout/vList2"/>
    <dgm:cxn modelId="{D8172AE5-CB2E-4E7C-A395-C63622037357}" srcId="{BE46DD5C-FD53-4DEE-A1BF-91B93A9F1360}" destId="{72290AD8-A718-4EDB-B706-6871A84DF7AD}" srcOrd="0" destOrd="0" parTransId="{765933C9-E84E-4077-8C7E-D2FCB47ABC31}" sibTransId="{BA823ACD-459B-475E-A1F5-2C30677A5DE6}"/>
    <dgm:cxn modelId="{490DB42F-6A0A-4D02-AEAD-BD477E959BCA}" type="presParOf" srcId="{293B6779-390A-4EF3-9398-40A1B41AE55E}" destId="{5CD52B21-1755-4784-B290-4C4D75BCFEF6}" srcOrd="0" destOrd="0" presId="urn:microsoft.com/office/officeart/2005/8/layout/vList2"/>
    <dgm:cxn modelId="{7E8E91D7-C17D-49FE-B640-8EE80581D9E6}" type="presParOf" srcId="{293B6779-390A-4EF3-9398-40A1B41AE55E}" destId="{A6928A6D-7DFF-488B-8D89-734BB9A3F283}" srcOrd="1" destOrd="0" presId="urn:microsoft.com/office/officeart/2005/8/layout/vList2"/>
    <dgm:cxn modelId="{2130C5C0-5EA4-4236-B2B0-0DBBE330E4C6}" type="presParOf" srcId="{293B6779-390A-4EF3-9398-40A1B41AE55E}" destId="{23519601-CE05-45C7-B549-E8ADC800FF99}" srcOrd="2" destOrd="0" presId="urn:microsoft.com/office/officeart/2005/8/layout/vList2"/>
    <dgm:cxn modelId="{F38894F9-A690-426E-AF91-A23821DC44FA}" type="presParOf" srcId="{293B6779-390A-4EF3-9398-40A1B41AE55E}" destId="{B064F64E-F7E0-4C7C-9A34-A4018C6317A5}" srcOrd="3" destOrd="0" presId="urn:microsoft.com/office/officeart/2005/8/layout/vList2"/>
    <dgm:cxn modelId="{B3026DB1-8D6D-407C-922B-1E23A5B4C849}" type="presParOf" srcId="{293B6779-390A-4EF3-9398-40A1B41AE55E}" destId="{0F033F9F-A45C-4431-8450-FE08B34FD125}"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39F7B8A-B4AC-AB46-9B66-59C77BFF2A96}" type="doc">
      <dgm:prSet loTypeId="urn:microsoft.com/office/officeart/2005/8/layout/hList1" loCatId="" qsTypeId="urn:microsoft.com/office/officeart/2005/8/quickstyle/simple3" qsCatId="simple" csTypeId="urn:microsoft.com/office/officeart/2005/8/colors/accent0_1" csCatId="mainScheme" phldr="1"/>
      <dgm:spPr/>
      <dgm:t>
        <a:bodyPr/>
        <a:lstStyle/>
        <a:p>
          <a:endParaRPr lang="en-US"/>
        </a:p>
      </dgm:t>
    </dgm:pt>
    <dgm:pt modelId="{56233AAD-215F-334C-A81D-FC017AD822B1}">
      <dgm:prSet phldrT="[Text]" custT="1"/>
      <dgm:spPr/>
      <dgm:t>
        <a:bodyPr/>
        <a:lstStyle/>
        <a:p>
          <a:r>
            <a:rPr lang="en-US" sz="2400" dirty="0"/>
            <a:t>Exemple : Inspections </a:t>
          </a:r>
          <a:r>
            <a:rPr lang="en-US" sz="2400" dirty="0" err="1"/>
            <a:t>basées</a:t>
          </a:r>
          <a:r>
            <a:rPr lang="en-US" sz="2400" dirty="0"/>
            <a:t> sur des études</a:t>
          </a:r>
        </a:p>
      </dgm:t>
    </dgm:pt>
    <dgm:pt modelId="{A6DEFC27-9139-0444-A648-834AE186E6E9}" type="parTrans" cxnId="{1BE3321F-C9FF-A34D-9F98-5F98249BB860}">
      <dgm:prSet/>
      <dgm:spPr/>
      <dgm:t>
        <a:bodyPr/>
        <a:lstStyle/>
        <a:p>
          <a:endParaRPr lang="en-US"/>
        </a:p>
      </dgm:t>
    </dgm:pt>
    <dgm:pt modelId="{EC7F9B03-A518-4340-B85E-4EB2B38C70FB}" type="sibTrans" cxnId="{1BE3321F-C9FF-A34D-9F98-5F98249BB860}">
      <dgm:prSet/>
      <dgm:spPr/>
      <dgm:t>
        <a:bodyPr/>
        <a:lstStyle/>
        <a:p>
          <a:endParaRPr lang="en-US"/>
        </a:p>
      </dgm:t>
    </dgm:pt>
    <dgm:pt modelId="{11578868-BFB1-C642-8C06-B2E9B9152C39}">
      <dgm:prSet phldrT="[Text]" custT="1"/>
      <dgm:spPr/>
      <dgm:t>
        <a:bodyPr/>
        <a:lstStyle/>
        <a:p>
          <a:r>
            <a:rPr lang="en-US" sz="2400" dirty="0"/>
            <a:t>Celles qui portent sur des études spécifiques</a:t>
          </a:r>
        </a:p>
      </dgm:t>
    </dgm:pt>
    <dgm:pt modelId="{77C6368C-E5B0-7241-9FD0-B87327B30E6D}" type="parTrans" cxnId="{1B98AC57-7840-564B-A2C8-129177B25210}">
      <dgm:prSet/>
      <dgm:spPr/>
      <dgm:t>
        <a:bodyPr/>
        <a:lstStyle/>
        <a:p>
          <a:endParaRPr lang="en-US"/>
        </a:p>
      </dgm:t>
    </dgm:pt>
    <dgm:pt modelId="{63E0CCD5-C615-CC40-AA38-414C19F4AACB}" type="sibTrans" cxnId="{1B98AC57-7840-564B-A2C8-129177B25210}">
      <dgm:prSet/>
      <dgm:spPr/>
      <dgm:t>
        <a:bodyPr/>
        <a:lstStyle/>
        <a:p>
          <a:endParaRPr lang="en-US"/>
        </a:p>
      </dgm:t>
    </dgm:pt>
    <dgm:pt modelId="{EE8C772C-56BE-2441-86FA-2BB7F9C369B9}">
      <dgm:prSet phldrT="[Text]" custT="1"/>
      <dgm:spPr/>
      <dgm:t>
        <a:bodyPr/>
        <a:lstStyle/>
        <a:p>
          <a:r>
            <a:rPr lang="en-US" sz="2400" dirty="0"/>
            <a:t>En règle générale, </a:t>
          </a:r>
          <a:r>
            <a:rPr lang="en-US" sz="2400" dirty="0" err="1"/>
            <a:t>l’UAQ</a:t>
          </a:r>
          <a:r>
            <a:rPr lang="en-US" sz="2400" dirty="0"/>
            <a:t> identifie les phases importantes de l'étude, appelées phases critiques, qui sont ensuite inspectées par le personnel de l'étude au cours de l'exécution effective des opérations</a:t>
          </a:r>
        </a:p>
      </dgm:t>
    </dgm:pt>
    <dgm:pt modelId="{267C103E-A48D-C541-AF1C-D726DD4FA200}" type="parTrans" cxnId="{A40160B4-C60B-E54D-9158-CDEEAB724386}">
      <dgm:prSet/>
      <dgm:spPr/>
      <dgm:t>
        <a:bodyPr/>
        <a:lstStyle/>
        <a:p>
          <a:endParaRPr lang="en-US"/>
        </a:p>
      </dgm:t>
    </dgm:pt>
    <dgm:pt modelId="{080A136D-123D-1141-8279-65E5808FE0A2}" type="sibTrans" cxnId="{A40160B4-C60B-E54D-9158-CDEEAB724386}">
      <dgm:prSet/>
      <dgm:spPr/>
      <dgm:t>
        <a:bodyPr/>
        <a:lstStyle/>
        <a:p>
          <a:endParaRPr lang="en-US"/>
        </a:p>
      </dgm:t>
    </dgm:pt>
    <dgm:pt modelId="{DB3B5CA7-0908-CE4E-8A73-D6E8B466F4A5}">
      <dgm:prSet phldrT="[Text]" custT="1"/>
      <dgm:spPr/>
      <dgm:t>
        <a:bodyPr/>
        <a:lstStyle/>
        <a:p>
          <a:r>
            <a:rPr lang="en-US" sz="2400" dirty="0" err="1"/>
            <a:t>Elles</a:t>
          </a:r>
          <a:r>
            <a:rPr lang="en-US" sz="2400" dirty="0"/>
            <a:t> portent sur le protocole, les phases de l'étude en cours ou à venir et le rapport final.</a:t>
          </a:r>
        </a:p>
      </dgm:t>
    </dgm:pt>
    <dgm:pt modelId="{29944D32-AA54-E645-B729-076E825DC4BE}" type="parTrans" cxnId="{B7E934B5-A760-9B46-9715-418EFA5A5BAA}">
      <dgm:prSet/>
      <dgm:spPr/>
      <dgm:t>
        <a:bodyPr/>
        <a:lstStyle/>
        <a:p>
          <a:endParaRPr lang="en-US"/>
        </a:p>
      </dgm:t>
    </dgm:pt>
    <dgm:pt modelId="{FC6AA949-A072-C741-A038-F54AAEDB985F}" type="sibTrans" cxnId="{B7E934B5-A760-9B46-9715-418EFA5A5BAA}">
      <dgm:prSet/>
      <dgm:spPr/>
      <dgm:t>
        <a:bodyPr/>
        <a:lstStyle/>
        <a:p>
          <a:endParaRPr lang="en-US"/>
        </a:p>
      </dgm:t>
    </dgm:pt>
    <dgm:pt modelId="{D0DD60F2-759A-F247-B82B-B0DC5568A45F}" type="pres">
      <dgm:prSet presAssocID="{939F7B8A-B4AC-AB46-9B66-59C77BFF2A96}" presName="Name0" presStyleCnt="0">
        <dgm:presLayoutVars>
          <dgm:dir/>
          <dgm:animLvl val="lvl"/>
          <dgm:resizeHandles val="exact"/>
        </dgm:presLayoutVars>
      </dgm:prSet>
      <dgm:spPr/>
    </dgm:pt>
    <dgm:pt modelId="{084C8769-4222-A742-8AF9-53CA3FDB6020}" type="pres">
      <dgm:prSet presAssocID="{56233AAD-215F-334C-A81D-FC017AD822B1}" presName="composite" presStyleCnt="0"/>
      <dgm:spPr/>
    </dgm:pt>
    <dgm:pt modelId="{E13D94F3-F9A0-D047-9F95-079AD5D46BD7}" type="pres">
      <dgm:prSet presAssocID="{56233AAD-215F-334C-A81D-FC017AD822B1}" presName="parTx" presStyleLbl="alignNode1" presStyleIdx="0" presStyleCnt="1" custScaleX="100098">
        <dgm:presLayoutVars>
          <dgm:chMax val="0"/>
          <dgm:chPref val="0"/>
          <dgm:bulletEnabled val="1"/>
        </dgm:presLayoutVars>
      </dgm:prSet>
      <dgm:spPr/>
    </dgm:pt>
    <dgm:pt modelId="{00B6F08C-4DBE-C44A-91BA-CDB819D8FD6F}" type="pres">
      <dgm:prSet presAssocID="{56233AAD-215F-334C-A81D-FC017AD822B1}" presName="desTx" presStyleLbl="alignAccFollowNode1" presStyleIdx="0" presStyleCnt="1">
        <dgm:presLayoutVars>
          <dgm:bulletEnabled val="1"/>
        </dgm:presLayoutVars>
      </dgm:prSet>
      <dgm:spPr/>
    </dgm:pt>
  </dgm:ptLst>
  <dgm:cxnLst>
    <dgm:cxn modelId="{1BE3321F-C9FF-A34D-9F98-5F98249BB860}" srcId="{939F7B8A-B4AC-AB46-9B66-59C77BFF2A96}" destId="{56233AAD-215F-334C-A81D-FC017AD822B1}" srcOrd="0" destOrd="0" parTransId="{A6DEFC27-9139-0444-A648-834AE186E6E9}" sibTransId="{EC7F9B03-A518-4340-B85E-4EB2B38C70FB}"/>
    <dgm:cxn modelId="{50327C67-B091-784F-BE47-6DC3654DFCF8}" type="presOf" srcId="{56233AAD-215F-334C-A81D-FC017AD822B1}" destId="{E13D94F3-F9A0-D047-9F95-079AD5D46BD7}" srcOrd="0" destOrd="0" presId="urn:microsoft.com/office/officeart/2005/8/layout/hList1"/>
    <dgm:cxn modelId="{1B98AC57-7840-564B-A2C8-129177B25210}" srcId="{56233AAD-215F-334C-A81D-FC017AD822B1}" destId="{11578868-BFB1-C642-8C06-B2E9B9152C39}" srcOrd="0" destOrd="0" parTransId="{77C6368C-E5B0-7241-9FD0-B87327B30E6D}" sibTransId="{63E0CCD5-C615-CC40-AA38-414C19F4AACB}"/>
    <dgm:cxn modelId="{6D7B9995-3C32-8349-A213-1B3B925E1C5D}" type="presOf" srcId="{DB3B5CA7-0908-CE4E-8A73-D6E8B466F4A5}" destId="{00B6F08C-4DBE-C44A-91BA-CDB819D8FD6F}" srcOrd="0" destOrd="1" presId="urn:microsoft.com/office/officeart/2005/8/layout/hList1"/>
    <dgm:cxn modelId="{63522E99-8EF8-A24A-89A1-54D05499A0C0}" type="presOf" srcId="{939F7B8A-B4AC-AB46-9B66-59C77BFF2A96}" destId="{D0DD60F2-759A-F247-B82B-B0DC5568A45F}" srcOrd="0" destOrd="0" presId="urn:microsoft.com/office/officeart/2005/8/layout/hList1"/>
    <dgm:cxn modelId="{A40160B4-C60B-E54D-9158-CDEEAB724386}" srcId="{56233AAD-215F-334C-A81D-FC017AD822B1}" destId="{EE8C772C-56BE-2441-86FA-2BB7F9C369B9}" srcOrd="2" destOrd="0" parTransId="{267C103E-A48D-C541-AF1C-D726DD4FA200}" sibTransId="{080A136D-123D-1141-8279-65E5808FE0A2}"/>
    <dgm:cxn modelId="{B7E934B5-A760-9B46-9715-418EFA5A5BAA}" srcId="{56233AAD-215F-334C-A81D-FC017AD822B1}" destId="{DB3B5CA7-0908-CE4E-8A73-D6E8B466F4A5}" srcOrd="1" destOrd="0" parTransId="{29944D32-AA54-E645-B729-076E825DC4BE}" sibTransId="{FC6AA949-A072-C741-A038-F54AAEDB985F}"/>
    <dgm:cxn modelId="{672FB7E4-9FA8-484F-BF5A-430C853CAC5A}" type="presOf" srcId="{EE8C772C-56BE-2441-86FA-2BB7F9C369B9}" destId="{00B6F08C-4DBE-C44A-91BA-CDB819D8FD6F}" srcOrd="0" destOrd="2" presId="urn:microsoft.com/office/officeart/2005/8/layout/hList1"/>
    <dgm:cxn modelId="{EF5B22E6-2EF1-8C49-9B68-5DDD0396C839}" type="presOf" srcId="{11578868-BFB1-C642-8C06-B2E9B9152C39}" destId="{00B6F08C-4DBE-C44A-91BA-CDB819D8FD6F}" srcOrd="0" destOrd="0" presId="urn:microsoft.com/office/officeart/2005/8/layout/hList1"/>
    <dgm:cxn modelId="{6A43D2FF-591F-4C4A-B4B5-461091957082}" type="presParOf" srcId="{D0DD60F2-759A-F247-B82B-B0DC5568A45F}" destId="{084C8769-4222-A742-8AF9-53CA3FDB6020}" srcOrd="0" destOrd="0" presId="urn:microsoft.com/office/officeart/2005/8/layout/hList1"/>
    <dgm:cxn modelId="{E0C0A2C2-BE68-C947-A64C-857687F4D487}" type="presParOf" srcId="{084C8769-4222-A742-8AF9-53CA3FDB6020}" destId="{E13D94F3-F9A0-D047-9F95-079AD5D46BD7}" srcOrd="0" destOrd="0" presId="urn:microsoft.com/office/officeart/2005/8/layout/hList1"/>
    <dgm:cxn modelId="{ADDD1298-CA60-A040-8BFD-F99AD13621D1}" type="presParOf" srcId="{084C8769-4222-A742-8AF9-53CA3FDB6020}" destId="{00B6F08C-4DBE-C44A-91BA-CDB819D8FD6F}" srcOrd="1" destOrd="0" presId="urn:microsoft.com/office/officeart/2005/8/layout/hList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B9D3B3-37CC-4ACB-A3DC-7AD1AF6830AF}">
      <dsp:nvSpPr>
        <dsp:cNvPr id="0" name=""/>
        <dsp:cNvSpPr/>
      </dsp:nvSpPr>
      <dsp:spPr>
        <a:xfrm>
          <a:off x="0" y="0"/>
          <a:ext cx="10958511" cy="47952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919081C-7C68-4FEC-895E-E05499AF0E05}">
      <dsp:nvSpPr>
        <dsp:cNvPr id="0" name=""/>
        <dsp:cNvSpPr/>
      </dsp:nvSpPr>
      <dsp:spPr>
        <a:xfrm>
          <a:off x="145057" y="162756"/>
          <a:ext cx="263741" cy="26374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8358C41-10B5-4CDF-9E76-1B488B0B1E0B}">
      <dsp:nvSpPr>
        <dsp:cNvPr id="0" name=""/>
        <dsp:cNvSpPr/>
      </dsp:nvSpPr>
      <dsp:spPr>
        <a:xfrm>
          <a:off x="571737" y="36146"/>
          <a:ext cx="10360100" cy="3371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558" tIns="40558" rIns="40558" bIns="40558" numCol="1" spcCol="1270" anchor="ctr" anchorCtr="0">
          <a:noAutofit/>
        </a:bodyPr>
        <a:lstStyle/>
        <a:p>
          <a:pPr marL="0" lvl="0" indent="0" algn="l" defTabSz="1022350">
            <a:lnSpc>
              <a:spcPct val="100000"/>
            </a:lnSpc>
            <a:spcBef>
              <a:spcPct val="0"/>
            </a:spcBef>
            <a:spcAft>
              <a:spcPct val="35000"/>
            </a:spcAft>
            <a:buNone/>
          </a:pPr>
          <a:r>
            <a:rPr lang="en-US" sz="2300" kern="1200" dirty="0">
              <a:latin typeface="Gill Sans MT" panose="020B0502020104020203" pitchFamily="34" charset="0"/>
            </a:rPr>
            <a:t>Identification de l'étude, de l'élément de test et de l'élément de référence</a:t>
          </a:r>
        </a:p>
      </dsp:txBody>
      <dsp:txXfrm>
        <a:off x="571737" y="36146"/>
        <a:ext cx="10360100" cy="337189"/>
      </dsp:txXfrm>
    </dsp:sp>
    <dsp:sp modelId="{640722D2-547F-4D1D-B374-F7A7B34EC0A2}">
      <dsp:nvSpPr>
        <dsp:cNvPr id="0" name=""/>
        <dsp:cNvSpPr/>
      </dsp:nvSpPr>
      <dsp:spPr>
        <a:xfrm>
          <a:off x="0" y="658021"/>
          <a:ext cx="10958511" cy="47952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9400C5-61F2-4573-B0C0-140D368AD80A}">
      <dsp:nvSpPr>
        <dsp:cNvPr id="0" name=""/>
        <dsp:cNvSpPr/>
      </dsp:nvSpPr>
      <dsp:spPr>
        <a:xfrm>
          <a:off x="145057" y="765915"/>
          <a:ext cx="263741" cy="26374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43AC7C7-7D63-4CD4-8001-F263CBD7C2D4}">
      <dsp:nvSpPr>
        <dsp:cNvPr id="0" name=""/>
        <dsp:cNvSpPr/>
      </dsp:nvSpPr>
      <dsp:spPr>
        <a:xfrm>
          <a:off x="553856" y="658021"/>
          <a:ext cx="10395862" cy="3832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558" tIns="40558" rIns="40558" bIns="40558" numCol="1" spcCol="1270" anchor="ctr" anchorCtr="0">
          <a:noAutofit/>
        </a:bodyPr>
        <a:lstStyle/>
        <a:p>
          <a:pPr marL="0" lvl="0" indent="0" algn="l" defTabSz="1022350">
            <a:lnSpc>
              <a:spcPct val="100000"/>
            </a:lnSpc>
            <a:spcBef>
              <a:spcPct val="0"/>
            </a:spcBef>
            <a:spcAft>
              <a:spcPct val="35000"/>
            </a:spcAft>
            <a:buNone/>
          </a:pPr>
          <a:r>
            <a:rPr lang="en-US" sz="2300" kern="1200" dirty="0">
              <a:solidFill>
                <a:prstClr val="black">
                  <a:hueOff val="0"/>
                  <a:satOff val="0"/>
                  <a:lumOff val="0"/>
                  <a:alphaOff val="0"/>
                </a:prstClr>
              </a:solidFill>
              <a:latin typeface="Gill Sans MT" panose="020B0502020104020203" pitchFamily="34" charset="0"/>
              <a:ea typeface="+mn-ea"/>
              <a:cs typeface="+mn-cs"/>
            </a:rPr>
            <a:t>Informations concernant le </a:t>
          </a:r>
          <a:r>
            <a:rPr lang="en-US" sz="2300" kern="1200" dirty="0" err="1">
              <a:solidFill>
                <a:prstClr val="black">
                  <a:hueOff val="0"/>
                  <a:satOff val="0"/>
                  <a:lumOff val="0"/>
                  <a:alphaOff val="0"/>
                </a:prstClr>
              </a:solidFill>
              <a:latin typeface="Gill Sans MT" panose="020B0502020104020203" pitchFamily="34" charset="0"/>
              <a:ea typeface="+mn-ea"/>
              <a:cs typeface="+mn-cs"/>
            </a:rPr>
            <a:t>bailleur</a:t>
          </a:r>
          <a:r>
            <a:rPr lang="en-US" sz="2300" kern="1200" dirty="0">
              <a:solidFill>
                <a:prstClr val="black">
                  <a:hueOff val="0"/>
                  <a:satOff val="0"/>
                  <a:lumOff val="0"/>
                  <a:alphaOff val="0"/>
                </a:prstClr>
              </a:solidFill>
              <a:latin typeface="Gill Sans MT" panose="020B0502020104020203" pitchFamily="34" charset="0"/>
              <a:ea typeface="+mn-ea"/>
              <a:cs typeface="+mn-cs"/>
            </a:rPr>
            <a:t> et les installations du lieu de test </a:t>
          </a:r>
        </a:p>
      </dsp:txBody>
      <dsp:txXfrm>
        <a:off x="553856" y="658021"/>
        <a:ext cx="10395862" cy="383222"/>
      </dsp:txXfrm>
    </dsp:sp>
    <dsp:sp modelId="{CA2AE863-963E-49CB-8B39-28CBFA41D78F}">
      <dsp:nvSpPr>
        <dsp:cNvPr id="0" name=""/>
        <dsp:cNvSpPr/>
      </dsp:nvSpPr>
      <dsp:spPr>
        <a:xfrm>
          <a:off x="0" y="1261179"/>
          <a:ext cx="10958511" cy="47952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363A48F-25C9-492D-8D35-9E1C58CA18AF}">
      <dsp:nvSpPr>
        <dsp:cNvPr id="0" name=""/>
        <dsp:cNvSpPr/>
      </dsp:nvSpPr>
      <dsp:spPr>
        <a:xfrm>
          <a:off x="145057" y="1369074"/>
          <a:ext cx="263741" cy="26374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25400" cap="flat"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4753E9E-5D58-45CA-898E-6FCEE90055A8}">
      <dsp:nvSpPr>
        <dsp:cNvPr id="0" name=""/>
        <dsp:cNvSpPr/>
      </dsp:nvSpPr>
      <dsp:spPr>
        <a:xfrm>
          <a:off x="553856" y="1261179"/>
          <a:ext cx="10395862" cy="3832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558" tIns="40558" rIns="40558" bIns="40558" numCol="1" spcCol="1270" anchor="ctr" anchorCtr="0">
          <a:noAutofit/>
        </a:bodyPr>
        <a:lstStyle/>
        <a:p>
          <a:pPr marL="0" lvl="0" indent="0" algn="l" defTabSz="1022350">
            <a:lnSpc>
              <a:spcPct val="100000"/>
            </a:lnSpc>
            <a:spcBef>
              <a:spcPct val="0"/>
            </a:spcBef>
            <a:spcAft>
              <a:spcPct val="35000"/>
            </a:spcAft>
            <a:buNone/>
          </a:pPr>
          <a:r>
            <a:rPr lang="en-US" sz="2300" kern="1200" dirty="0">
              <a:latin typeface="Gill Sans MT" panose="020B0502020104020203" pitchFamily="34" charset="0"/>
              <a:cs typeface="Arial"/>
            </a:rPr>
            <a:t>Dates : dates de début et de fin de l'expérience</a:t>
          </a:r>
          <a:endParaRPr lang="en-US" sz="2300" kern="1200" dirty="0">
            <a:latin typeface="Gill Sans MT" panose="020B0502020104020203" pitchFamily="34" charset="0"/>
          </a:endParaRPr>
        </a:p>
      </dsp:txBody>
      <dsp:txXfrm>
        <a:off x="553856" y="1261179"/>
        <a:ext cx="10395862" cy="383222"/>
      </dsp:txXfrm>
    </dsp:sp>
    <dsp:sp modelId="{A0D81189-B171-469C-89D7-6057FFFB6530}">
      <dsp:nvSpPr>
        <dsp:cNvPr id="0" name=""/>
        <dsp:cNvSpPr/>
      </dsp:nvSpPr>
      <dsp:spPr>
        <a:xfrm>
          <a:off x="0" y="1864338"/>
          <a:ext cx="10958511" cy="47952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0A1FEF5-94C5-4975-BE66-5294612E72D7}">
      <dsp:nvSpPr>
        <dsp:cNvPr id="0" name=""/>
        <dsp:cNvSpPr/>
      </dsp:nvSpPr>
      <dsp:spPr>
        <a:xfrm>
          <a:off x="145057" y="1972232"/>
          <a:ext cx="263741" cy="263741"/>
        </a:xfrm>
        <a:prstGeom prst="rect">
          <a:avLst/>
        </a:prstGeom>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w="25400" cap="flat" cmpd="sng" algn="ctr">
          <a:solidFill>
            <a:srgbClr val="4799B5">
              <a:alpha val="0"/>
            </a:srgbClr>
          </a:solidFill>
          <a:prstDash val="solid"/>
        </a:ln>
        <a:effectLst/>
      </dsp:spPr>
      <dsp:style>
        <a:lnRef idx="2">
          <a:scrgbClr r="0" g="0" b="0"/>
        </a:lnRef>
        <a:fillRef idx="1">
          <a:scrgbClr r="0" g="0" b="0"/>
        </a:fillRef>
        <a:effectRef idx="0">
          <a:scrgbClr r="0" g="0" b="0"/>
        </a:effectRef>
        <a:fontRef idx="minor">
          <a:schemeClr val="lt1"/>
        </a:fontRef>
      </dsp:style>
    </dsp:sp>
    <dsp:sp modelId="{5B6D7A53-0BFE-46B6-B662-92669A4D7A78}">
      <dsp:nvSpPr>
        <dsp:cNvPr id="0" name=""/>
        <dsp:cNvSpPr/>
      </dsp:nvSpPr>
      <dsp:spPr>
        <a:xfrm>
          <a:off x="553856" y="1864338"/>
          <a:ext cx="10395862" cy="3832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558" tIns="40558" rIns="40558" bIns="40558" numCol="1" spcCol="1270" anchor="ctr" anchorCtr="0">
          <a:noAutofit/>
        </a:bodyPr>
        <a:lstStyle/>
        <a:p>
          <a:pPr marL="0" lvl="0" indent="0" algn="l" defTabSz="1022350">
            <a:lnSpc>
              <a:spcPct val="100000"/>
            </a:lnSpc>
            <a:spcBef>
              <a:spcPct val="0"/>
            </a:spcBef>
            <a:spcAft>
              <a:spcPct val="35000"/>
            </a:spcAft>
            <a:buNone/>
          </a:pPr>
          <a:r>
            <a:rPr lang="en-US" sz="2300" kern="1200" dirty="0">
              <a:latin typeface="+mn-lt"/>
              <a:cs typeface="Arial"/>
            </a:rPr>
            <a:t>Déclaration </a:t>
          </a:r>
          <a:endParaRPr lang="en-US" sz="2300" kern="1200" dirty="0">
            <a:latin typeface="Avenir Next LT Pro" panose="020B0504020202020204" pitchFamily="34" charset="0"/>
          </a:endParaRPr>
        </a:p>
      </dsp:txBody>
      <dsp:txXfrm>
        <a:off x="553856" y="1864338"/>
        <a:ext cx="10395862" cy="383222"/>
      </dsp:txXfrm>
    </dsp:sp>
    <dsp:sp modelId="{6702F210-D191-4A99-8922-EE1B3AA89892}">
      <dsp:nvSpPr>
        <dsp:cNvPr id="0" name=""/>
        <dsp:cNvSpPr/>
      </dsp:nvSpPr>
      <dsp:spPr>
        <a:xfrm>
          <a:off x="0" y="2467497"/>
          <a:ext cx="10958511" cy="47952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0E2073C-5BCB-4677-8309-F373BAE94BDA}">
      <dsp:nvSpPr>
        <dsp:cNvPr id="0" name=""/>
        <dsp:cNvSpPr/>
      </dsp:nvSpPr>
      <dsp:spPr>
        <a:xfrm>
          <a:off x="145057" y="2575391"/>
          <a:ext cx="263741" cy="263741"/>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a:ln w="25400" cap="flat"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0EEDD5F-FDE0-414F-970A-52DED0AD01FC}">
      <dsp:nvSpPr>
        <dsp:cNvPr id="0" name=""/>
        <dsp:cNvSpPr/>
      </dsp:nvSpPr>
      <dsp:spPr>
        <a:xfrm>
          <a:off x="553856" y="2467497"/>
          <a:ext cx="10395862" cy="3832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558" tIns="40558" rIns="40558" bIns="40558" numCol="1" spcCol="1270" anchor="ctr" anchorCtr="0">
          <a:noAutofit/>
        </a:bodyPr>
        <a:lstStyle/>
        <a:p>
          <a:pPr marL="0" lvl="0" indent="0" algn="l" defTabSz="1022350">
            <a:lnSpc>
              <a:spcPct val="100000"/>
            </a:lnSpc>
            <a:spcBef>
              <a:spcPct val="0"/>
            </a:spcBef>
            <a:spcAft>
              <a:spcPct val="35000"/>
            </a:spcAft>
            <a:buNone/>
          </a:pPr>
          <a:r>
            <a:rPr lang="en-US" sz="2300" kern="1200" dirty="0">
              <a:latin typeface="Gill Sans MT" panose="020B0502020104020203" pitchFamily="34" charset="0"/>
              <a:cs typeface="Arial"/>
            </a:rPr>
            <a:t>Description des matériaux et des méthodes d'essai</a:t>
          </a:r>
          <a:endParaRPr lang="en-US" sz="2300" kern="1200" dirty="0">
            <a:latin typeface="Gill Sans MT" panose="020B0502020104020203" pitchFamily="34" charset="0"/>
          </a:endParaRPr>
        </a:p>
      </dsp:txBody>
      <dsp:txXfrm>
        <a:off x="553856" y="2467497"/>
        <a:ext cx="10395862" cy="383222"/>
      </dsp:txXfrm>
    </dsp:sp>
    <dsp:sp modelId="{338A319D-28AC-40D6-9D89-D17AE8DD32C7}">
      <dsp:nvSpPr>
        <dsp:cNvPr id="0" name=""/>
        <dsp:cNvSpPr/>
      </dsp:nvSpPr>
      <dsp:spPr>
        <a:xfrm>
          <a:off x="0" y="3070655"/>
          <a:ext cx="10958511" cy="47952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9C20BC9-CCB4-4C5E-A9A9-76745E84B6CF}">
      <dsp:nvSpPr>
        <dsp:cNvPr id="0" name=""/>
        <dsp:cNvSpPr/>
      </dsp:nvSpPr>
      <dsp:spPr>
        <a:xfrm>
          <a:off x="145057" y="3178550"/>
          <a:ext cx="263741" cy="263741"/>
        </a:xfrm>
        <a:prstGeom prst="rect">
          <a:avLst/>
        </a:prstGeom>
        <a:blipFill>
          <a:blip xmlns:r="http://schemas.openxmlformats.org/officeDocument/2006/relationships" r:embed="rId11">
            <a:extLst>
              <a:ext uri="{96DAC541-7B7A-43D3-8B79-37D633B846F1}">
                <asvg:svgBlip xmlns:asvg="http://schemas.microsoft.com/office/drawing/2016/SVG/main" r:embed="rId12"/>
              </a:ext>
            </a:extLst>
          </a:blip>
          <a:srcRect/>
          <a:stretch>
            <a:fillRect/>
          </a:stretch>
        </a:blipFill>
        <a:ln w="25400" cap="flat"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C5F0072-3A7B-489A-BFFD-D38E610716A7}">
      <dsp:nvSpPr>
        <dsp:cNvPr id="0" name=""/>
        <dsp:cNvSpPr/>
      </dsp:nvSpPr>
      <dsp:spPr>
        <a:xfrm>
          <a:off x="553856" y="3070655"/>
          <a:ext cx="10395862" cy="3832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558" tIns="40558" rIns="40558" bIns="40558" numCol="1" spcCol="1270" anchor="ctr" anchorCtr="0">
          <a:noAutofit/>
        </a:bodyPr>
        <a:lstStyle/>
        <a:p>
          <a:pPr marL="0" lvl="0" indent="0" algn="l" defTabSz="1022350">
            <a:lnSpc>
              <a:spcPct val="100000"/>
            </a:lnSpc>
            <a:spcBef>
              <a:spcPct val="0"/>
            </a:spcBef>
            <a:spcAft>
              <a:spcPct val="35000"/>
            </a:spcAft>
            <a:buNone/>
          </a:pPr>
          <a:r>
            <a:rPr lang="en-US" sz="2300" kern="1200" dirty="0">
              <a:latin typeface="Avenir Next LT Pro" panose="020B0504020202020204" pitchFamily="34" charset="0"/>
            </a:rPr>
            <a:t>Résultats </a:t>
          </a:r>
        </a:p>
      </dsp:txBody>
      <dsp:txXfrm>
        <a:off x="553856" y="3070655"/>
        <a:ext cx="10395862" cy="383222"/>
      </dsp:txXfrm>
    </dsp:sp>
    <dsp:sp modelId="{68DEE606-2073-4BF2-BE0B-4D20B96CEC1C}">
      <dsp:nvSpPr>
        <dsp:cNvPr id="0" name=""/>
        <dsp:cNvSpPr/>
      </dsp:nvSpPr>
      <dsp:spPr>
        <a:xfrm>
          <a:off x="0" y="3673814"/>
          <a:ext cx="10958511" cy="47952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5D7F6A7-12F8-4DB8-8CA7-12A317ABC825}">
      <dsp:nvSpPr>
        <dsp:cNvPr id="0" name=""/>
        <dsp:cNvSpPr/>
      </dsp:nvSpPr>
      <dsp:spPr>
        <a:xfrm>
          <a:off x="145057" y="3781708"/>
          <a:ext cx="263741" cy="263741"/>
        </a:xfrm>
        <a:prstGeom prst="rect">
          <a:avLst/>
        </a:prstGeom>
        <a:blipFill>
          <a:blip xmlns:r="http://schemas.openxmlformats.org/officeDocument/2006/relationships" r:embed="rId13">
            <a:extLst>
              <a:ext uri="{96DAC541-7B7A-43D3-8B79-37D633B846F1}">
                <asvg:svgBlip xmlns:asvg="http://schemas.microsoft.com/office/drawing/2016/SVG/main" r:embed="rId14"/>
              </a:ext>
            </a:extLst>
          </a:blip>
          <a:srcRect/>
          <a:stretch>
            <a:fillRect/>
          </a:stretch>
        </a:blipFill>
        <a:ln w="25400" cap="flat" cmpd="sng" algn="ctr">
          <a:solidFill>
            <a:schemeClr val="lt1">
              <a:alpha val="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65AFB2E-DEFE-48D8-8835-5CD32836C065}">
      <dsp:nvSpPr>
        <dsp:cNvPr id="0" name=""/>
        <dsp:cNvSpPr/>
      </dsp:nvSpPr>
      <dsp:spPr>
        <a:xfrm>
          <a:off x="553856" y="3673814"/>
          <a:ext cx="10395862" cy="3832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0558" tIns="40558" rIns="40558" bIns="40558" numCol="1" spcCol="1270" anchor="ctr" anchorCtr="0">
          <a:noAutofit/>
        </a:bodyPr>
        <a:lstStyle/>
        <a:p>
          <a:pPr marL="0" lvl="0" indent="0" algn="l" defTabSz="1022350">
            <a:lnSpc>
              <a:spcPct val="100000"/>
            </a:lnSpc>
            <a:spcBef>
              <a:spcPct val="0"/>
            </a:spcBef>
            <a:spcAft>
              <a:spcPct val="35000"/>
            </a:spcAft>
            <a:buNone/>
          </a:pPr>
          <a:r>
            <a:rPr lang="en-US" sz="2300" kern="1200" dirty="0">
              <a:latin typeface="Gill Sans MT" panose="020B0502020104020203" pitchFamily="34" charset="0"/>
            </a:rPr>
            <a:t>Stockage</a:t>
          </a:r>
        </a:p>
      </dsp:txBody>
      <dsp:txXfrm>
        <a:off x="553856" y="3673814"/>
        <a:ext cx="10395862" cy="38322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C8A746-EF6D-4932-A311-87947C203D73}">
      <dsp:nvSpPr>
        <dsp:cNvPr id="0" name=""/>
        <dsp:cNvSpPr/>
      </dsp:nvSpPr>
      <dsp:spPr>
        <a:xfrm>
          <a:off x="0" y="4484660"/>
          <a:ext cx="10587037" cy="490753"/>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Gill Sans MT" panose="020B0502020104020203" pitchFamily="34" charset="0"/>
              <a:cs typeface="Arial"/>
            </a:rPr>
            <a:t>Les </a:t>
          </a:r>
          <a:r>
            <a:rPr lang="en-US" sz="2000" kern="1200" dirty="0" err="1">
              <a:latin typeface="Gill Sans MT" panose="020B0502020104020203" pitchFamily="34" charset="0"/>
              <a:cs typeface="Arial"/>
            </a:rPr>
            <a:t>actes</a:t>
          </a:r>
          <a:r>
            <a:rPr lang="en-US" sz="2000" kern="1200" dirty="0">
              <a:latin typeface="Gill Sans MT" panose="020B0502020104020203" pitchFamily="34" charset="0"/>
              <a:cs typeface="Arial"/>
            </a:rPr>
            <a:t> du </a:t>
          </a:r>
          <a:r>
            <a:rPr lang="en-US" sz="2000" kern="1200" dirty="0" err="1">
              <a:latin typeface="Gill Sans MT" panose="020B0502020104020203" pitchFamily="34" charset="0"/>
              <a:cs typeface="Arial"/>
            </a:rPr>
            <a:t>directeur</a:t>
          </a:r>
          <a:r>
            <a:rPr lang="en-US" sz="2000" kern="1200" dirty="0">
              <a:latin typeface="Gill Sans MT" panose="020B0502020104020203" pitchFamily="34" charset="0"/>
              <a:cs typeface="Arial"/>
            </a:rPr>
            <a:t> </a:t>
          </a:r>
          <a:r>
            <a:rPr lang="en-US" sz="2000" kern="1200" dirty="0" err="1">
              <a:latin typeface="Gill Sans MT" panose="020B0502020104020203" pitchFamily="34" charset="0"/>
              <a:cs typeface="Arial"/>
            </a:rPr>
            <a:t>sont</a:t>
          </a:r>
          <a:r>
            <a:rPr lang="en-US" sz="2000" kern="1200" dirty="0">
              <a:latin typeface="Gill Sans MT" panose="020B0502020104020203" pitchFamily="34" charset="0"/>
              <a:cs typeface="Arial"/>
            </a:rPr>
            <a:t> </a:t>
          </a:r>
          <a:r>
            <a:rPr lang="en-US" sz="2000" kern="1200" dirty="0" err="1">
              <a:latin typeface="Gill Sans MT" panose="020B0502020104020203" pitchFamily="34" charset="0"/>
              <a:cs typeface="Arial"/>
            </a:rPr>
            <a:t>considérés</a:t>
          </a:r>
          <a:r>
            <a:rPr lang="en-US" sz="2000" kern="1200" dirty="0">
              <a:latin typeface="Gill Sans MT" panose="020B0502020104020203" pitchFamily="34" charset="0"/>
              <a:cs typeface="Arial"/>
            </a:rPr>
            <a:t> </a:t>
          </a:r>
          <a:r>
            <a:rPr lang="en-US" sz="2000" kern="1200" dirty="0" err="1">
              <a:latin typeface="Gill Sans MT" panose="020B0502020104020203" pitchFamily="34" charset="0"/>
              <a:cs typeface="Arial"/>
            </a:rPr>
            <a:t>comme</a:t>
          </a:r>
          <a:r>
            <a:rPr lang="en-US" sz="2000" kern="1200" dirty="0">
              <a:latin typeface="Gill Sans MT" panose="020B0502020104020203" pitchFamily="34" charset="0"/>
              <a:cs typeface="Arial"/>
            </a:rPr>
            <a:t> </a:t>
          </a:r>
          <a:r>
            <a:rPr lang="en-US" sz="2000" kern="1200" dirty="0" err="1">
              <a:latin typeface="Gill Sans MT" panose="020B0502020104020203" pitchFamily="34" charset="0"/>
              <a:cs typeface="Arial"/>
            </a:rPr>
            <a:t>justifiables</a:t>
          </a:r>
          <a:r>
            <a:rPr lang="en-US" sz="2000" kern="1200" dirty="0">
              <a:latin typeface="Gill Sans MT" panose="020B0502020104020203" pitchFamily="34" charset="0"/>
              <a:cs typeface="Arial"/>
            </a:rPr>
            <a:t> et toutes les actions correctives ont </a:t>
          </a:r>
          <a:r>
            <a:rPr lang="en-US" sz="2000" kern="1200" dirty="0" err="1">
              <a:latin typeface="Gill Sans MT" panose="020B0502020104020203" pitchFamily="34" charset="0"/>
              <a:cs typeface="Arial"/>
            </a:rPr>
            <a:t>été</a:t>
          </a:r>
          <a:r>
            <a:rPr lang="en-US" sz="2000" kern="1200" dirty="0">
              <a:latin typeface="Gill Sans MT" panose="020B0502020104020203" pitchFamily="34" charset="0"/>
              <a:cs typeface="Arial"/>
            </a:rPr>
            <a:t> </a:t>
          </a:r>
          <a:r>
            <a:rPr lang="en-US" sz="2000" kern="1200" dirty="0" err="1">
              <a:latin typeface="Gill Sans MT" panose="020B0502020104020203" pitchFamily="34" charset="0"/>
              <a:cs typeface="Arial"/>
            </a:rPr>
            <a:t>menées</a:t>
          </a:r>
          <a:r>
            <a:rPr lang="en-US" sz="2000" kern="1200" dirty="0">
              <a:latin typeface="Gill Sans MT" panose="020B0502020104020203" pitchFamily="34" charset="0"/>
              <a:cs typeface="Arial"/>
            </a:rPr>
            <a:t>.</a:t>
          </a:r>
          <a:endParaRPr lang="en-US" sz="2000" kern="1200" cap="none" dirty="0">
            <a:latin typeface="Gill Sans MT" panose="020B0502020104020203" pitchFamily="34" charset="0"/>
            <a:ea typeface="+mn-ea"/>
            <a:cs typeface="Arial"/>
          </a:endParaRPr>
        </a:p>
      </dsp:txBody>
      <dsp:txXfrm>
        <a:off x="0" y="4484660"/>
        <a:ext cx="10587037" cy="490753"/>
      </dsp:txXfrm>
    </dsp:sp>
    <dsp:sp modelId="{68C8F5EE-236B-48CA-AF60-609F037B252A}">
      <dsp:nvSpPr>
        <dsp:cNvPr id="0" name=""/>
        <dsp:cNvSpPr/>
      </dsp:nvSpPr>
      <dsp:spPr>
        <a:xfrm rot="10800000">
          <a:off x="0" y="3737242"/>
          <a:ext cx="10587037" cy="754779"/>
        </a:xfrm>
        <a:prstGeom prst="upArrowCallou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cap="none" dirty="0">
              <a:latin typeface="Gill Sans MT" panose="020B0502020104020203" pitchFamily="34" charset="0"/>
              <a:ea typeface="+mn-ea"/>
              <a:cs typeface="Arial"/>
            </a:rPr>
            <a:t>Ne signer que si l'étude est conforme aux BPL et à la déclaration d'étude.</a:t>
          </a:r>
        </a:p>
      </dsp:txBody>
      <dsp:txXfrm rot="10800000">
        <a:off x="0" y="3737242"/>
        <a:ext cx="10587037" cy="490433"/>
      </dsp:txXfrm>
    </dsp:sp>
    <dsp:sp modelId="{7A074B16-E518-4FFE-8C47-6D8A26F7969E}">
      <dsp:nvSpPr>
        <dsp:cNvPr id="0" name=""/>
        <dsp:cNvSpPr/>
      </dsp:nvSpPr>
      <dsp:spPr>
        <a:xfrm rot="10800000">
          <a:off x="0" y="2989823"/>
          <a:ext cx="10587037" cy="754779"/>
        </a:xfrm>
        <a:prstGeom prst="upArrowCallou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cap="none" dirty="0">
              <a:latin typeface="Gill Sans MT" panose="020B0502020104020203" pitchFamily="34" charset="0"/>
              <a:ea typeface="+mn-ea"/>
              <a:cs typeface="Arial"/>
            </a:rPr>
            <a:t>Toutes les </a:t>
          </a:r>
          <a:r>
            <a:rPr lang="en-US" sz="2000" kern="1200" dirty="0">
              <a:latin typeface="Gill Sans MT" panose="020B0502020104020203" pitchFamily="34" charset="0"/>
              <a:cs typeface="Arial"/>
            </a:rPr>
            <a:t>exceptions</a:t>
          </a:r>
        </a:p>
      </dsp:txBody>
      <dsp:txXfrm rot="10800000">
        <a:off x="0" y="2989823"/>
        <a:ext cx="10587037" cy="490433"/>
      </dsp:txXfrm>
    </dsp:sp>
    <dsp:sp modelId="{F42C3E08-81D2-4E3C-8029-6976F1F63BE4}">
      <dsp:nvSpPr>
        <dsp:cNvPr id="0" name=""/>
        <dsp:cNvSpPr/>
      </dsp:nvSpPr>
      <dsp:spPr>
        <a:xfrm rot="10800000">
          <a:off x="0" y="2242405"/>
          <a:ext cx="10587037" cy="754779"/>
        </a:xfrm>
        <a:prstGeom prst="upArrowCallou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Gill Sans MT" panose="020B0502020104020203" pitchFamily="34" charset="0"/>
              <a:cs typeface="Arial"/>
            </a:rPr>
            <a:t>Confirmation que les rapports reflètent les méthodes utilisées et les données générées</a:t>
          </a:r>
        </a:p>
      </dsp:txBody>
      <dsp:txXfrm rot="10800000">
        <a:off x="0" y="2242405"/>
        <a:ext cx="10587037" cy="490433"/>
      </dsp:txXfrm>
    </dsp:sp>
    <dsp:sp modelId="{B669EF3A-C094-494B-9149-7B7749E3F296}">
      <dsp:nvSpPr>
        <dsp:cNvPr id="0" name=""/>
        <dsp:cNvSpPr/>
      </dsp:nvSpPr>
      <dsp:spPr>
        <a:xfrm rot="10800000">
          <a:off x="0" y="1494987"/>
          <a:ext cx="10587037" cy="754779"/>
        </a:xfrm>
        <a:prstGeom prst="upArrowCallou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cap="none" dirty="0">
              <a:latin typeface="Gill Sans MT" panose="020B0502020104020203" pitchFamily="34" charset="0"/>
              <a:ea typeface="+mn-ea"/>
              <a:cs typeface="Arial"/>
            </a:rPr>
            <a:t>Phases auditées</a:t>
          </a:r>
        </a:p>
      </dsp:txBody>
      <dsp:txXfrm rot="10800000">
        <a:off x="0" y="1494987"/>
        <a:ext cx="10587037" cy="490433"/>
      </dsp:txXfrm>
    </dsp:sp>
    <dsp:sp modelId="{B2CF5399-CF36-420A-A1B2-D5E06DAA8352}">
      <dsp:nvSpPr>
        <dsp:cNvPr id="0" name=""/>
        <dsp:cNvSpPr/>
      </dsp:nvSpPr>
      <dsp:spPr>
        <a:xfrm rot="10800000">
          <a:off x="0" y="747568"/>
          <a:ext cx="10587037" cy="754779"/>
        </a:xfrm>
        <a:prstGeom prst="upArrowCallou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Gill Sans MT" panose="020B0502020104020203" pitchFamily="34" charset="0"/>
              <a:cs typeface="Arial"/>
            </a:rPr>
            <a:t>Dates de présentation des résultats au directeur de l'étude et à la direction</a:t>
          </a:r>
        </a:p>
      </dsp:txBody>
      <dsp:txXfrm rot="10800000">
        <a:off x="0" y="747568"/>
        <a:ext cx="10587037" cy="490433"/>
      </dsp:txXfrm>
    </dsp:sp>
    <dsp:sp modelId="{D2037C9B-1090-47B4-8D4B-4175043B4A73}">
      <dsp:nvSpPr>
        <dsp:cNvPr id="0" name=""/>
        <dsp:cNvSpPr/>
      </dsp:nvSpPr>
      <dsp:spPr>
        <a:xfrm rot="10800000">
          <a:off x="0" y="150"/>
          <a:ext cx="10587037" cy="754779"/>
        </a:xfrm>
        <a:prstGeom prst="upArrowCallou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Font typeface="Arial" panose="020B0604020202020204" pitchFamily="34" charset="0"/>
            <a:buNone/>
          </a:pPr>
          <a:r>
            <a:rPr lang="en-US" sz="2000" kern="1200" cap="none" dirty="0">
              <a:latin typeface="Gill Sans MT" panose="020B0502020104020203" pitchFamily="34" charset="0"/>
              <a:ea typeface="+mn-ea"/>
              <a:cs typeface="Arial"/>
            </a:rPr>
            <a:t>Dates de l'inspection</a:t>
          </a:r>
          <a:endParaRPr lang="en-US" sz="2000" kern="1200" dirty="0">
            <a:latin typeface="Gill Sans MT" panose="020B0502020104020203" pitchFamily="34" charset="0"/>
          </a:endParaRPr>
        </a:p>
      </dsp:txBody>
      <dsp:txXfrm rot="10800000">
        <a:off x="0" y="150"/>
        <a:ext cx="10587037" cy="49043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7A90CD-EBF4-4FD7-9199-B066BCFA2107}">
      <dsp:nvSpPr>
        <dsp:cNvPr id="0" name=""/>
        <dsp:cNvSpPr/>
      </dsp:nvSpPr>
      <dsp:spPr>
        <a:xfrm>
          <a:off x="446772" y="973103"/>
          <a:ext cx="10722547" cy="3350795"/>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269606" tIns="83820" rIns="83820" bIns="83820" numCol="1" spcCol="1270" anchor="t" anchorCtr="0">
          <a:noAutofit/>
        </a:bodyPr>
        <a:lstStyle/>
        <a:p>
          <a:pPr marL="0" lvl="0" indent="0" algn="l" defTabSz="977900">
            <a:lnSpc>
              <a:spcPct val="90000"/>
            </a:lnSpc>
            <a:spcBef>
              <a:spcPct val="0"/>
            </a:spcBef>
            <a:spcAft>
              <a:spcPct val="35000"/>
            </a:spcAft>
            <a:buNone/>
          </a:pPr>
          <a:endParaRPr lang="en-US" sz="2200" b="1" kern="1200" dirty="0"/>
        </a:p>
        <a:p>
          <a:pPr marL="228600" lvl="1" indent="-228600" algn="l" defTabSz="977900">
            <a:lnSpc>
              <a:spcPct val="100000"/>
            </a:lnSpc>
            <a:spcBef>
              <a:spcPct val="0"/>
            </a:spcBef>
            <a:spcAft>
              <a:spcPct val="15000"/>
            </a:spcAft>
            <a:buChar char="•"/>
          </a:pPr>
          <a:r>
            <a:rPr lang="en-US" sz="2200" kern="1200" dirty="0"/>
            <a:t>Chaque étude doit faire l'objet d'un rapport final</a:t>
          </a:r>
        </a:p>
        <a:p>
          <a:pPr marL="228600" lvl="1" indent="-228600" algn="l" defTabSz="977900">
            <a:lnSpc>
              <a:spcPct val="100000"/>
            </a:lnSpc>
            <a:spcBef>
              <a:spcPct val="0"/>
            </a:spcBef>
            <a:spcAft>
              <a:spcPct val="15000"/>
            </a:spcAft>
            <a:buChar char="•"/>
          </a:pPr>
          <a:r>
            <a:rPr lang="en-US" sz="2200" kern="1200" dirty="0"/>
            <a:t>Les rapports des chercheurs principaux ou des scientifiques participant à l'étude doivent être signés et datés par eux.</a:t>
          </a:r>
        </a:p>
        <a:p>
          <a:pPr marL="228600" lvl="1" indent="-228600" algn="l" defTabSz="977900">
            <a:lnSpc>
              <a:spcPct val="100000"/>
            </a:lnSpc>
            <a:spcBef>
              <a:spcPct val="0"/>
            </a:spcBef>
            <a:spcAft>
              <a:spcPct val="15000"/>
            </a:spcAft>
            <a:buChar char="•"/>
          </a:pPr>
          <a:r>
            <a:rPr lang="en-US" sz="2200" kern="1200" dirty="0"/>
            <a:t>Le rapport final doit être signé et daté par le directeur de l'étude.</a:t>
          </a:r>
        </a:p>
        <a:p>
          <a:pPr marL="228600" lvl="1" indent="-228600" algn="l" defTabSz="977900">
            <a:lnSpc>
              <a:spcPct val="100000"/>
            </a:lnSpc>
            <a:spcBef>
              <a:spcPct val="0"/>
            </a:spcBef>
            <a:spcAft>
              <a:spcPct val="15000"/>
            </a:spcAft>
            <a:buChar char="•"/>
          </a:pPr>
          <a:r>
            <a:rPr lang="en-US" sz="2200" kern="1200" dirty="0"/>
            <a:t>Les corrections et les ajouts au rapport final doivent prendre la forme d'</a:t>
          </a:r>
          <a:r>
            <a:rPr lang="en-US" sz="2200" kern="1200" dirty="0">
              <a:solidFill>
                <a:schemeClr val="tx1"/>
              </a:solidFill>
            </a:rPr>
            <a:t>amendements.</a:t>
          </a:r>
        </a:p>
        <a:p>
          <a:pPr marL="228600" lvl="1" indent="-228600" algn="l" defTabSz="1066800">
            <a:lnSpc>
              <a:spcPct val="100000"/>
            </a:lnSpc>
            <a:spcBef>
              <a:spcPct val="0"/>
            </a:spcBef>
            <a:spcAft>
              <a:spcPct val="15000"/>
            </a:spcAft>
            <a:buChar char="•"/>
          </a:pPr>
          <a:r>
            <a:rPr lang="en-US" sz="2400" b="1" kern="1200" dirty="0">
              <a:solidFill>
                <a:schemeClr val="tx1"/>
              </a:solidFill>
            </a:rPr>
            <a:t>Lire la section 9.1 des principes de BPL de l'OCDE</a:t>
          </a:r>
        </a:p>
      </dsp:txBody>
      <dsp:txXfrm>
        <a:off x="446772" y="973103"/>
        <a:ext cx="10722547" cy="3350795"/>
      </dsp:txXfrm>
    </dsp:sp>
    <dsp:sp modelId="{E71C23C7-CD7E-4E12-98DF-98A688F7C28F}">
      <dsp:nvSpPr>
        <dsp:cNvPr id="0" name=""/>
        <dsp:cNvSpPr/>
      </dsp:nvSpPr>
      <dsp:spPr>
        <a:xfrm>
          <a:off x="0" y="512566"/>
          <a:ext cx="2345557" cy="3518335"/>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l="-25000" r="-25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26AC0D-25E9-4751-AADE-706434DEEDE0}">
      <dsp:nvSpPr>
        <dsp:cNvPr id="0" name=""/>
        <dsp:cNvSpPr/>
      </dsp:nvSpPr>
      <dsp:spPr>
        <a:xfrm rot="10800000">
          <a:off x="2320179" y="127985"/>
          <a:ext cx="7088724" cy="1696064"/>
        </a:xfrm>
        <a:prstGeom prst="homePlat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8610" tIns="99060" rIns="184912" bIns="99060" numCol="1" spcCol="1270" anchor="ctr" anchorCtr="0">
          <a:noAutofit/>
        </a:bodyPr>
        <a:lstStyle/>
        <a:p>
          <a:pPr marL="0" lvl="0" indent="0" algn="l" defTabSz="1155700">
            <a:lnSpc>
              <a:spcPct val="90000"/>
            </a:lnSpc>
            <a:spcBef>
              <a:spcPct val="0"/>
            </a:spcBef>
            <a:spcAft>
              <a:spcPct val="35000"/>
            </a:spcAft>
            <a:buNone/>
          </a:pPr>
          <a:r>
            <a:rPr lang="en-US" sz="2600" kern="1200" dirty="0"/>
            <a:t>La fonction de </a:t>
          </a:r>
          <a:r>
            <a:rPr lang="en-US" sz="2600" kern="1200" dirty="0" err="1"/>
            <a:t>l'archivage</a:t>
          </a:r>
          <a:r>
            <a:rPr lang="en-US" sz="2600" kern="1200" dirty="0"/>
            <a:t> </a:t>
          </a:r>
          <a:r>
            <a:rPr lang="en-US" sz="2600" kern="1200" dirty="0" err="1"/>
            <a:t>consiste</a:t>
          </a:r>
          <a:r>
            <a:rPr lang="en-US" sz="2600" kern="1200" dirty="0"/>
            <a:t> </a:t>
          </a:r>
          <a:r>
            <a:rPr lang="en-US" sz="2600" b="0" i="0" kern="1200" baseline="0" dirty="0"/>
            <a:t>à</a:t>
          </a:r>
          <a:r>
            <a:rPr lang="en-US" sz="2600" kern="1200" dirty="0"/>
            <a:t> conserver des éléments importants sur une longue période dans des conditions sécurisées.</a:t>
          </a:r>
        </a:p>
      </dsp:txBody>
      <dsp:txXfrm rot="10800000">
        <a:off x="2744195" y="127985"/>
        <a:ext cx="6664708" cy="1696064"/>
      </dsp:txXfrm>
    </dsp:sp>
    <dsp:sp modelId="{D175EA32-6CFC-4C96-B083-5531EF22ECD2}">
      <dsp:nvSpPr>
        <dsp:cNvPr id="0" name=""/>
        <dsp:cNvSpPr/>
      </dsp:nvSpPr>
      <dsp:spPr>
        <a:xfrm>
          <a:off x="1242041" y="0"/>
          <a:ext cx="2173856" cy="2173856"/>
        </a:xfrm>
        <a:prstGeom prst="ellipse">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6DE66F-68A1-4BBD-831B-798093B90368}">
      <dsp:nvSpPr>
        <dsp:cNvPr id="0" name=""/>
        <dsp:cNvSpPr/>
      </dsp:nvSpPr>
      <dsp:spPr>
        <a:xfrm rot="10800000">
          <a:off x="2377139" y="130458"/>
          <a:ext cx="7117286" cy="2076841"/>
        </a:xfrm>
        <a:prstGeom prst="homePlate">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30887" tIns="99060" rIns="184912" bIns="99060" numCol="1" spcCol="1270" anchor="ctr" anchorCtr="0">
          <a:noAutofit/>
        </a:bodyPr>
        <a:lstStyle/>
        <a:p>
          <a:pPr marL="0" lvl="0" indent="0" algn="l" defTabSz="1155700">
            <a:lnSpc>
              <a:spcPct val="90000"/>
            </a:lnSpc>
            <a:spcBef>
              <a:spcPct val="0"/>
            </a:spcBef>
            <a:spcAft>
              <a:spcPct val="35000"/>
            </a:spcAft>
            <a:buNone/>
          </a:pPr>
          <a:r>
            <a:rPr lang="en-US" sz="2600" b="0" i="0" kern="1200" baseline="0" dirty="0"/>
            <a:t>Tout ce qui reste à la fin de l'étude est nécessaire pour démontrer la validité et la traçabilité des résultats scientifiques. C'est pourquoi les archives sont si importantes</a:t>
          </a:r>
          <a:endParaRPr lang="en-US" sz="2600" kern="1200" dirty="0"/>
        </a:p>
      </dsp:txBody>
      <dsp:txXfrm rot="10800000">
        <a:off x="2896349" y="130458"/>
        <a:ext cx="6598076" cy="2076841"/>
      </dsp:txXfrm>
    </dsp:sp>
    <dsp:sp modelId="{D2AD8C00-7DA5-400C-90A9-9499C00BCB7C}">
      <dsp:nvSpPr>
        <dsp:cNvPr id="0" name=""/>
        <dsp:cNvSpPr/>
      </dsp:nvSpPr>
      <dsp:spPr>
        <a:xfrm>
          <a:off x="1208260" y="0"/>
          <a:ext cx="2337758" cy="2337758"/>
        </a:xfrm>
        <a:prstGeom prst="ellipse">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AD9DDD-2712-584A-9E2A-452FEDE45C08}">
      <dsp:nvSpPr>
        <dsp:cNvPr id="0" name=""/>
        <dsp:cNvSpPr/>
      </dsp:nvSpPr>
      <dsp:spPr>
        <a:xfrm>
          <a:off x="3246" y="751709"/>
          <a:ext cx="2575777" cy="1545466"/>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Font typeface="Arial" panose="020B0604020202020204" pitchFamily="34" charset="0"/>
            <a:buNone/>
          </a:pPr>
          <a:r>
            <a:rPr lang="en-US" sz="2100" kern="1200" dirty="0">
              <a:cs typeface="Arial"/>
            </a:rPr>
            <a:t>Numéro de soumission</a:t>
          </a:r>
          <a:endParaRPr lang="en-US" sz="2100" kern="1200" dirty="0"/>
        </a:p>
      </dsp:txBody>
      <dsp:txXfrm>
        <a:off x="3246" y="751709"/>
        <a:ext cx="2575777" cy="1545466"/>
      </dsp:txXfrm>
    </dsp:sp>
    <dsp:sp modelId="{F7EC2F49-AF5F-0241-83F8-4F08D46FC2C9}">
      <dsp:nvSpPr>
        <dsp:cNvPr id="0" name=""/>
        <dsp:cNvSpPr/>
      </dsp:nvSpPr>
      <dsp:spPr>
        <a:xfrm>
          <a:off x="2836602" y="751709"/>
          <a:ext cx="2575777" cy="1545466"/>
        </a:xfrm>
        <a:prstGeom prst="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cs typeface="Arial"/>
            </a:rPr>
            <a:t>Département/groupe</a:t>
          </a:r>
        </a:p>
      </dsp:txBody>
      <dsp:txXfrm>
        <a:off x="2836602" y="751709"/>
        <a:ext cx="2575777" cy="1545466"/>
      </dsp:txXfrm>
    </dsp:sp>
    <dsp:sp modelId="{0FCC0A19-7182-8C4F-B242-44D964E495C5}">
      <dsp:nvSpPr>
        <dsp:cNvPr id="0" name=""/>
        <dsp:cNvSpPr/>
      </dsp:nvSpPr>
      <dsp:spPr>
        <a:xfrm>
          <a:off x="5669957" y="751709"/>
          <a:ext cx="2575777" cy="1545466"/>
        </a:xfrm>
        <a:prstGeom prst="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cs typeface="Arial"/>
            </a:rPr>
            <a:t>Projet</a:t>
          </a:r>
        </a:p>
      </dsp:txBody>
      <dsp:txXfrm>
        <a:off x="5669957" y="751709"/>
        <a:ext cx="2575777" cy="1545466"/>
      </dsp:txXfrm>
    </dsp:sp>
    <dsp:sp modelId="{76208A2C-186B-914B-B001-7207C538A972}">
      <dsp:nvSpPr>
        <dsp:cNvPr id="0" name=""/>
        <dsp:cNvSpPr/>
      </dsp:nvSpPr>
      <dsp:spPr>
        <a:xfrm>
          <a:off x="8503312" y="751709"/>
          <a:ext cx="2575777" cy="1545466"/>
        </a:xfrm>
        <a:prstGeom prst="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cs typeface="Arial"/>
            </a:rPr>
            <a:t>Numéro de l'étude</a:t>
          </a:r>
        </a:p>
      </dsp:txBody>
      <dsp:txXfrm>
        <a:off x="8503312" y="751709"/>
        <a:ext cx="2575777" cy="1545466"/>
      </dsp:txXfrm>
    </dsp:sp>
    <dsp:sp modelId="{B3EE82D5-0D42-1F47-B2F8-2A6434D73841}">
      <dsp:nvSpPr>
        <dsp:cNvPr id="0" name=""/>
        <dsp:cNvSpPr/>
      </dsp:nvSpPr>
      <dsp:spPr>
        <a:xfrm>
          <a:off x="3246" y="2554753"/>
          <a:ext cx="2575777" cy="1545466"/>
        </a:xfrm>
        <a:prstGeom prst="rect">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cs typeface="Arial"/>
            </a:rPr>
            <a:t>Quantité</a:t>
          </a:r>
        </a:p>
      </dsp:txBody>
      <dsp:txXfrm>
        <a:off x="3246" y="2554753"/>
        <a:ext cx="2575777" cy="1545466"/>
      </dsp:txXfrm>
    </dsp:sp>
    <dsp:sp modelId="{AB677CD5-E764-F34A-A1B0-1CC0BA83F326}">
      <dsp:nvSpPr>
        <dsp:cNvPr id="0" name=""/>
        <dsp:cNvSpPr/>
      </dsp:nvSpPr>
      <dsp:spPr>
        <a:xfrm>
          <a:off x="2836602" y="2554753"/>
          <a:ext cx="2575777" cy="1545466"/>
        </a:xfrm>
        <a:prstGeom prst="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cs typeface="Arial"/>
            </a:rPr>
            <a:t>Description</a:t>
          </a:r>
        </a:p>
      </dsp:txBody>
      <dsp:txXfrm>
        <a:off x="2836602" y="2554753"/>
        <a:ext cx="2575777" cy="1545466"/>
      </dsp:txXfrm>
    </dsp:sp>
    <dsp:sp modelId="{83D55377-E9CC-DF4F-AC03-8A3E8FCA6572}">
      <dsp:nvSpPr>
        <dsp:cNvPr id="0" name=""/>
        <dsp:cNvSpPr/>
      </dsp:nvSpPr>
      <dsp:spPr>
        <a:xfrm>
          <a:off x="5669957" y="2554753"/>
          <a:ext cx="2575777" cy="1545466"/>
        </a:xfrm>
        <a:prstGeom prst="rect">
          <a:avLst/>
        </a:prstGeom>
        <a:gradFill rotWithShape="0">
          <a:gsLst>
            <a:gs pos="0">
              <a:schemeClr val="accent3">
                <a:hueOff val="0"/>
                <a:satOff val="0"/>
                <a:lumOff val="0"/>
                <a:alphaOff val="0"/>
                <a:tint val="50000"/>
                <a:satMod val="300000"/>
              </a:schemeClr>
            </a:gs>
            <a:gs pos="35000">
              <a:schemeClr val="accent3">
                <a:hueOff val="0"/>
                <a:satOff val="0"/>
                <a:lumOff val="0"/>
                <a:alphaOff val="0"/>
                <a:tint val="37000"/>
                <a:satMod val="300000"/>
              </a:schemeClr>
            </a:gs>
            <a:gs pos="100000">
              <a:schemeClr val="accent3">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cs typeface="Arial"/>
            </a:rPr>
            <a:t>Commentaires </a:t>
          </a:r>
        </a:p>
      </dsp:txBody>
      <dsp:txXfrm>
        <a:off x="5669957" y="2554753"/>
        <a:ext cx="2575777" cy="1545466"/>
      </dsp:txXfrm>
    </dsp:sp>
    <dsp:sp modelId="{7E7CBA73-4DDB-4347-A782-2B30C2547AF5}">
      <dsp:nvSpPr>
        <dsp:cNvPr id="0" name=""/>
        <dsp:cNvSpPr/>
      </dsp:nvSpPr>
      <dsp:spPr>
        <a:xfrm>
          <a:off x="8503312" y="2554753"/>
          <a:ext cx="2575777" cy="1545466"/>
        </a:xfrm>
        <a:prstGeom prst="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cs typeface="Arial"/>
            </a:rPr>
            <a:t>Date/Signature du déposant/Signature de l'archiviste</a:t>
          </a:r>
        </a:p>
      </dsp:txBody>
      <dsp:txXfrm>
        <a:off x="8503312" y="2554753"/>
        <a:ext cx="2575777" cy="154546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36B60E-6088-4F41-AE6C-81DC3A6BD09C}">
      <dsp:nvSpPr>
        <dsp:cNvPr id="0" name=""/>
        <dsp:cNvSpPr/>
      </dsp:nvSpPr>
      <dsp:spPr>
        <a:xfrm>
          <a:off x="0" y="0"/>
          <a:ext cx="6910208" cy="0"/>
        </a:xfrm>
        <a:prstGeom prst="line">
          <a:avLst/>
        </a:prstGeom>
        <a:solidFill>
          <a:schemeClr val="accent3">
            <a:alpha val="90000"/>
            <a:hueOff val="0"/>
            <a:satOff val="0"/>
            <a:lumOff val="0"/>
            <a:alphaOff val="0"/>
          </a:schemeClr>
        </a:solidFill>
        <a:ln w="25400" cap="flat"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5B2D15C-837C-461F-9744-A8734A603B00}">
      <dsp:nvSpPr>
        <dsp:cNvPr id="0" name=""/>
        <dsp:cNvSpPr/>
      </dsp:nvSpPr>
      <dsp:spPr>
        <a:xfrm>
          <a:off x="0" y="0"/>
          <a:ext cx="6910208" cy="44148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endParaRPr lang="en-US" sz="2800" b="0" i="0" u="none" strike="noStrike" kern="1200" baseline="0" dirty="0">
            <a:latin typeface="Gill Sans MT" panose="020B0502020104020203" pitchFamily="34" charset="0"/>
          </a:endParaRPr>
        </a:p>
        <a:p>
          <a:pPr marL="0" lvl="0" indent="0" algn="l" defTabSz="1244600">
            <a:lnSpc>
              <a:spcPct val="90000"/>
            </a:lnSpc>
            <a:spcBef>
              <a:spcPct val="0"/>
            </a:spcBef>
            <a:spcAft>
              <a:spcPct val="35000"/>
            </a:spcAft>
            <a:buNone/>
          </a:pPr>
          <a:r>
            <a:rPr lang="en-US" sz="2400" b="0" i="0" u="none" strike="noStrike" kern="1200" baseline="0" dirty="0">
              <a:latin typeface="Gill Sans MT" panose="020B0502020104020203" pitchFamily="34" charset="0"/>
            </a:rPr>
            <a:t>L'unité d'assurance qualité (UAQ) fait l'objet d'un chapitre important de la réglementation des BPL, et l'OCDE a publié un document de consensus pour aider à l'interprétation de la section UAQ du texte principal.</a:t>
          </a:r>
          <a:endParaRPr lang="en-US" sz="2400" kern="1200" dirty="0">
            <a:latin typeface="Gill Sans MT" panose="020B0502020104020203" pitchFamily="34" charset="0"/>
          </a:endParaRPr>
        </a:p>
      </dsp:txBody>
      <dsp:txXfrm>
        <a:off x="0" y="0"/>
        <a:ext cx="6910208" cy="441483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F907F2-4DA1-4B4B-BA81-663875A468AB}">
      <dsp:nvSpPr>
        <dsp:cNvPr id="0" name=""/>
        <dsp:cNvSpPr/>
      </dsp:nvSpPr>
      <dsp:spPr>
        <a:xfrm>
          <a:off x="0" y="0"/>
          <a:ext cx="9548365" cy="0"/>
        </a:xfrm>
        <a:prstGeom prst="line">
          <a:avLst/>
        </a:prstGeom>
        <a:solidFill>
          <a:schemeClr val="accent5">
            <a:alpha val="90000"/>
            <a:hueOff val="0"/>
            <a:satOff val="0"/>
            <a:lumOff val="0"/>
            <a:alphaOff val="0"/>
          </a:schemeClr>
        </a:solidFill>
        <a:ln w="25400" cap="flat" cmpd="sng" algn="ctr">
          <a:solidFill>
            <a:schemeClr val="accent5">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8A197A3-0612-42FA-8FB3-691B7691888C}">
      <dsp:nvSpPr>
        <dsp:cNvPr id="0" name=""/>
        <dsp:cNvSpPr/>
      </dsp:nvSpPr>
      <dsp:spPr>
        <a:xfrm>
          <a:off x="0" y="0"/>
          <a:ext cx="9548365" cy="16088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b="0" i="0" kern="1200" baseline="0" dirty="0">
              <a:latin typeface="Gill Sans MT" panose="020B0502020104020203" pitchFamily="34" charset="0"/>
            </a:rPr>
            <a:t>Bien que les principes de BPL de l'OCDE indiquent clairement que </a:t>
          </a:r>
          <a:r>
            <a:rPr lang="en-US" sz="2400" b="0" i="0" kern="1200" baseline="0" dirty="0" err="1">
              <a:latin typeface="Gill Sans MT" panose="020B0502020104020203" pitchFamily="34" charset="0"/>
            </a:rPr>
            <a:t>l’UAQ</a:t>
          </a:r>
          <a:r>
            <a:rPr lang="en-US" sz="2400" b="0" i="0" kern="1200" baseline="0" dirty="0">
              <a:latin typeface="Gill Sans MT" panose="020B0502020104020203" pitchFamily="34" charset="0"/>
            </a:rPr>
            <a:t> doit </a:t>
          </a:r>
          <a:r>
            <a:rPr lang="en-US" sz="2400" b="0" i="0" kern="1200" baseline="0" dirty="0" err="1">
              <a:latin typeface="Gill Sans MT" panose="020B0502020104020203" pitchFamily="34" charset="0"/>
            </a:rPr>
            <a:t>vérifier</a:t>
          </a:r>
          <a:r>
            <a:rPr lang="en-US" sz="2400" b="0" i="0" kern="1200" baseline="0" dirty="0">
              <a:latin typeface="Gill Sans MT" panose="020B0502020104020203" pitchFamily="34" charset="0"/>
            </a:rPr>
            <a:t> (passer </a:t>
          </a:r>
          <a:r>
            <a:rPr lang="en-US" sz="2400" b="0" i="0" kern="1200" baseline="0" dirty="0" err="1">
              <a:latin typeface="Gill Sans MT" panose="020B0502020104020203" pitchFamily="34" charset="0"/>
            </a:rPr>
            <a:t>en</a:t>
          </a:r>
          <a:r>
            <a:rPr lang="en-US" sz="2400" b="0" i="0" kern="1200" baseline="0" dirty="0">
              <a:latin typeface="Gill Sans MT" panose="020B0502020104020203" pitchFamily="34" charset="0"/>
            </a:rPr>
            <a:t> revue) le protocole, il n'en va pas de même pour les </a:t>
          </a:r>
          <a:r>
            <a:rPr lang="en-US" sz="2400" kern="1200" cap="none" dirty="0">
              <a:solidFill>
                <a:schemeClr val="tx1"/>
              </a:solidFill>
              <a:ea typeface="+mn-ea"/>
              <a:cs typeface="Arial"/>
            </a:rPr>
            <a:t>procédures </a:t>
          </a:r>
          <a:r>
            <a:rPr lang="en-US" sz="2400" kern="1200" cap="none" dirty="0" err="1">
              <a:solidFill>
                <a:schemeClr val="tx1"/>
              </a:solidFill>
              <a:ea typeface="+mn-ea"/>
              <a:cs typeface="Arial"/>
            </a:rPr>
            <a:t>opérationnelles</a:t>
          </a:r>
          <a:r>
            <a:rPr lang="en-US" sz="2400" kern="1200" cap="none" dirty="0">
              <a:solidFill>
                <a:schemeClr val="tx1"/>
              </a:solidFill>
              <a:ea typeface="+mn-ea"/>
              <a:cs typeface="Arial"/>
            </a:rPr>
            <a:t> </a:t>
          </a:r>
          <a:r>
            <a:rPr lang="en-US" sz="2400" kern="1200" cap="none" dirty="0" err="1">
              <a:solidFill>
                <a:schemeClr val="tx1"/>
              </a:solidFill>
              <a:ea typeface="+mn-ea"/>
              <a:cs typeface="Arial"/>
            </a:rPr>
            <a:t>standardisées</a:t>
          </a:r>
          <a:r>
            <a:rPr lang="en-US" sz="2400" kern="1200" cap="none" dirty="0">
              <a:solidFill>
                <a:schemeClr val="tx1"/>
              </a:solidFill>
              <a:ea typeface="+mn-ea"/>
              <a:cs typeface="Arial"/>
            </a:rPr>
            <a:t> </a:t>
          </a:r>
          <a:r>
            <a:rPr lang="en-US" sz="2400" b="0" i="0" kern="1200" baseline="0" dirty="0">
              <a:latin typeface="Gill Sans MT" panose="020B0502020104020203" pitchFamily="34" charset="0"/>
            </a:rPr>
            <a:t>(POS). Toutefois, le document de consensus de l'OCDE sur les responsabilités de </a:t>
          </a:r>
          <a:r>
            <a:rPr lang="en-US" sz="2400" b="0" i="0" kern="1200" baseline="0" dirty="0" err="1">
              <a:latin typeface="Gill Sans MT" panose="020B0502020104020203" pitchFamily="34" charset="0"/>
            </a:rPr>
            <a:t>l’UAQ</a:t>
          </a:r>
          <a:r>
            <a:rPr lang="en-US" sz="2400" b="0" i="0" kern="1200" baseline="0" dirty="0">
              <a:latin typeface="Gill Sans MT" panose="020B0502020104020203" pitchFamily="34" charset="0"/>
            </a:rPr>
            <a:t> le recommande :</a:t>
          </a:r>
          <a:endParaRPr lang="en-US" sz="2400" kern="1200" dirty="0"/>
        </a:p>
      </dsp:txBody>
      <dsp:txXfrm>
        <a:off x="0" y="0"/>
        <a:ext cx="9548365" cy="160882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D52B21-1755-4784-B290-4C4D75BCFEF6}">
      <dsp:nvSpPr>
        <dsp:cNvPr id="0" name=""/>
        <dsp:cNvSpPr/>
      </dsp:nvSpPr>
      <dsp:spPr>
        <a:xfrm>
          <a:off x="0" y="10830"/>
          <a:ext cx="3559175" cy="909089"/>
        </a:xfrm>
        <a:prstGeom prst="roundRect">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Font typeface="Arial" panose="020B0604020202020204" pitchFamily="34" charset="0"/>
            <a:buNone/>
          </a:pPr>
          <a:r>
            <a:rPr lang="en-US" sz="2400" kern="1200" dirty="0">
              <a:latin typeface="Gill Sans MT" panose="020B0502020104020203" pitchFamily="34" charset="0"/>
              <a:cs typeface="Arial"/>
            </a:rPr>
            <a:t>Basé sur l'étude</a:t>
          </a:r>
          <a:endParaRPr lang="en-US" sz="2400" kern="1200" dirty="0">
            <a:latin typeface="Gill Sans MT" panose="020B0502020104020203" pitchFamily="34" charset="0"/>
          </a:endParaRPr>
        </a:p>
      </dsp:txBody>
      <dsp:txXfrm>
        <a:off x="44378" y="55208"/>
        <a:ext cx="3470419" cy="820333"/>
      </dsp:txXfrm>
    </dsp:sp>
    <dsp:sp modelId="{23519601-CE05-45C7-B549-E8ADC800FF99}">
      <dsp:nvSpPr>
        <dsp:cNvPr id="0" name=""/>
        <dsp:cNvSpPr/>
      </dsp:nvSpPr>
      <dsp:spPr>
        <a:xfrm>
          <a:off x="0" y="1040880"/>
          <a:ext cx="3559175" cy="909089"/>
        </a:xfrm>
        <a:prstGeom prst="roundRect">
          <a:avLst/>
        </a:prstGeom>
        <a:gradFill rotWithShape="0">
          <a:gsLst>
            <a:gs pos="0">
              <a:schemeClr val="accent5">
                <a:hueOff val="-4963445"/>
                <a:satOff val="12238"/>
                <a:lumOff val="-98"/>
                <a:alphaOff val="0"/>
                <a:tint val="50000"/>
                <a:satMod val="300000"/>
              </a:schemeClr>
            </a:gs>
            <a:gs pos="35000">
              <a:schemeClr val="accent5">
                <a:hueOff val="-4963445"/>
                <a:satOff val="12238"/>
                <a:lumOff val="-98"/>
                <a:alphaOff val="0"/>
                <a:tint val="37000"/>
                <a:satMod val="300000"/>
              </a:schemeClr>
            </a:gs>
            <a:gs pos="100000">
              <a:schemeClr val="accent5">
                <a:hueOff val="-4963445"/>
                <a:satOff val="12238"/>
                <a:lumOff val="-98"/>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Gill Sans MT" panose="020B0502020104020203" pitchFamily="34" charset="0"/>
              <a:cs typeface="Arial"/>
            </a:rPr>
            <a:t>Basé sur les installations/systèmes</a:t>
          </a:r>
        </a:p>
      </dsp:txBody>
      <dsp:txXfrm>
        <a:off x="44378" y="1085258"/>
        <a:ext cx="3470419" cy="820333"/>
      </dsp:txXfrm>
    </dsp:sp>
    <dsp:sp modelId="{0F033F9F-A45C-4431-8450-FE08B34FD125}">
      <dsp:nvSpPr>
        <dsp:cNvPr id="0" name=""/>
        <dsp:cNvSpPr/>
      </dsp:nvSpPr>
      <dsp:spPr>
        <a:xfrm>
          <a:off x="0" y="2070930"/>
          <a:ext cx="3559175" cy="909089"/>
        </a:xfrm>
        <a:prstGeom prst="roundRect">
          <a:avLst/>
        </a:prstGeom>
        <a:gradFill rotWithShape="0">
          <a:gsLst>
            <a:gs pos="0">
              <a:schemeClr val="accent5">
                <a:hueOff val="-9926890"/>
                <a:satOff val="24476"/>
                <a:lumOff val="-196"/>
                <a:alphaOff val="0"/>
                <a:tint val="50000"/>
                <a:satMod val="300000"/>
              </a:schemeClr>
            </a:gs>
            <a:gs pos="35000">
              <a:schemeClr val="accent5">
                <a:hueOff val="-9926890"/>
                <a:satOff val="24476"/>
                <a:lumOff val="-196"/>
                <a:alphaOff val="0"/>
                <a:tint val="37000"/>
                <a:satMod val="300000"/>
              </a:schemeClr>
            </a:gs>
            <a:gs pos="100000">
              <a:schemeClr val="accent5">
                <a:hueOff val="-9926890"/>
                <a:satOff val="24476"/>
                <a:lumOff val="-196"/>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latin typeface="Gill Sans MT" panose="020B0502020104020203" pitchFamily="34" charset="0"/>
              <a:cs typeface="Arial"/>
            </a:rPr>
            <a:t>Basé sur le processus</a:t>
          </a:r>
        </a:p>
      </dsp:txBody>
      <dsp:txXfrm>
        <a:off x="44378" y="2115308"/>
        <a:ext cx="3470419" cy="820333"/>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3D94F3-F9A0-D047-9F95-079AD5D46BD7}">
      <dsp:nvSpPr>
        <dsp:cNvPr id="0" name=""/>
        <dsp:cNvSpPr/>
      </dsp:nvSpPr>
      <dsp:spPr>
        <a:xfrm>
          <a:off x="5439" y="-41312"/>
          <a:ext cx="5566008" cy="924899"/>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w="9525" cap="flat" cmpd="sng" algn="ctr">
          <a:solidFill>
            <a:schemeClr val="dk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a:schemeClr val="dk1"/>
        </a:fontRef>
      </dsp:style>
      <dsp:txBody>
        <a:bodyPr spcFirstLastPara="0" vert="horz" wrap="square" lIns="170688" tIns="97536" rIns="170688" bIns="97536" numCol="1" spcCol="1270" anchor="ctr" anchorCtr="0">
          <a:noAutofit/>
        </a:bodyPr>
        <a:lstStyle/>
        <a:p>
          <a:pPr marL="0" lvl="0" indent="0" algn="ctr" defTabSz="1066800">
            <a:lnSpc>
              <a:spcPct val="90000"/>
            </a:lnSpc>
            <a:spcBef>
              <a:spcPct val="0"/>
            </a:spcBef>
            <a:spcAft>
              <a:spcPct val="35000"/>
            </a:spcAft>
            <a:buNone/>
          </a:pPr>
          <a:r>
            <a:rPr lang="en-US" sz="2400" kern="1200" dirty="0"/>
            <a:t>Exemple : Inspections </a:t>
          </a:r>
          <a:r>
            <a:rPr lang="en-US" sz="2400" kern="1200" dirty="0" err="1"/>
            <a:t>basées</a:t>
          </a:r>
          <a:r>
            <a:rPr lang="en-US" sz="2400" kern="1200" dirty="0"/>
            <a:t> sur des études</a:t>
          </a:r>
        </a:p>
      </dsp:txBody>
      <dsp:txXfrm>
        <a:off x="5439" y="-41312"/>
        <a:ext cx="5566008" cy="924899"/>
      </dsp:txXfrm>
    </dsp:sp>
    <dsp:sp modelId="{00B6F08C-4DBE-C44A-91BA-CDB819D8FD6F}">
      <dsp:nvSpPr>
        <dsp:cNvPr id="0" name=""/>
        <dsp:cNvSpPr/>
      </dsp:nvSpPr>
      <dsp:spPr>
        <a:xfrm>
          <a:off x="8163" y="883587"/>
          <a:ext cx="5560559" cy="4172399"/>
        </a:xfrm>
        <a:prstGeom prst="rect">
          <a:avLst/>
        </a:prstGeom>
        <a:solidFill>
          <a:schemeClr val="lt1">
            <a:alpha val="90000"/>
            <a:tint val="40000"/>
            <a:hueOff val="0"/>
            <a:satOff val="0"/>
            <a:lumOff val="0"/>
            <a:alphaOff val="0"/>
          </a:schemeClr>
        </a:solidFill>
        <a:ln w="9525" cap="flat" cmpd="sng" algn="ctr">
          <a:solidFill>
            <a:schemeClr val="dk1">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r>
            <a:rPr lang="en-US" sz="2400" kern="1200" dirty="0"/>
            <a:t>Celles qui portent sur des études spécifiques</a:t>
          </a:r>
        </a:p>
        <a:p>
          <a:pPr marL="228600" lvl="1" indent="-228600" algn="l" defTabSz="1066800">
            <a:lnSpc>
              <a:spcPct val="90000"/>
            </a:lnSpc>
            <a:spcBef>
              <a:spcPct val="0"/>
            </a:spcBef>
            <a:spcAft>
              <a:spcPct val="15000"/>
            </a:spcAft>
            <a:buChar char="•"/>
          </a:pPr>
          <a:r>
            <a:rPr lang="en-US" sz="2400" kern="1200" dirty="0" err="1"/>
            <a:t>Elles</a:t>
          </a:r>
          <a:r>
            <a:rPr lang="en-US" sz="2400" kern="1200" dirty="0"/>
            <a:t> portent sur le protocole, les phases de l'étude en cours ou à venir et le rapport final.</a:t>
          </a:r>
        </a:p>
        <a:p>
          <a:pPr marL="228600" lvl="1" indent="-228600" algn="l" defTabSz="1066800">
            <a:lnSpc>
              <a:spcPct val="90000"/>
            </a:lnSpc>
            <a:spcBef>
              <a:spcPct val="0"/>
            </a:spcBef>
            <a:spcAft>
              <a:spcPct val="15000"/>
            </a:spcAft>
            <a:buChar char="•"/>
          </a:pPr>
          <a:r>
            <a:rPr lang="en-US" sz="2400" kern="1200" dirty="0"/>
            <a:t>En règle générale, </a:t>
          </a:r>
          <a:r>
            <a:rPr lang="en-US" sz="2400" kern="1200" dirty="0" err="1"/>
            <a:t>l’UAQ</a:t>
          </a:r>
          <a:r>
            <a:rPr lang="en-US" sz="2400" kern="1200" dirty="0"/>
            <a:t> identifie les phases importantes de l'étude, appelées phases critiques, qui sont ensuite inspectées par le personnel de l'étude au cours de l'exécution effective des opérations</a:t>
          </a:r>
        </a:p>
      </dsp:txBody>
      <dsp:txXfrm>
        <a:off x="8163" y="883587"/>
        <a:ext cx="5560559" cy="4172399"/>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0.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4CE6BD5-C939-414A-84EF-E2002A318B59}"/>
              </a:ext>
            </a:extLst>
          </p:cNvPr>
          <p:cNvSpPr>
            <a:spLocks noGrp="1"/>
          </p:cNvSpPr>
          <p:nvPr>
            <p:ph type="hdr" sz="quarter"/>
          </p:nvPr>
        </p:nvSpPr>
        <p:spPr>
          <a:xfrm>
            <a:off x="0" y="0"/>
            <a:ext cx="2971800" cy="457200"/>
          </a:xfrm>
          <a:prstGeom prst="rect">
            <a:avLst/>
          </a:prstGeom>
        </p:spPr>
        <p:txBody>
          <a:bodyPr vert="horz" lIns="91438" tIns="45719" rIns="91438" bIns="45719" rtlCol="0"/>
          <a:lstStyle>
            <a:lvl1pPr algn="l" eaLnBrk="1" fontAlgn="auto" hangingPunct="1">
              <a:spcBef>
                <a:spcPts val="0"/>
              </a:spcBef>
              <a:spcAft>
                <a:spcPts val="0"/>
              </a:spcAft>
              <a:defRPr sz="1200">
                <a:latin typeface="+mn-lt"/>
              </a:defRPr>
            </a:lvl1pPr>
          </a:lstStyle>
          <a:p>
            <a:pPr>
              <a:defRPr/>
            </a:pPr>
            <a:endParaRPr lang="en-US" dirty="0"/>
          </a:p>
        </p:txBody>
      </p:sp>
      <p:sp>
        <p:nvSpPr>
          <p:cNvPr id="3" name="Date Placeholder 2">
            <a:extLst>
              <a:ext uri="{FF2B5EF4-FFF2-40B4-BE49-F238E27FC236}">
                <a16:creationId xmlns:a16="http://schemas.microsoft.com/office/drawing/2014/main" id="{60F1438A-2A1F-4CB5-961E-F70239BC190F}"/>
              </a:ext>
            </a:extLst>
          </p:cNvPr>
          <p:cNvSpPr>
            <a:spLocks noGrp="1"/>
          </p:cNvSpPr>
          <p:nvPr>
            <p:ph type="dt" sz="quarter" idx="1"/>
          </p:nvPr>
        </p:nvSpPr>
        <p:spPr>
          <a:xfrm>
            <a:off x="3884613" y="0"/>
            <a:ext cx="2971800" cy="457200"/>
          </a:xfrm>
          <a:prstGeom prst="rect">
            <a:avLst/>
          </a:prstGeom>
        </p:spPr>
        <p:txBody>
          <a:bodyPr vert="horz" lIns="91438" tIns="45719" rIns="91438" bIns="45719" rtlCol="0"/>
          <a:lstStyle>
            <a:lvl1pPr algn="r" eaLnBrk="1" fontAlgn="auto" hangingPunct="1">
              <a:spcBef>
                <a:spcPts val="0"/>
              </a:spcBef>
              <a:spcAft>
                <a:spcPts val="0"/>
              </a:spcAft>
              <a:defRPr sz="1200">
                <a:latin typeface="+mn-lt"/>
              </a:defRPr>
            </a:lvl1pPr>
          </a:lstStyle>
          <a:p>
            <a:pPr>
              <a:defRPr/>
            </a:pPr>
            <a:fld id="{FAB67749-90F4-4641-8A3D-35E08BC77FE2}" type="datetimeFigureOut">
              <a:rPr lang="en-US"/>
              <a:pPr>
                <a:defRPr/>
              </a:pPr>
              <a:t>8/16/2023</a:t>
            </a:fld>
            <a:endParaRPr lang="en-US" dirty="0"/>
          </a:p>
        </p:txBody>
      </p:sp>
      <p:sp>
        <p:nvSpPr>
          <p:cNvPr id="4" name="Footer Placeholder 3">
            <a:extLst>
              <a:ext uri="{FF2B5EF4-FFF2-40B4-BE49-F238E27FC236}">
                <a16:creationId xmlns:a16="http://schemas.microsoft.com/office/drawing/2014/main" id="{89EB0E8A-A529-4C73-84D7-9499115B3A83}"/>
              </a:ext>
            </a:extLst>
          </p:cNvPr>
          <p:cNvSpPr>
            <a:spLocks noGrp="1"/>
          </p:cNvSpPr>
          <p:nvPr>
            <p:ph type="ftr" sz="quarter" idx="2"/>
          </p:nvPr>
        </p:nvSpPr>
        <p:spPr>
          <a:xfrm>
            <a:off x="0" y="8685213"/>
            <a:ext cx="2971800" cy="457200"/>
          </a:xfrm>
          <a:prstGeom prst="rect">
            <a:avLst/>
          </a:prstGeom>
        </p:spPr>
        <p:txBody>
          <a:bodyPr vert="horz" lIns="91438" tIns="45719" rIns="91438" bIns="45719" rtlCol="0" anchor="b"/>
          <a:lstStyle>
            <a:lvl1pPr algn="l" eaLnBrk="1" fontAlgn="auto" hangingPunct="1">
              <a:spcBef>
                <a:spcPts val="0"/>
              </a:spcBef>
              <a:spcAft>
                <a:spcPts val="0"/>
              </a:spcAft>
              <a:defRPr sz="1200">
                <a:latin typeface="+mn-lt"/>
              </a:defRPr>
            </a:lvl1pPr>
          </a:lstStyle>
          <a:p>
            <a:pPr>
              <a:defRPr/>
            </a:pPr>
            <a:endParaRPr lang="en-US" dirty="0"/>
          </a:p>
        </p:txBody>
      </p:sp>
      <p:sp>
        <p:nvSpPr>
          <p:cNvPr id="5" name="Slide Number Placeholder 4">
            <a:extLst>
              <a:ext uri="{FF2B5EF4-FFF2-40B4-BE49-F238E27FC236}">
                <a16:creationId xmlns:a16="http://schemas.microsoft.com/office/drawing/2014/main" id="{48551AE4-5A5E-4E04-9367-3B2CBF1978C3}"/>
              </a:ext>
            </a:extLst>
          </p:cNvPr>
          <p:cNvSpPr>
            <a:spLocks noGrp="1"/>
          </p:cNvSpPr>
          <p:nvPr>
            <p:ph type="sldNum" sz="quarter" idx="3"/>
          </p:nvPr>
        </p:nvSpPr>
        <p:spPr>
          <a:xfrm>
            <a:off x="3884613" y="8685213"/>
            <a:ext cx="2971800" cy="457200"/>
          </a:xfrm>
          <a:prstGeom prst="rect">
            <a:avLst/>
          </a:prstGeom>
        </p:spPr>
        <p:txBody>
          <a:bodyPr vert="horz" lIns="91438" tIns="45719" rIns="91438" bIns="45719" rtlCol="0" anchor="b"/>
          <a:lstStyle>
            <a:lvl1pPr algn="r" eaLnBrk="1" fontAlgn="auto" hangingPunct="1">
              <a:spcBef>
                <a:spcPts val="0"/>
              </a:spcBef>
              <a:spcAft>
                <a:spcPts val="0"/>
              </a:spcAft>
              <a:defRPr sz="1200">
                <a:latin typeface="+mn-lt"/>
              </a:defRPr>
            </a:lvl1pPr>
          </a:lstStyle>
          <a:p>
            <a:pPr>
              <a:defRPr/>
            </a:pPr>
            <a:fld id="{876A2205-4EB1-41AF-9DD4-CB88003DBA6A}"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2084313-EFD8-4F39-963D-4EE99FA884BB}"/>
              </a:ext>
            </a:extLst>
          </p:cNvPr>
          <p:cNvSpPr>
            <a:spLocks noGrp="1"/>
          </p:cNvSpPr>
          <p:nvPr>
            <p:ph type="hdr" sz="quarter"/>
          </p:nvPr>
        </p:nvSpPr>
        <p:spPr>
          <a:xfrm>
            <a:off x="0" y="0"/>
            <a:ext cx="2971800" cy="457200"/>
          </a:xfrm>
          <a:prstGeom prst="rect">
            <a:avLst/>
          </a:prstGeom>
        </p:spPr>
        <p:txBody>
          <a:bodyPr vert="horz" lIns="91438" tIns="45719" rIns="91438" bIns="45719" rtlCol="0"/>
          <a:lstStyle>
            <a:lvl1pPr algn="l" eaLnBrk="1" fontAlgn="auto" hangingPunct="1">
              <a:spcBef>
                <a:spcPts val="0"/>
              </a:spcBef>
              <a:spcAft>
                <a:spcPts val="0"/>
              </a:spcAft>
              <a:defRPr sz="1200">
                <a:latin typeface="+mn-lt"/>
              </a:defRPr>
            </a:lvl1pPr>
          </a:lstStyle>
          <a:p>
            <a:pPr>
              <a:defRPr/>
            </a:pPr>
            <a:endParaRPr lang="en-US" dirty="0"/>
          </a:p>
        </p:txBody>
      </p:sp>
      <p:sp>
        <p:nvSpPr>
          <p:cNvPr id="3" name="Date Placeholder 2">
            <a:extLst>
              <a:ext uri="{FF2B5EF4-FFF2-40B4-BE49-F238E27FC236}">
                <a16:creationId xmlns:a16="http://schemas.microsoft.com/office/drawing/2014/main" id="{2304CADF-CCA4-4AC4-8DC4-BE5AF4226BD9}"/>
              </a:ext>
            </a:extLst>
          </p:cNvPr>
          <p:cNvSpPr>
            <a:spLocks noGrp="1"/>
          </p:cNvSpPr>
          <p:nvPr>
            <p:ph type="dt" idx="1"/>
          </p:nvPr>
        </p:nvSpPr>
        <p:spPr>
          <a:xfrm>
            <a:off x="3884613" y="0"/>
            <a:ext cx="2971800" cy="457200"/>
          </a:xfrm>
          <a:prstGeom prst="rect">
            <a:avLst/>
          </a:prstGeom>
        </p:spPr>
        <p:txBody>
          <a:bodyPr vert="horz" lIns="91438" tIns="45719" rIns="91438" bIns="45719" rtlCol="0"/>
          <a:lstStyle>
            <a:lvl1pPr algn="r" eaLnBrk="1" fontAlgn="auto" hangingPunct="1">
              <a:spcBef>
                <a:spcPts val="0"/>
              </a:spcBef>
              <a:spcAft>
                <a:spcPts val="0"/>
              </a:spcAft>
              <a:defRPr sz="1200">
                <a:latin typeface="+mn-lt"/>
              </a:defRPr>
            </a:lvl1pPr>
          </a:lstStyle>
          <a:p>
            <a:pPr>
              <a:defRPr/>
            </a:pPr>
            <a:fld id="{1B6641CF-AC36-4A26-B9A6-CDD4DFE9F774}" type="datetimeFigureOut">
              <a:rPr lang="en-US"/>
              <a:t>8/16/2023</a:t>
            </a:fld>
            <a:endParaRPr lang="en-US" dirty="0"/>
          </a:p>
        </p:txBody>
      </p:sp>
      <p:sp>
        <p:nvSpPr>
          <p:cNvPr id="4" name="Slide Image Placeholder 3">
            <a:extLst>
              <a:ext uri="{FF2B5EF4-FFF2-40B4-BE49-F238E27FC236}">
                <a16:creationId xmlns:a16="http://schemas.microsoft.com/office/drawing/2014/main" id="{1759DF36-9197-405B-924D-B29AC98309D4}"/>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38" tIns="45719" rIns="91438" bIns="45719" rtlCol="0" anchor="ctr"/>
          <a:lstStyle/>
          <a:p>
            <a:pPr lvl="0"/>
            <a:endParaRPr lang="en-US" noProof="0" dirty="0"/>
          </a:p>
        </p:txBody>
      </p:sp>
      <p:sp>
        <p:nvSpPr>
          <p:cNvPr id="5" name="Notes Placeholder 4">
            <a:extLst>
              <a:ext uri="{FF2B5EF4-FFF2-40B4-BE49-F238E27FC236}">
                <a16:creationId xmlns:a16="http://schemas.microsoft.com/office/drawing/2014/main" id="{A458FADC-DB8D-462B-8780-224021490919}"/>
              </a:ext>
            </a:extLst>
          </p:cNvPr>
          <p:cNvSpPr>
            <a:spLocks noGrp="1"/>
          </p:cNvSpPr>
          <p:nvPr>
            <p:ph type="body" sz="quarter" idx="3"/>
          </p:nvPr>
        </p:nvSpPr>
        <p:spPr>
          <a:xfrm>
            <a:off x="685800" y="4343400"/>
            <a:ext cx="5486400" cy="4114800"/>
          </a:xfrm>
          <a:prstGeom prst="rect">
            <a:avLst/>
          </a:prstGeom>
        </p:spPr>
        <p:txBody>
          <a:bodyPr vert="horz" lIns="91438" tIns="45719" rIns="91438" bIns="45719" rtlCol="0">
            <a:normAutofit/>
          </a:bodyPr>
          <a:lstStyle/>
          <a:p>
            <a:pPr lvl="0"/>
            <a:r>
              <a:rPr lang="en-US" noProof="0"/>
              <a:t>Cliquez pour modifier les styles de texte du Master</a:t>
            </a:r>
          </a:p>
          <a:p>
            <a:pPr lvl="1"/>
            <a:r>
              <a:rPr lang="en-US" noProof="0"/>
              <a:t>Deuxième niveau</a:t>
            </a:r>
          </a:p>
          <a:p>
            <a:pPr lvl="2"/>
            <a:r>
              <a:rPr lang="en-US" noProof="0"/>
              <a:t>Troisième niveau</a:t>
            </a:r>
          </a:p>
          <a:p>
            <a:pPr lvl="3"/>
            <a:r>
              <a:rPr lang="en-US" noProof="0"/>
              <a:t>Quatrième niveau</a:t>
            </a:r>
          </a:p>
          <a:p>
            <a:pPr lvl="4"/>
            <a:r>
              <a:rPr lang="en-US" noProof="0"/>
              <a:t>Cinquième niveau</a:t>
            </a:r>
          </a:p>
        </p:txBody>
      </p:sp>
      <p:sp>
        <p:nvSpPr>
          <p:cNvPr id="6" name="Footer Placeholder 5">
            <a:extLst>
              <a:ext uri="{FF2B5EF4-FFF2-40B4-BE49-F238E27FC236}">
                <a16:creationId xmlns:a16="http://schemas.microsoft.com/office/drawing/2014/main" id="{BF42095A-D675-4463-8464-67EB06D8EAFC}"/>
              </a:ext>
            </a:extLst>
          </p:cNvPr>
          <p:cNvSpPr>
            <a:spLocks noGrp="1"/>
          </p:cNvSpPr>
          <p:nvPr>
            <p:ph type="ftr" sz="quarter" idx="4"/>
          </p:nvPr>
        </p:nvSpPr>
        <p:spPr>
          <a:xfrm>
            <a:off x="0" y="8685213"/>
            <a:ext cx="2971800" cy="457200"/>
          </a:xfrm>
          <a:prstGeom prst="rect">
            <a:avLst/>
          </a:prstGeom>
        </p:spPr>
        <p:txBody>
          <a:bodyPr vert="horz" lIns="91438" tIns="45719" rIns="91438" bIns="45719" rtlCol="0" anchor="b"/>
          <a:lstStyle>
            <a:lvl1pPr algn="l" eaLnBrk="1" fontAlgn="auto" hangingPunct="1">
              <a:spcBef>
                <a:spcPts val="0"/>
              </a:spcBef>
              <a:spcAft>
                <a:spcPts val="0"/>
              </a:spcAft>
              <a:defRPr sz="1200">
                <a:latin typeface="+mn-lt"/>
              </a:defRPr>
            </a:lvl1pPr>
          </a:lstStyle>
          <a:p>
            <a:pPr>
              <a:defRPr/>
            </a:pPr>
            <a:endParaRPr lang="en-US" dirty="0"/>
          </a:p>
        </p:txBody>
      </p:sp>
      <p:sp>
        <p:nvSpPr>
          <p:cNvPr id="7" name="Slide Number Placeholder 6">
            <a:extLst>
              <a:ext uri="{FF2B5EF4-FFF2-40B4-BE49-F238E27FC236}">
                <a16:creationId xmlns:a16="http://schemas.microsoft.com/office/drawing/2014/main" id="{502D9636-A054-42E9-B225-0538FF60155A}"/>
              </a:ext>
            </a:extLst>
          </p:cNvPr>
          <p:cNvSpPr>
            <a:spLocks noGrp="1"/>
          </p:cNvSpPr>
          <p:nvPr>
            <p:ph type="sldNum" sz="quarter" idx="5"/>
          </p:nvPr>
        </p:nvSpPr>
        <p:spPr>
          <a:xfrm>
            <a:off x="3884613" y="8685213"/>
            <a:ext cx="2971800" cy="457200"/>
          </a:xfrm>
          <a:prstGeom prst="rect">
            <a:avLst/>
          </a:prstGeom>
        </p:spPr>
        <p:txBody>
          <a:bodyPr vert="horz" lIns="91438" tIns="45719" rIns="91438" bIns="45719" rtlCol="0" anchor="b"/>
          <a:lstStyle>
            <a:lvl1pPr algn="r" eaLnBrk="1" fontAlgn="auto" hangingPunct="1">
              <a:spcBef>
                <a:spcPts val="0"/>
              </a:spcBef>
              <a:spcAft>
                <a:spcPts val="0"/>
              </a:spcAft>
              <a:defRPr sz="1200">
                <a:latin typeface="+mn-lt"/>
              </a:defRPr>
            </a:lvl1pPr>
          </a:lstStyle>
          <a:p>
            <a:pPr>
              <a:defRPr/>
            </a:pPr>
            <a:fld id="{749FA0DD-E989-4BFC-87BD-F30995389F66}" type="slidenum">
              <a:rPr lang="en-US"/>
              <a:t>‹#›</a:t>
            </a:fld>
            <a:endParaRPr lang="en-US" dirty="0"/>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40A7CB4E-39B7-4166-8A5B-E1E00EE5E44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a:extLst>
              <a:ext uri="{FF2B5EF4-FFF2-40B4-BE49-F238E27FC236}">
                <a16:creationId xmlns:a16="http://schemas.microsoft.com/office/drawing/2014/main" id="{2D9491FB-71BB-4259-9321-7111D524E60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2292" name="Slide Number Placeholder 3">
            <a:extLst>
              <a:ext uri="{FF2B5EF4-FFF2-40B4-BE49-F238E27FC236}">
                <a16:creationId xmlns:a16="http://schemas.microsoft.com/office/drawing/2014/main" id="{A195356E-C670-40AC-8E15-1CADE84E5A1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pPr fontAlgn="base">
              <a:spcBef>
                <a:spcPct val="0"/>
              </a:spcBef>
              <a:spcAft>
                <a:spcPct val="0"/>
              </a:spcAft>
            </a:pPr>
            <a:fld id="{EE4F80E4-9078-4779-8110-71C7058D38F5}" type="slidenum">
              <a:rPr lang="en-US" altLang="en-US" smtClean="0">
                <a:latin typeface="Calibri" panose="020F0502020204030204" pitchFamily="34" charset="0"/>
              </a:rPr>
              <a:t>1</a:t>
            </a:fld>
            <a:endParaRPr lang="en-US" altLang="en-US" dirty="0">
              <a:latin typeface="Calibri" panose="020F0502020204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02AE30-706A-4542-A5D4-242CCAFE7C36}" type="slidenum">
              <a:rPr lang="en-US" smtClean="0"/>
              <a:t>16</a:t>
            </a:fld>
            <a:endParaRPr lang="en-US" dirty="0"/>
          </a:p>
        </p:txBody>
      </p:sp>
    </p:spTree>
    <p:extLst>
      <p:ext uri="{BB962C8B-B14F-4D97-AF65-F5344CB8AC3E}">
        <p14:creationId xmlns:p14="http://schemas.microsoft.com/office/powerpoint/2010/main" val="581209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02AE30-706A-4542-A5D4-242CCAFE7C36}" type="slidenum">
              <a:rPr lang="en-US" smtClean="0"/>
              <a:t>18</a:t>
            </a:fld>
            <a:endParaRPr lang="en-US" dirty="0"/>
          </a:p>
        </p:txBody>
      </p:sp>
    </p:spTree>
    <p:extLst>
      <p:ext uri="{BB962C8B-B14F-4D97-AF65-F5344CB8AC3E}">
        <p14:creationId xmlns:p14="http://schemas.microsoft.com/office/powerpoint/2010/main" val="27854687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02AE30-706A-4542-A5D4-242CCAFE7C36}" type="slidenum">
              <a:rPr lang="en-US" smtClean="0"/>
              <a:t>19</a:t>
            </a:fld>
            <a:endParaRPr lang="en-US" dirty="0"/>
          </a:p>
        </p:txBody>
      </p:sp>
    </p:spTree>
    <p:extLst>
      <p:ext uri="{BB962C8B-B14F-4D97-AF65-F5344CB8AC3E}">
        <p14:creationId xmlns:p14="http://schemas.microsoft.com/office/powerpoint/2010/main" val="4768921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02AE30-706A-4542-A5D4-242CCAFE7C36}" type="slidenum">
              <a:rPr lang="en-US" smtClean="0"/>
              <a:t>20</a:t>
            </a:fld>
            <a:endParaRPr lang="en-US" dirty="0"/>
          </a:p>
        </p:txBody>
      </p:sp>
    </p:spTree>
    <p:extLst>
      <p:ext uri="{BB962C8B-B14F-4D97-AF65-F5344CB8AC3E}">
        <p14:creationId xmlns:p14="http://schemas.microsoft.com/office/powerpoint/2010/main" val="406988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02AE30-706A-4542-A5D4-242CCAFE7C36}" type="slidenum">
              <a:rPr lang="en-US" smtClean="0"/>
              <a:t>21</a:t>
            </a:fld>
            <a:endParaRPr lang="en-US" dirty="0"/>
          </a:p>
        </p:txBody>
      </p:sp>
    </p:spTree>
    <p:extLst>
      <p:ext uri="{BB962C8B-B14F-4D97-AF65-F5344CB8AC3E}">
        <p14:creationId xmlns:p14="http://schemas.microsoft.com/office/powerpoint/2010/main" val="36199007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02AE30-706A-4542-A5D4-242CCAFE7C36}" type="slidenum">
              <a:rPr lang="en-US" smtClean="0"/>
              <a:t>22</a:t>
            </a:fld>
            <a:endParaRPr lang="en-US" dirty="0"/>
          </a:p>
        </p:txBody>
      </p:sp>
    </p:spTree>
    <p:extLst>
      <p:ext uri="{BB962C8B-B14F-4D97-AF65-F5344CB8AC3E}">
        <p14:creationId xmlns:p14="http://schemas.microsoft.com/office/powerpoint/2010/main" val="25309516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02AE30-706A-4542-A5D4-242CCAFE7C36}" type="slidenum">
              <a:rPr lang="en-US" smtClean="0"/>
              <a:t>23</a:t>
            </a:fld>
            <a:endParaRPr lang="en-US" dirty="0"/>
          </a:p>
        </p:txBody>
      </p:sp>
    </p:spTree>
    <p:extLst>
      <p:ext uri="{BB962C8B-B14F-4D97-AF65-F5344CB8AC3E}">
        <p14:creationId xmlns:p14="http://schemas.microsoft.com/office/powerpoint/2010/main" val="33852824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AE3441C1-61F2-4C49-809C-063DF31CE84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3368B573-8F3F-4BCE-9161-2F41C120B85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18436" name="Slide Number Placeholder 3">
            <a:extLst>
              <a:ext uri="{FF2B5EF4-FFF2-40B4-BE49-F238E27FC236}">
                <a16:creationId xmlns:a16="http://schemas.microsoft.com/office/drawing/2014/main" id="{8A7BE8ED-7DF4-4F93-A843-474903D56AE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eaLnBrk="0" fontAlgn="base" hangingPunct="0">
              <a:spcBef>
                <a:spcPct val="0"/>
              </a:spcBef>
              <a:spcAft>
                <a:spcPct val="0"/>
              </a:spcAft>
              <a:defRPr>
                <a:solidFill>
                  <a:schemeClr val="tx1"/>
                </a:solidFill>
                <a:latin typeface="Gill Sans MT" panose="020B0502020104020203" pitchFamily="34" charset="0"/>
              </a:defRPr>
            </a:lvl6pPr>
            <a:lvl7pPr marL="2971800" indent="-228600" defTabSz="457200" eaLnBrk="0" fontAlgn="base" hangingPunct="0">
              <a:spcBef>
                <a:spcPct val="0"/>
              </a:spcBef>
              <a:spcAft>
                <a:spcPct val="0"/>
              </a:spcAft>
              <a:defRPr>
                <a:solidFill>
                  <a:schemeClr val="tx1"/>
                </a:solidFill>
                <a:latin typeface="Gill Sans MT" panose="020B0502020104020203" pitchFamily="34" charset="0"/>
              </a:defRPr>
            </a:lvl7pPr>
            <a:lvl8pPr marL="3429000" indent="-228600" defTabSz="457200" eaLnBrk="0" fontAlgn="base" hangingPunct="0">
              <a:spcBef>
                <a:spcPct val="0"/>
              </a:spcBef>
              <a:spcAft>
                <a:spcPct val="0"/>
              </a:spcAft>
              <a:defRPr>
                <a:solidFill>
                  <a:schemeClr val="tx1"/>
                </a:solidFill>
                <a:latin typeface="Gill Sans MT" panose="020B0502020104020203" pitchFamily="34" charset="0"/>
              </a:defRPr>
            </a:lvl8pPr>
            <a:lvl9pPr marL="3886200" indent="-228600" defTabSz="457200" eaLnBrk="0" fontAlgn="base" hangingPunct="0">
              <a:spcBef>
                <a:spcPct val="0"/>
              </a:spcBef>
              <a:spcAft>
                <a:spcPct val="0"/>
              </a:spcAft>
              <a:defRPr>
                <a:solidFill>
                  <a:schemeClr val="tx1"/>
                </a:solidFill>
                <a:latin typeface="Gill Sans MT" panose="020B0502020104020203" pitchFamily="34" charset="0"/>
              </a:defRPr>
            </a:lvl9pPr>
          </a:lstStyle>
          <a:p>
            <a:pPr fontAlgn="base">
              <a:spcBef>
                <a:spcPct val="0"/>
              </a:spcBef>
              <a:spcAft>
                <a:spcPct val="0"/>
              </a:spcAft>
            </a:pPr>
            <a:fld id="{C51D3FA1-EC64-4095-B3CD-DA2EA165AD2E}" type="slidenum">
              <a:rPr lang="en-US" altLang="en-US" smtClean="0">
                <a:latin typeface="Calibri" panose="020F0502020204030204" pitchFamily="34" charset="0"/>
              </a:rPr>
              <a:t>27</a:t>
            </a:fld>
            <a:endParaRPr lang="en-US" altLang="en-US" dirty="0">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02AE30-706A-4542-A5D4-242CCAFE7C36}" type="slidenum">
              <a:rPr lang="en-US" smtClean="0"/>
              <a:t>2</a:t>
            </a:fld>
            <a:endParaRPr lang="en-US" dirty="0"/>
          </a:p>
        </p:txBody>
      </p:sp>
    </p:spTree>
    <p:extLst>
      <p:ext uri="{BB962C8B-B14F-4D97-AF65-F5344CB8AC3E}">
        <p14:creationId xmlns:p14="http://schemas.microsoft.com/office/powerpoint/2010/main" val="24856425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02AE30-706A-4542-A5D4-242CCAFE7C36}" type="slidenum">
              <a:rPr lang="en-US" smtClean="0"/>
              <a:t>6</a:t>
            </a:fld>
            <a:endParaRPr lang="en-US" dirty="0"/>
          </a:p>
        </p:txBody>
      </p:sp>
    </p:spTree>
    <p:extLst>
      <p:ext uri="{BB962C8B-B14F-4D97-AF65-F5344CB8AC3E}">
        <p14:creationId xmlns:p14="http://schemas.microsoft.com/office/powerpoint/2010/main" val="2260488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02AE30-706A-4542-A5D4-242CCAFE7C36}" type="slidenum">
              <a:rPr lang="en-US" smtClean="0"/>
              <a:t>9</a:t>
            </a:fld>
            <a:endParaRPr lang="en-US" dirty="0"/>
          </a:p>
        </p:txBody>
      </p:sp>
    </p:spTree>
    <p:extLst>
      <p:ext uri="{BB962C8B-B14F-4D97-AF65-F5344CB8AC3E}">
        <p14:creationId xmlns:p14="http://schemas.microsoft.com/office/powerpoint/2010/main" val="13584469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02AE30-706A-4542-A5D4-242CCAFE7C36}" type="slidenum">
              <a:rPr lang="en-US" smtClean="0"/>
              <a:t>10</a:t>
            </a:fld>
            <a:endParaRPr lang="en-US" dirty="0"/>
          </a:p>
        </p:txBody>
      </p:sp>
    </p:spTree>
    <p:extLst>
      <p:ext uri="{BB962C8B-B14F-4D97-AF65-F5344CB8AC3E}">
        <p14:creationId xmlns:p14="http://schemas.microsoft.com/office/powerpoint/2010/main" val="16732970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02AE30-706A-4542-A5D4-242CCAFE7C36}" type="slidenum">
              <a:rPr lang="en-US" smtClean="0"/>
              <a:t>11</a:t>
            </a:fld>
            <a:endParaRPr lang="en-US" dirty="0"/>
          </a:p>
        </p:txBody>
      </p:sp>
    </p:spTree>
    <p:extLst>
      <p:ext uri="{BB962C8B-B14F-4D97-AF65-F5344CB8AC3E}">
        <p14:creationId xmlns:p14="http://schemas.microsoft.com/office/powerpoint/2010/main" val="34256445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02AE30-706A-4542-A5D4-242CCAFE7C36}" type="slidenum">
              <a:rPr lang="en-US" smtClean="0"/>
              <a:t>12</a:t>
            </a:fld>
            <a:endParaRPr lang="en-US" dirty="0"/>
          </a:p>
        </p:txBody>
      </p:sp>
    </p:spTree>
    <p:extLst>
      <p:ext uri="{BB962C8B-B14F-4D97-AF65-F5344CB8AC3E}">
        <p14:creationId xmlns:p14="http://schemas.microsoft.com/office/powerpoint/2010/main" val="2160476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02AE30-706A-4542-A5D4-242CCAFE7C36}" type="slidenum">
              <a:rPr lang="en-US" smtClean="0"/>
              <a:t>13</a:t>
            </a:fld>
            <a:endParaRPr lang="en-US" dirty="0"/>
          </a:p>
        </p:txBody>
      </p:sp>
    </p:spTree>
    <p:extLst>
      <p:ext uri="{BB962C8B-B14F-4D97-AF65-F5344CB8AC3E}">
        <p14:creationId xmlns:p14="http://schemas.microsoft.com/office/powerpoint/2010/main" val="14065686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02AE30-706A-4542-A5D4-242CCAFE7C36}" type="slidenum">
              <a:rPr lang="en-US" smtClean="0"/>
              <a:t>14</a:t>
            </a:fld>
            <a:endParaRPr lang="en-US" dirty="0"/>
          </a:p>
        </p:txBody>
      </p:sp>
    </p:spTree>
    <p:extLst>
      <p:ext uri="{BB962C8B-B14F-4D97-AF65-F5344CB8AC3E}">
        <p14:creationId xmlns:p14="http://schemas.microsoft.com/office/powerpoint/2010/main" val="41188255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8" Type="http://schemas.openxmlformats.org/officeDocument/2006/relationships/hyperlink" Target="https://www.linkedin.com/company/52130220/" TargetMode="External"/><Relationship Id="rId3" Type="http://schemas.openxmlformats.org/officeDocument/2006/relationships/hyperlink" Target="mailto:livestock-lab@ufl.edu" TargetMode="External"/><Relationship Id="rId7" Type="http://schemas.openxmlformats.org/officeDocument/2006/relationships/image" Target="../media/image7.jpeg"/><Relationship Id="rId2" Type="http://schemas.openxmlformats.org/officeDocument/2006/relationships/hyperlink" Target="https://livestocklab.ifas.ufl.edu/" TargetMode="External"/><Relationship Id="rId1" Type="http://schemas.openxmlformats.org/officeDocument/2006/relationships/slideMaster" Target="../slideMasters/slideMaster5.xml"/><Relationship Id="rId6" Type="http://schemas.openxmlformats.org/officeDocument/2006/relationships/hyperlink" Target="https://twitter.com/livestock_lab" TargetMode="External"/><Relationship Id="rId11" Type="http://schemas.openxmlformats.org/officeDocument/2006/relationships/image" Target="../media/image9.png"/><Relationship Id="rId5" Type="http://schemas.openxmlformats.org/officeDocument/2006/relationships/image" Target="../media/image6.jpeg"/><Relationship Id="rId10" Type="http://schemas.openxmlformats.org/officeDocument/2006/relationships/hyperlink" Target="https://www.youtube.com/channel/UCxaUOtFzMZ8eFysKHzQ70Pg" TargetMode="External"/><Relationship Id="rId4" Type="http://schemas.openxmlformats.org/officeDocument/2006/relationships/hyperlink" Target="https://www.facebook.com/LivestockLab" TargetMode="External"/><Relationship Id="rId9" Type="http://schemas.openxmlformats.org/officeDocument/2006/relationships/image" Target="../media/image8.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E3139F8-B272-4606-B909-1C0E20FBED42}"/>
              </a:ext>
            </a:extLst>
          </p:cNvPr>
          <p:cNvSpPr txBox="1">
            <a:spLocks noChangeArrowheads="1"/>
          </p:cNvSpPr>
          <p:nvPr/>
        </p:nvSpPr>
        <p:spPr bwMode="auto">
          <a:xfrm>
            <a:off x="477838" y="6611938"/>
            <a:ext cx="9634537" cy="230187"/>
          </a:xfrm>
          <a:prstGeom prst="rect">
            <a:avLst/>
          </a:prstGeom>
          <a:noFill/>
          <a:ln>
            <a:noFill/>
          </a:ln>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defRPr/>
            </a:pPr>
            <a:r>
              <a:rPr lang="en-US" altLang="en-US" sz="900" i="1" dirty="0">
                <a:solidFill>
                  <a:schemeClr val="bg1"/>
                </a:solidFill>
                <a:latin typeface="Arial" panose="020B0604020202020204" pitchFamily="34" charset="0"/>
                <a:cs typeface="Arial" panose="020B0604020202020204" pitchFamily="34" charset="0"/>
              </a:rPr>
              <a:t>Photo Credit Goes Here</a:t>
            </a:r>
          </a:p>
        </p:txBody>
      </p:sp>
      <p:pic>
        <p:nvPicPr>
          <p:cNvPr id="6" name="Picture 9" descr="horizontal RGB white.eps">
            <a:extLst>
              <a:ext uri="{FF2B5EF4-FFF2-40B4-BE49-F238E27FC236}">
                <a16:creationId xmlns:a16="http://schemas.microsoft.com/office/drawing/2014/main" id="{C2E7430B-F192-4334-A296-C483A5B81F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1775" y="222250"/>
            <a:ext cx="3400425"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 Placeholder 14"/>
          <p:cNvSpPr>
            <a:spLocks noGrp="1"/>
          </p:cNvSpPr>
          <p:nvPr>
            <p:ph type="body" sz="quarter" idx="12"/>
          </p:nvPr>
        </p:nvSpPr>
        <p:spPr>
          <a:xfrm>
            <a:off x="617142" y="5723098"/>
            <a:ext cx="6697133" cy="260350"/>
          </a:xfrm>
          <a:prstGeom prst="rect">
            <a:avLst/>
          </a:prstGeom>
        </p:spPr>
        <p:txBody>
          <a:bodyPr/>
          <a:lstStyle>
            <a:lvl1pPr marL="0" indent="0">
              <a:buNone/>
              <a:defRPr sz="1000" i="1" baseline="0">
                <a:solidFill>
                  <a:schemeClr val="bg1"/>
                </a:solidFill>
                <a:latin typeface="+mj-lt"/>
                <a:cs typeface="Arial" panose="020B0604020202020204" pitchFamily="34" charset="0"/>
              </a:defRPr>
            </a:lvl1pPr>
          </a:lstStyle>
          <a:p>
            <a:pPr lvl="0"/>
            <a:r>
              <a:rPr lang="en-US"/>
              <a:t>Click to edit Master text styles</a:t>
            </a:r>
          </a:p>
        </p:txBody>
      </p:sp>
      <p:sp>
        <p:nvSpPr>
          <p:cNvPr id="17" name="Text Placeholder 16"/>
          <p:cNvSpPr>
            <a:spLocks noGrp="1"/>
          </p:cNvSpPr>
          <p:nvPr>
            <p:ph type="body" sz="quarter" idx="13"/>
          </p:nvPr>
        </p:nvSpPr>
        <p:spPr>
          <a:xfrm>
            <a:off x="603252" y="5175082"/>
            <a:ext cx="10915649" cy="268287"/>
          </a:xfrm>
          <a:prstGeom prst="rect">
            <a:avLst/>
          </a:prstGeom>
        </p:spPr>
        <p:txBody>
          <a:bodyPr/>
          <a:lstStyle>
            <a:lvl1pPr marL="0" indent="0" algn="ctr">
              <a:buNone/>
              <a:defRPr sz="1500" b="1" baseline="0">
                <a:solidFill>
                  <a:schemeClr val="bg1"/>
                </a:solidFill>
                <a:latin typeface="+mj-lt"/>
                <a:cs typeface="Arial" panose="020B0604020202020204" pitchFamily="34" charset="0"/>
              </a:defRPr>
            </a:lvl1pPr>
          </a:lstStyle>
          <a:p>
            <a:pPr lvl="0"/>
            <a:r>
              <a:rPr lang="en-US"/>
              <a:t>Click to edit Master text styles</a:t>
            </a:r>
          </a:p>
        </p:txBody>
      </p:sp>
      <p:sp>
        <p:nvSpPr>
          <p:cNvPr id="19" name="Text Placeholder 18"/>
          <p:cNvSpPr>
            <a:spLocks noGrp="1"/>
          </p:cNvSpPr>
          <p:nvPr>
            <p:ph type="body" sz="quarter" idx="14"/>
          </p:nvPr>
        </p:nvSpPr>
        <p:spPr>
          <a:xfrm>
            <a:off x="1362457" y="3829050"/>
            <a:ext cx="9453033" cy="1195388"/>
          </a:xfrm>
          <a:prstGeom prst="rect">
            <a:avLst/>
          </a:prstGeom>
        </p:spPr>
        <p:txBody>
          <a:bodyPr/>
          <a:lstStyle>
            <a:lvl1pPr marL="0" indent="0" algn="ctr">
              <a:buNone/>
              <a:defRPr sz="3400" baseline="0">
                <a:solidFill>
                  <a:schemeClr val="tx1"/>
                </a:solidFill>
                <a:latin typeface="+mj-lt"/>
                <a:cs typeface="Arial" panose="020B0604020202020204" pitchFamily="34" charset="0"/>
              </a:defRPr>
            </a:lvl1pPr>
          </a:lstStyle>
          <a:p>
            <a:pPr lvl="0"/>
            <a:r>
              <a:rPr lang="en-US"/>
              <a:t>Click to edit Master text styles</a:t>
            </a:r>
          </a:p>
        </p:txBody>
      </p:sp>
    </p:spTree>
    <p:extLst>
      <p:ext uri="{BB962C8B-B14F-4D97-AF65-F5344CB8AC3E}">
        <p14:creationId xmlns:p14="http://schemas.microsoft.com/office/powerpoint/2010/main" val="3985789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B85B550-C815-442C-AB41-7B428B3414B4}"/>
              </a:ext>
            </a:extLst>
          </p:cNvPr>
          <p:cNvSpPr>
            <a:spLocks noGrp="1"/>
          </p:cNvSpPr>
          <p:nvPr>
            <p:ph type="dt" sz="half" idx="10"/>
          </p:nvPr>
        </p:nvSpPr>
        <p:spPr>
          <a:xfrm>
            <a:off x="0" y="0"/>
            <a:ext cx="0" cy="0"/>
          </a:xfrm>
        </p:spPr>
        <p:txBody>
          <a:bodyPr/>
          <a:lstStyle>
            <a:lvl1pPr>
              <a:defRPr/>
            </a:lvl1pPr>
          </a:lstStyle>
          <a:p>
            <a:pPr>
              <a:defRPr/>
            </a:pPr>
            <a:fld id="{2248487A-EBDA-472E-AF83-EA8C634C8760}" type="datetimeFigureOut">
              <a:rPr lang="en-US"/>
              <a:pPr>
                <a:defRPr/>
              </a:pPr>
              <a:t>8/16/2023</a:t>
            </a:fld>
            <a:endParaRPr lang="en-US" dirty="0"/>
          </a:p>
        </p:txBody>
      </p:sp>
      <p:sp>
        <p:nvSpPr>
          <p:cNvPr id="3" name="Footer Placeholder 2">
            <a:extLst>
              <a:ext uri="{FF2B5EF4-FFF2-40B4-BE49-F238E27FC236}">
                <a16:creationId xmlns:a16="http://schemas.microsoft.com/office/drawing/2014/main" id="{7E978DF1-1B88-41C9-93F4-60B9CB5BAEDD}"/>
              </a:ext>
            </a:extLst>
          </p:cNvPr>
          <p:cNvSpPr>
            <a:spLocks noGrp="1"/>
          </p:cNvSpPr>
          <p:nvPr>
            <p:ph type="ftr" sz="quarter" idx="11"/>
          </p:nvPr>
        </p:nvSpPr>
        <p:spPr>
          <a:xfrm>
            <a:off x="0" y="0"/>
            <a:ext cx="0" cy="0"/>
          </a:xfrm>
        </p:spPr>
        <p:txBody>
          <a:bodyPr/>
          <a:lstStyle>
            <a:lvl1pPr>
              <a:defRPr/>
            </a:lvl1pPr>
          </a:lstStyle>
          <a:p>
            <a:pPr>
              <a:defRPr/>
            </a:pPr>
            <a:endParaRPr lang="en-US" dirty="0"/>
          </a:p>
        </p:txBody>
      </p:sp>
      <p:sp>
        <p:nvSpPr>
          <p:cNvPr id="4" name="Slide Number Placeholder 3">
            <a:extLst>
              <a:ext uri="{FF2B5EF4-FFF2-40B4-BE49-F238E27FC236}">
                <a16:creationId xmlns:a16="http://schemas.microsoft.com/office/drawing/2014/main" id="{2A9BCFF0-30D1-4CEC-B95E-B6BADF7C62D7}"/>
              </a:ext>
            </a:extLst>
          </p:cNvPr>
          <p:cNvSpPr>
            <a:spLocks noGrp="1"/>
          </p:cNvSpPr>
          <p:nvPr>
            <p:ph type="sldNum" sz="quarter" idx="12"/>
          </p:nvPr>
        </p:nvSpPr>
        <p:spPr>
          <a:xfrm>
            <a:off x="0" y="0"/>
            <a:ext cx="0" cy="0"/>
          </a:xfrm>
        </p:spPr>
        <p:txBody>
          <a:bodyPr/>
          <a:lstStyle>
            <a:lvl1pPr>
              <a:defRPr/>
            </a:lvl1pPr>
          </a:lstStyle>
          <a:p>
            <a:pPr>
              <a:defRPr/>
            </a:pPr>
            <a:fld id="{83E76A61-BB6F-45EA-AC83-E8C6419E8C85}" type="slidenum">
              <a:rPr lang="en-US"/>
              <a:pPr>
                <a:defRPr/>
              </a:pPr>
              <a:t>‹#›</a:t>
            </a:fld>
            <a:endParaRPr lang="en-US" dirty="0"/>
          </a:p>
        </p:txBody>
      </p:sp>
    </p:spTree>
    <p:extLst>
      <p:ext uri="{BB962C8B-B14F-4D97-AF65-F5344CB8AC3E}">
        <p14:creationId xmlns:p14="http://schemas.microsoft.com/office/powerpoint/2010/main" val="3939901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64864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er and Left Justified Text">
    <p:spTree>
      <p:nvGrpSpPr>
        <p:cNvPr id="1" name=""/>
        <p:cNvGrpSpPr/>
        <p:nvPr/>
      </p:nvGrpSpPr>
      <p:grpSpPr>
        <a:xfrm>
          <a:off x="0" y="0"/>
          <a:ext cx="0" cy="0"/>
          <a:chOff x="0" y="0"/>
          <a:chExt cx="0" cy="0"/>
        </a:xfrm>
      </p:grpSpPr>
      <p:sp>
        <p:nvSpPr>
          <p:cNvPr id="4" name="Title 1"/>
          <p:cNvSpPr>
            <a:spLocks noGrp="1"/>
          </p:cNvSpPr>
          <p:nvPr>
            <p:ph type="title"/>
          </p:nvPr>
        </p:nvSpPr>
        <p:spPr bwMode="auto">
          <a:xfrm>
            <a:off x="567309" y="994016"/>
            <a:ext cx="10972800" cy="597049"/>
          </a:xfrm>
          <a:prstGeom prst="rect">
            <a:avLst/>
          </a:prstGeom>
          <a:noFill/>
          <a:ln w="0">
            <a:noFill/>
            <a:miter lim="800000"/>
            <a:headEnd/>
            <a:tailEnd/>
          </a:ln>
        </p:spPr>
        <p:txBody>
          <a:bodyPr vert="horz" wrap="square" lIns="91440" tIns="45720" rIns="91440" bIns="0" numCol="1" anchor="t" anchorCtr="0" compatLnSpc="1">
            <a:prstTxWarp prst="textNoShape">
              <a:avLst/>
            </a:prstTxWarp>
          </a:bodyPr>
          <a:lstStyle>
            <a:lvl1pPr>
              <a:defRPr sz="3200" b="1" cap="all" baseline="0">
                <a:solidFill>
                  <a:srgbClr val="C25700"/>
                </a:solidFill>
                <a:latin typeface="Gill Sans MT" panose="020B0502020104020203" pitchFamily="34" charset="0"/>
                <a:cs typeface="Arial" panose="020B0604020202020204" pitchFamily="34" charset="0"/>
              </a:defRPr>
            </a:lvl1pPr>
          </a:lstStyle>
          <a:p>
            <a:r>
              <a:rPr lang="en-US" altLang="en-US"/>
              <a:t>Click to edit Master title style</a:t>
            </a:r>
            <a:endParaRPr lang="en-US" altLang="en-US" dirty="0"/>
          </a:p>
        </p:txBody>
      </p:sp>
      <p:sp>
        <p:nvSpPr>
          <p:cNvPr id="8" name="Text Placeholder 7"/>
          <p:cNvSpPr>
            <a:spLocks noGrp="1"/>
          </p:cNvSpPr>
          <p:nvPr>
            <p:ph type="body" sz="quarter" idx="10"/>
          </p:nvPr>
        </p:nvSpPr>
        <p:spPr>
          <a:xfrm>
            <a:off x="817034" y="2087563"/>
            <a:ext cx="10801351" cy="3291840"/>
          </a:xfrm>
          <a:prstGeom prst="rect">
            <a:avLst/>
          </a:prstGeom>
        </p:spPr>
        <p:txBody>
          <a:bodyPr/>
          <a:lstStyle>
            <a:lvl1pPr marL="0" indent="0">
              <a:buNone/>
              <a:defRPr sz="1800">
                <a:latin typeface="+mj-lt"/>
                <a:cs typeface="Arial" panose="020B0604020202020204" pitchFamily="34" charset="0"/>
              </a:defRPr>
            </a:lvl1pPr>
            <a:lvl2pPr marL="457200" indent="0">
              <a:buNone/>
              <a:defRPr>
                <a:latin typeface="Arial" panose="020B0604020202020204" pitchFamily="34" charset="0"/>
                <a:cs typeface="Arial" panose="020B0604020202020204" pitchFamily="34" charset="0"/>
              </a:defRPr>
            </a:lvl2pPr>
            <a:lvl3pPr marL="914400" indent="0">
              <a:buNone/>
              <a:defRPr>
                <a:latin typeface="Arial" panose="020B0604020202020204" pitchFamily="34" charset="0"/>
                <a:cs typeface="Arial" panose="020B0604020202020204" pitchFamily="34" charset="0"/>
              </a:defRPr>
            </a:lvl3pPr>
            <a:lvl4pPr marL="1371600" indent="0">
              <a:buNone/>
              <a:defRPr>
                <a:latin typeface="Arial" panose="020B0604020202020204" pitchFamily="34" charset="0"/>
                <a:cs typeface="Arial" panose="020B0604020202020204" pitchFamily="34" charset="0"/>
              </a:defRPr>
            </a:lvl4pPr>
            <a:lvl5pPr marL="1828800" indent="0">
              <a:buNone/>
              <a:defRPr>
                <a:latin typeface="Arial" panose="020B0604020202020204" pitchFamily="34" charset="0"/>
                <a:cs typeface="Arial" panose="020B0604020202020204" pitchFamily="34" charset="0"/>
              </a:defRPr>
            </a:lvl5pPr>
          </a:lstStyle>
          <a:p>
            <a:pPr lvl="0"/>
            <a:r>
              <a:rPr lang="en-US" dirty="0"/>
              <a:t>Click to edit Master text styles</a:t>
            </a:r>
          </a:p>
          <a:p>
            <a:pPr lvl="0"/>
            <a:endParaRPr lang="en-US" dirty="0"/>
          </a:p>
        </p:txBody>
      </p:sp>
    </p:spTree>
    <p:extLst>
      <p:ext uri="{BB962C8B-B14F-4D97-AF65-F5344CB8AC3E}">
        <p14:creationId xmlns:p14="http://schemas.microsoft.com/office/powerpoint/2010/main" val="26301301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er and bulleted list">
    <p:spTree>
      <p:nvGrpSpPr>
        <p:cNvPr id="1" name=""/>
        <p:cNvGrpSpPr/>
        <p:nvPr/>
      </p:nvGrpSpPr>
      <p:grpSpPr>
        <a:xfrm>
          <a:off x="0" y="0"/>
          <a:ext cx="0" cy="0"/>
          <a:chOff x="0" y="0"/>
          <a:chExt cx="0" cy="0"/>
        </a:xfrm>
      </p:grpSpPr>
      <p:sp>
        <p:nvSpPr>
          <p:cNvPr id="3" name="Title 1"/>
          <p:cNvSpPr>
            <a:spLocks noGrp="1"/>
          </p:cNvSpPr>
          <p:nvPr>
            <p:ph type="title"/>
          </p:nvPr>
        </p:nvSpPr>
        <p:spPr bwMode="auto">
          <a:xfrm>
            <a:off x="609600" y="975969"/>
            <a:ext cx="10972800" cy="597049"/>
          </a:xfrm>
          <a:prstGeom prst="rect">
            <a:avLst/>
          </a:prstGeom>
          <a:noFill/>
        </p:spPr>
        <p:txBody>
          <a:bodyPr vert="horz" wrap="square" lIns="91440" tIns="45720" rIns="91440" bIns="0" numCol="1" anchor="t" anchorCtr="0" compatLnSpc="1">
            <a:prstTxWarp prst="textNoShape">
              <a:avLst/>
            </a:prstTxWarp>
          </a:bodyPr>
          <a:lstStyle>
            <a:lvl1pPr>
              <a:defRPr sz="3200" b="1" cap="all" baseline="0">
                <a:solidFill>
                  <a:srgbClr val="C25700"/>
                </a:solidFill>
                <a:latin typeface="Gill Sans MT" panose="020B0502020104020203" pitchFamily="34" charset="0"/>
                <a:cs typeface="Arial" panose="020B0604020202020204" pitchFamily="34" charset="0"/>
              </a:defRPr>
            </a:lvl1pPr>
          </a:lstStyle>
          <a:p>
            <a:r>
              <a:rPr lang="en-US" altLang="en-US"/>
              <a:t>Click to edit Master title style</a:t>
            </a:r>
            <a:endParaRPr lang="en-US" altLang="en-US" dirty="0"/>
          </a:p>
        </p:txBody>
      </p:sp>
      <p:sp>
        <p:nvSpPr>
          <p:cNvPr id="4" name="Text Placeholder 7"/>
          <p:cNvSpPr>
            <a:spLocks noGrp="1"/>
          </p:cNvSpPr>
          <p:nvPr>
            <p:ph type="body" sz="quarter" idx="10"/>
          </p:nvPr>
        </p:nvSpPr>
        <p:spPr>
          <a:xfrm>
            <a:off x="817034" y="2087563"/>
            <a:ext cx="10801351" cy="3291840"/>
          </a:xfrm>
          <a:prstGeom prst="rect">
            <a:avLst/>
          </a:prstGeom>
        </p:spPr>
        <p:txBody>
          <a:bodyPr/>
          <a:lstStyle>
            <a:lvl1pPr marL="285750" marR="0" indent="-285750" algn="l" defTabSz="457200" rtl="0" eaLnBrk="1" fontAlgn="auto" latinLnBrk="0" hangingPunct="1">
              <a:lnSpc>
                <a:spcPct val="100000"/>
              </a:lnSpc>
              <a:spcBef>
                <a:spcPct val="20000"/>
              </a:spcBef>
              <a:spcAft>
                <a:spcPts val="0"/>
              </a:spcAft>
              <a:buClrTx/>
              <a:buSzTx/>
              <a:buFont typeface="Arial" panose="020B0604020202020204" pitchFamily="34" charset="0"/>
              <a:buChar char="•"/>
              <a:tabLst/>
              <a:defRPr lang="en-US" sz="1800" kern="1200" dirty="0" smtClean="0">
                <a:solidFill>
                  <a:schemeClr val="tx1"/>
                </a:solidFill>
                <a:latin typeface="+mj-lt"/>
                <a:ea typeface="+mn-ea"/>
                <a:cs typeface="Arial"/>
              </a:defRPr>
            </a:lvl1pPr>
            <a:lvl2pPr marL="457200" indent="0">
              <a:buNone/>
              <a:defRPr>
                <a:latin typeface="Arial" panose="020B0604020202020204" pitchFamily="34" charset="0"/>
                <a:cs typeface="Arial" panose="020B0604020202020204" pitchFamily="34" charset="0"/>
              </a:defRPr>
            </a:lvl2pPr>
            <a:lvl3pPr marL="914400" indent="0">
              <a:buNone/>
              <a:defRPr>
                <a:latin typeface="Arial" panose="020B0604020202020204" pitchFamily="34" charset="0"/>
                <a:cs typeface="Arial" panose="020B0604020202020204" pitchFamily="34" charset="0"/>
              </a:defRPr>
            </a:lvl3pPr>
            <a:lvl4pPr marL="1371600" indent="0">
              <a:buNone/>
              <a:defRPr>
                <a:latin typeface="Arial" panose="020B0604020202020204" pitchFamily="34" charset="0"/>
                <a:cs typeface="Arial" panose="020B0604020202020204" pitchFamily="34" charset="0"/>
              </a:defRPr>
            </a:lvl4pPr>
            <a:lvl5pPr marL="1828800" indent="0">
              <a:buNone/>
              <a:defRPr>
                <a:latin typeface="Arial" panose="020B0604020202020204" pitchFamily="34" charset="0"/>
                <a:cs typeface="Arial" panose="020B0604020202020204" pitchFamily="34" charset="0"/>
              </a:defRPr>
            </a:lvl5pPr>
          </a:lstStyle>
          <a:p>
            <a:pPr lvl="0"/>
            <a:r>
              <a:rPr lang="en-US" dirty="0"/>
              <a:t>Click to edit Master text styles</a:t>
            </a:r>
          </a:p>
          <a:p>
            <a:pPr lvl="0"/>
            <a:endParaRPr lang="en-US" dirty="0"/>
          </a:p>
          <a:p>
            <a:pPr lvl="0"/>
            <a:endParaRPr lang="en-US" dirty="0"/>
          </a:p>
          <a:p>
            <a:pPr lvl="0"/>
            <a:endParaRPr lang="en-US" dirty="0"/>
          </a:p>
        </p:txBody>
      </p:sp>
    </p:spTree>
    <p:extLst>
      <p:ext uri="{BB962C8B-B14F-4D97-AF65-F5344CB8AC3E}">
        <p14:creationId xmlns:p14="http://schemas.microsoft.com/office/powerpoint/2010/main" val="39001130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er, subhead, and bulleted list">
    <p:spTree>
      <p:nvGrpSpPr>
        <p:cNvPr id="1" name=""/>
        <p:cNvGrpSpPr/>
        <p:nvPr/>
      </p:nvGrpSpPr>
      <p:grpSpPr>
        <a:xfrm>
          <a:off x="0" y="0"/>
          <a:ext cx="0" cy="0"/>
          <a:chOff x="0" y="0"/>
          <a:chExt cx="0" cy="0"/>
        </a:xfrm>
      </p:grpSpPr>
      <p:sp>
        <p:nvSpPr>
          <p:cNvPr id="3" name="Title 1"/>
          <p:cNvSpPr>
            <a:spLocks noGrp="1"/>
          </p:cNvSpPr>
          <p:nvPr>
            <p:ph type="title"/>
          </p:nvPr>
        </p:nvSpPr>
        <p:spPr bwMode="auto">
          <a:xfrm>
            <a:off x="587036" y="1025746"/>
            <a:ext cx="10972800" cy="597049"/>
          </a:xfrm>
          <a:prstGeom prst="rect">
            <a:avLst/>
          </a:prstGeom>
          <a:noFill/>
        </p:spPr>
        <p:txBody>
          <a:bodyPr vert="horz" wrap="square" lIns="91440" tIns="45720" rIns="91440" bIns="0" numCol="1" anchor="t" anchorCtr="0" compatLnSpc="1">
            <a:prstTxWarp prst="textNoShape">
              <a:avLst/>
            </a:prstTxWarp>
          </a:bodyPr>
          <a:lstStyle>
            <a:lvl1pPr>
              <a:defRPr sz="3200" b="1" cap="all" baseline="0">
                <a:solidFill>
                  <a:srgbClr val="C25700"/>
                </a:solidFill>
                <a:latin typeface="Gill Sans MT" panose="020B0502020104020203" pitchFamily="34" charset="0"/>
                <a:cs typeface="Arial" panose="020B0604020202020204" pitchFamily="34" charset="0"/>
              </a:defRPr>
            </a:lvl1pPr>
          </a:lstStyle>
          <a:p>
            <a:r>
              <a:rPr lang="en-US" altLang="en-US"/>
              <a:t>Click to edit Master title style</a:t>
            </a:r>
            <a:endParaRPr lang="en-US" altLang="en-US" dirty="0"/>
          </a:p>
        </p:txBody>
      </p:sp>
      <p:sp>
        <p:nvSpPr>
          <p:cNvPr id="8" name="Text Placeholder 7"/>
          <p:cNvSpPr>
            <a:spLocks noGrp="1"/>
          </p:cNvSpPr>
          <p:nvPr>
            <p:ph type="body" sz="quarter" idx="10"/>
          </p:nvPr>
        </p:nvSpPr>
        <p:spPr>
          <a:xfrm>
            <a:off x="817034" y="2388787"/>
            <a:ext cx="10801351" cy="3291840"/>
          </a:xfrm>
          <a:prstGeom prst="rect">
            <a:avLst/>
          </a:prstGeom>
        </p:spPr>
        <p:txBody>
          <a:bodyPr/>
          <a:lstStyle>
            <a:lvl1pPr marL="285750" marR="0" indent="-285750" algn="l" defTabSz="457200" rtl="0" eaLnBrk="1" fontAlgn="auto" latinLnBrk="0" hangingPunct="1">
              <a:lnSpc>
                <a:spcPct val="100000"/>
              </a:lnSpc>
              <a:spcBef>
                <a:spcPct val="20000"/>
              </a:spcBef>
              <a:spcAft>
                <a:spcPts val="0"/>
              </a:spcAft>
              <a:buClrTx/>
              <a:buSzTx/>
              <a:buFont typeface="Arial" panose="020B0604020202020204" pitchFamily="34" charset="0"/>
              <a:buChar char="•"/>
              <a:tabLst/>
              <a:defRPr lang="en-US" sz="1800" kern="1200" dirty="0" smtClean="0">
                <a:solidFill>
                  <a:schemeClr val="tx1"/>
                </a:solidFill>
                <a:latin typeface="+mj-lt"/>
                <a:ea typeface="+mn-ea"/>
                <a:cs typeface="Arial"/>
              </a:defRPr>
            </a:lvl1pPr>
            <a:lvl2pPr marL="457200" indent="0">
              <a:buNone/>
              <a:defRPr sz="1800">
                <a:latin typeface="+mj-lt"/>
                <a:cs typeface="Arial" panose="020B0604020202020204" pitchFamily="34" charset="0"/>
              </a:defRPr>
            </a:lvl2pPr>
            <a:lvl3pPr marL="914400" indent="0">
              <a:buNone/>
              <a:defRPr>
                <a:latin typeface="Arial" panose="020B0604020202020204" pitchFamily="34" charset="0"/>
                <a:cs typeface="Arial" panose="020B0604020202020204" pitchFamily="34" charset="0"/>
              </a:defRPr>
            </a:lvl3pPr>
            <a:lvl4pPr marL="1371600" indent="0">
              <a:buNone/>
              <a:defRPr>
                <a:latin typeface="Arial" panose="020B0604020202020204" pitchFamily="34" charset="0"/>
                <a:cs typeface="Arial" panose="020B0604020202020204" pitchFamily="34" charset="0"/>
              </a:defRPr>
            </a:lvl4pPr>
            <a:lvl5pPr marL="1828800" indent="0">
              <a:buNone/>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Text Placeholder 13"/>
          <p:cNvSpPr>
            <a:spLocks noGrp="1"/>
          </p:cNvSpPr>
          <p:nvPr>
            <p:ph type="body" sz="quarter" idx="11"/>
          </p:nvPr>
        </p:nvSpPr>
        <p:spPr>
          <a:xfrm>
            <a:off x="688636" y="1903414"/>
            <a:ext cx="10871200" cy="452437"/>
          </a:xfrm>
          <a:prstGeom prst="rect">
            <a:avLst/>
          </a:prstGeom>
        </p:spPr>
        <p:txBody>
          <a:bodyPr/>
          <a:lstStyle>
            <a:lvl1pPr marL="0" indent="0">
              <a:buNone/>
              <a:defRPr sz="2100" b="1" baseline="0">
                <a:solidFill>
                  <a:srgbClr val="C25700"/>
                </a:solidFill>
                <a:latin typeface="+mj-lt"/>
                <a:cs typeface="Arial" panose="020B0604020202020204" pitchFamily="34" charset="0"/>
              </a:defRPr>
            </a:lvl1pPr>
          </a:lstStyle>
          <a:p>
            <a:pPr lvl="0"/>
            <a:r>
              <a:rPr lang="en-US"/>
              <a:t>Click to edit Master text styles</a:t>
            </a:r>
          </a:p>
        </p:txBody>
      </p:sp>
    </p:spTree>
    <p:extLst>
      <p:ext uri="{BB962C8B-B14F-4D97-AF65-F5344CB8AC3E}">
        <p14:creationId xmlns:p14="http://schemas.microsoft.com/office/powerpoint/2010/main" val="100717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eed the Future-only branded blank">
    <p:spTree>
      <p:nvGrpSpPr>
        <p:cNvPr id="1" name=""/>
        <p:cNvGrpSpPr/>
        <p:nvPr/>
      </p:nvGrpSpPr>
      <p:grpSpPr>
        <a:xfrm>
          <a:off x="0" y="0"/>
          <a:ext cx="0" cy="0"/>
          <a:chOff x="0" y="0"/>
          <a:chExt cx="0" cy="0"/>
        </a:xfrm>
      </p:grpSpPr>
      <p:sp>
        <p:nvSpPr>
          <p:cNvPr id="2" name="Title 1"/>
          <p:cNvSpPr>
            <a:spLocks noGrp="1"/>
          </p:cNvSpPr>
          <p:nvPr>
            <p:ph type="title"/>
          </p:nvPr>
        </p:nvSpPr>
        <p:spPr bwMode="auto">
          <a:xfrm>
            <a:off x="597388" y="1156442"/>
            <a:ext cx="10972800" cy="597049"/>
          </a:xfrm>
          <a:prstGeom prst="rect">
            <a:avLst/>
          </a:prstGeom>
          <a:noFill/>
          <a:ln w="0">
            <a:noFill/>
            <a:miter lim="800000"/>
            <a:headEnd/>
            <a:tailEnd/>
          </a:ln>
        </p:spPr>
        <p:txBody>
          <a:bodyPr vert="horz" wrap="square" lIns="91440" tIns="45720" rIns="91440" bIns="0" numCol="1" anchor="t" anchorCtr="0" compatLnSpc="1">
            <a:prstTxWarp prst="textNoShape">
              <a:avLst/>
            </a:prstTxWarp>
          </a:bodyPr>
          <a:lstStyle>
            <a:lvl1pPr>
              <a:defRPr sz="3200" b="1" cap="all" baseline="0">
                <a:solidFill>
                  <a:srgbClr val="C25700"/>
                </a:solidFill>
                <a:latin typeface="Gill Sans MT" panose="020B0502020104020203" pitchFamily="34" charset="0"/>
                <a:cs typeface="Arial" panose="020B0604020202020204" pitchFamily="34" charset="0"/>
              </a:defRPr>
            </a:lvl1pPr>
          </a:lstStyle>
          <a:p>
            <a:r>
              <a:rPr lang="en-US" altLang="en-US"/>
              <a:t>Click to edit Master title style</a:t>
            </a:r>
            <a:endParaRPr lang="en-US" altLang="en-US" dirty="0"/>
          </a:p>
        </p:txBody>
      </p:sp>
    </p:spTree>
    <p:extLst>
      <p:ext uri="{BB962C8B-B14F-4D97-AF65-F5344CB8AC3E}">
        <p14:creationId xmlns:p14="http://schemas.microsoft.com/office/powerpoint/2010/main" val="3408931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eed the Future-only branded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2181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branded blank">
    <p:spTree>
      <p:nvGrpSpPr>
        <p:cNvPr id="1" name=""/>
        <p:cNvGrpSpPr/>
        <p:nvPr/>
      </p:nvGrpSpPr>
      <p:grpSpPr>
        <a:xfrm>
          <a:off x="0" y="0"/>
          <a:ext cx="0" cy="0"/>
          <a:chOff x="0" y="0"/>
          <a:chExt cx="0" cy="0"/>
        </a:xfrm>
      </p:grpSpPr>
      <p:sp>
        <p:nvSpPr>
          <p:cNvPr id="4" name="TextBox 8">
            <a:extLst>
              <a:ext uri="{FF2B5EF4-FFF2-40B4-BE49-F238E27FC236}">
                <a16:creationId xmlns:a16="http://schemas.microsoft.com/office/drawing/2014/main" id="{899E6EE8-7841-4FC4-A1DD-F8B4281DDA3C}"/>
              </a:ext>
            </a:extLst>
          </p:cNvPr>
          <p:cNvSpPr txBox="1">
            <a:spLocks noChangeArrowheads="1"/>
          </p:cNvSpPr>
          <p:nvPr/>
        </p:nvSpPr>
        <p:spPr bwMode="auto">
          <a:xfrm>
            <a:off x="1060450" y="4787900"/>
            <a:ext cx="10344150" cy="1004888"/>
          </a:xfrm>
          <a:prstGeom prst="rect">
            <a:avLst/>
          </a:prstGeom>
          <a:noFill/>
          <a:ln>
            <a:noFill/>
          </a:ln>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lnSpc>
                <a:spcPct val="107000"/>
              </a:lnSpc>
              <a:spcAft>
                <a:spcPts val="800"/>
              </a:spcAft>
              <a:defRPr/>
            </a:pPr>
            <a:r>
              <a:rPr lang="en-US" altLang="en-US" sz="1200" b="1" dirty="0">
                <a:ea typeface="Calibri" panose="020F0502020204030204" pitchFamily="34" charset="0"/>
                <a:cs typeface="Mangal" panose="02040503050203030202" pitchFamily="18" charset="0"/>
              </a:rPr>
              <a:t>Disclaimer</a:t>
            </a:r>
          </a:p>
          <a:p>
            <a:pPr eaLnBrk="1" hangingPunct="1">
              <a:lnSpc>
                <a:spcPct val="107000"/>
              </a:lnSpc>
              <a:spcAft>
                <a:spcPts val="800"/>
              </a:spcAft>
              <a:defRPr/>
            </a:pPr>
            <a:r>
              <a:rPr lang="en-US" altLang="en-US" sz="1200" dirty="0">
                <a:ea typeface="Calibri" panose="020F0502020204030204" pitchFamily="34" charset="0"/>
                <a:cs typeface="Mangal" panose="02040503050203030202" pitchFamily="18" charset="0"/>
              </a:rPr>
              <a:t>This work was funded by the United States Agency for International Development (USAID) Bureau for Food Security under Agreement #AID-OAA-L-15-00003 as part of Feed the Future Innovation Lab for Livestock Systems, and by the Bill &amp; Melinda Gates Foundation OPP#1175487.  Any opinions, findings, conclusions, or recommendations expressed here are those of the authors alone. </a:t>
            </a:r>
          </a:p>
        </p:txBody>
      </p:sp>
      <p:sp>
        <p:nvSpPr>
          <p:cNvPr id="5" name="TextBox 9">
            <a:extLst>
              <a:ext uri="{FF2B5EF4-FFF2-40B4-BE49-F238E27FC236}">
                <a16:creationId xmlns:a16="http://schemas.microsoft.com/office/drawing/2014/main" id="{47AA20AE-D94A-4F30-B9E3-A1E88A7EA541}"/>
              </a:ext>
            </a:extLst>
          </p:cNvPr>
          <p:cNvSpPr txBox="1">
            <a:spLocks noChangeArrowheads="1"/>
          </p:cNvSpPr>
          <p:nvPr/>
        </p:nvSpPr>
        <p:spPr bwMode="auto">
          <a:xfrm>
            <a:off x="2600325" y="1849438"/>
            <a:ext cx="6099175" cy="1200150"/>
          </a:xfrm>
          <a:prstGeom prst="rect">
            <a:avLst/>
          </a:prstGeom>
          <a:noFill/>
          <a:ln>
            <a:noFill/>
          </a:ln>
        </p:spPr>
        <p:txBody>
          <a:bodyPr>
            <a:spAutoFit/>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algn="ctr" eaLnBrk="1" hangingPunct="1">
              <a:defRPr/>
            </a:pPr>
            <a:r>
              <a:rPr lang="en-US" altLang="en-US" dirty="0"/>
              <a:t>Feed the Future Innovation Lab for Livestock Systems</a:t>
            </a:r>
          </a:p>
          <a:p>
            <a:pPr algn="ctr" eaLnBrk="1" hangingPunct="1">
              <a:defRPr/>
            </a:pPr>
            <a:r>
              <a:rPr lang="en-US" altLang="en-US" dirty="0">
                <a:hlinkClick r:id="rId2"/>
              </a:rPr>
              <a:t>https://livestocklab.ifas.ufl.edu/</a:t>
            </a:r>
            <a:r>
              <a:rPr lang="en-US" altLang="en-US" dirty="0"/>
              <a:t> </a:t>
            </a:r>
          </a:p>
          <a:p>
            <a:pPr algn="ctr" eaLnBrk="1" hangingPunct="1">
              <a:defRPr/>
            </a:pPr>
            <a:r>
              <a:rPr lang="en-US" altLang="en-US" dirty="0"/>
              <a:t>(Subscribe to newsletter)</a:t>
            </a:r>
          </a:p>
          <a:p>
            <a:pPr algn="ctr" eaLnBrk="1" hangingPunct="1">
              <a:defRPr/>
            </a:pPr>
            <a:r>
              <a:rPr lang="en-US" altLang="en-US" dirty="0">
                <a:hlinkClick r:id="rId3"/>
              </a:rPr>
              <a:t>livestock-lab@ufl.edu</a:t>
            </a:r>
            <a:endParaRPr lang="en-US" altLang="en-US" dirty="0"/>
          </a:p>
        </p:txBody>
      </p:sp>
      <p:sp>
        <p:nvSpPr>
          <p:cNvPr id="6" name="AutoShape 7">
            <a:hlinkClick r:id="rId4"/>
            <a:extLst>
              <a:ext uri="{FF2B5EF4-FFF2-40B4-BE49-F238E27FC236}">
                <a16:creationId xmlns:a16="http://schemas.microsoft.com/office/drawing/2014/main" id="{7BCE3AC5-EF00-4FA7-A55D-14575F2F9D6F}"/>
              </a:ext>
            </a:extLst>
          </p:cNvPr>
          <p:cNvSpPr>
            <a:spLocks noChangeAspect="1" noChangeArrowheads="1"/>
          </p:cNvSpPr>
          <p:nvPr/>
        </p:nvSpPr>
        <p:spPr bwMode="auto">
          <a:xfrm>
            <a:off x="596900" y="3509963"/>
            <a:ext cx="225425" cy="304800"/>
          </a:xfrm>
          <a:prstGeom prst="rect">
            <a:avLst/>
          </a:prstGeom>
          <a:noFill/>
          <a:ln>
            <a:noFill/>
          </a:ln>
        </p:spPr>
        <p:txBody>
          <a:bodyPr/>
          <a:lstStyle>
            <a:lvl1pPr>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1143000" indent="-228600">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eaLnBrk="1" hangingPunct="1">
              <a:defRPr/>
            </a:pPr>
            <a:endParaRPr lang="en-US" altLang="en-US" dirty="0"/>
          </a:p>
        </p:txBody>
      </p:sp>
      <p:pic>
        <p:nvPicPr>
          <p:cNvPr id="7" name="Picture 27">
            <a:hlinkClick r:id="rId4"/>
            <a:extLst>
              <a:ext uri="{FF2B5EF4-FFF2-40B4-BE49-F238E27FC236}">
                <a16:creationId xmlns:a16="http://schemas.microsoft.com/office/drawing/2014/main" id="{8C161D96-9D5D-41CF-A1F5-A2D951EB542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32275" y="3482975"/>
            <a:ext cx="3048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8">
            <a:hlinkClick r:id="rId6"/>
            <a:extLst>
              <a:ext uri="{FF2B5EF4-FFF2-40B4-BE49-F238E27FC236}">
                <a16:creationId xmlns:a16="http://schemas.microsoft.com/office/drawing/2014/main" id="{B09B90CB-07EA-4C44-B326-83BF8E605FC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827588" y="3482975"/>
            <a:ext cx="3048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29">
            <a:hlinkClick r:id="rId8"/>
            <a:extLst>
              <a:ext uri="{FF2B5EF4-FFF2-40B4-BE49-F238E27FC236}">
                <a16:creationId xmlns:a16="http://schemas.microsoft.com/office/drawing/2014/main" id="{535A2C0B-2669-43FD-9ADB-1456331A3B3A}"/>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13375" y="3482975"/>
            <a:ext cx="306388" cy="33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0">
            <a:hlinkClick r:id="rId10"/>
            <a:extLst>
              <a:ext uri="{FF2B5EF4-FFF2-40B4-BE49-F238E27FC236}">
                <a16:creationId xmlns:a16="http://schemas.microsoft.com/office/drawing/2014/main" id="{CF6DD50B-8FA4-4703-928D-471D553270A7}"/>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005513" y="3508375"/>
            <a:ext cx="944562"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1"/>
          <p:cNvSpPr>
            <a:spLocks noGrp="1"/>
          </p:cNvSpPr>
          <p:nvPr>
            <p:ph type="title"/>
          </p:nvPr>
        </p:nvSpPr>
        <p:spPr bwMode="auto">
          <a:xfrm>
            <a:off x="597388" y="1156442"/>
            <a:ext cx="10343071" cy="597049"/>
          </a:xfrm>
          <a:prstGeom prst="rect">
            <a:avLst/>
          </a:prstGeom>
          <a:noFill/>
          <a:ln w="0">
            <a:noFill/>
            <a:miter lim="800000"/>
            <a:headEnd/>
            <a:tailEnd/>
          </a:ln>
        </p:spPr>
        <p:txBody>
          <a:bodyPr vert="horz" wrap="square" lIns="91440" tIns="45720" rIns="91440" bIns="0" numCol="1" anchor="t" anchorCtr="0" compatLnSpc="1">
            <a:prstTxWarp prst="textNoShape">
              <a:avLst/>
            </a:prstTxWarp>
          </a:bodyPr>
          <a:lstStyle>
            <a:lvl1pPr>
              <a:defRPr sz="3200" b="1" cap="all" baseline="0">
                <a:solidFill>
                  <a:srgbClr val="C25700"/>
                </a:solidFill>
                <a:latin typeface="Gill Sans MT" panose="020B0502020104020203" pitchFamily="34" charset="0"/>
                <a:cs typeface="Arial" panose="020B0604020202020204" pitchFamily="34" charset="0"/>
              </a:defRPr>
            </a:lvl1pPr>
          </a:lstStyle>
          <a:p>
            <a:r>
              <a:rPr lang="en-US" altLang="en-US"/>
              <a:t>Click to edit Master title style</a:t>
            </a:r>
            <a:endParaRPr lang="en-US" altLang="en-US" dirty="0"/>
          </a:p>
        </p:txBody>
      </p:sp>
    </p:spTree>
    <p:extLst>
      <p:ext uri="{BB962C8B-B14F-4D97-AF65-F5344CB8AC3E}">
        <p14:creationId xmlns:p14="http://schemas.microsoft.com/office/powerpoint/2010/main" val="647916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783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theme" Target="../theme/theme1.xml"/><Relationship Id="rId7"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5.xml"/><Relationship Id="rId7" Type="http://schemas.openxmlformats.org/officeDocument/2006/relationships/image" Target="../media/image3.png"/><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theme" Target="../theme/theme2.xml"/><Relationship Id="rId9"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3.xml"/><Relationship Id="rId1" Type="http://schemas.openxmlformats.org/officeDocument/2006/relationships/slideLayout" Target="../slideLayouts/slideLayout6.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7.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1.emf"/><Relationship Id="rId2" Type="http://schemas.openxmlformats.org/officeDocument/2006/relationships/theme" Target="../theme/theme5.xml"/><Relationship Id="rId1" Type="http://schemas.openxmlformats.org/officeDocument/2006/relationships/slideLayout" Target="../slideLayouts/slideLayout8.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Masters/_rels/slideMaster6.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theme" Target="../theme/theme6.xml"/><Relationship Id="rId7" Type="http://schemas.openxmlformats.org/officeDocument/2006/relationships/image" Target="../media/image4.png"/><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0.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28E6F46-3839-424A-96DA-69E2CAA2DAC4}"/>
              </a:ext>
            </a:extLst>
          </p:cNvPr>
          <p:cNvSpPr/>
          <p:nvPr/>
        </p:nvSpPr>
        <p:spPr>
          <a:xfrm>
            <a:off x="0" y="5102225"/>
            <a:ext cx="12192000" cy="846138"/>
          </a:xfrm>
          <a:prstGeom prst="rect">
            <a:avLst/>
          </a:prstGeom>
          <a:solidFill>
            <a:srgbClr val="237C9A"/>
          </a:solidFill>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7" name="Rectangle 6">
            <a:extLst>
              <a:ext uri="{FF2B5EF4-FFF2-40B4-BE49-F238E27FC236}">
                <a16:creationId xmlns:a16="http://schemas.microsoft.com/office/drawing/2014/main" id="{BFEA3B1B-6260-42D7-9C2F-0A1ED9A243EB}"/>
              </a:ext>
            </a:extLst>
          </p:cNvPr>
          <p:cNvSpPr/>
          <p:nvPr/>
        </p:nvSpPr>
        <p:spPr>
          <a:xfrm>
            <a:off x="0" y="0"/>
            <a:ext cx="12192000" cy="1058863"/>
          </a:xfrm>
          <a:prstGeom prst="rect">
            <a:avLst/>
          </a:prstGeom>
          <a:solidFill>
            <a:srgbClr val="237C9A"/>
          </a:solidFill>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pic>
        <p:nvPicPr>
          <p:cNvPr id="1028" name="Picture 10" descr="horizontal RGB white.eps">
            <a:extLst>
              <a:ext uri="{FF2B5EF4-FFF2-40B4-BE49-F238E27FC236}">
                <a16:creationId xmlns:a16="http://schemas.microsoft.com/office/drawing/2014/main" id="{85047EED-C9F6-4957-AD86-FEAAB465080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1775" y="222250"/>
            <a:ext cx="3400425" cy="57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11" descr="IFAS2013.png">
            <a:extLst>
              <a:ext uri="{FF2B5EF4-FFF2-40B4-BE49-F238E27FC236}">
                <a16:creationId xmlns:a16="http://schemas.microsoft.com/office/drawing/2014/main" id="{379B6D44-5E23-418F-BD35-56F7FABDE9E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690225" y="6254750"/>
            <a:ext cx="10239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12">
            <a:extLst>
              <a:ext uri="{FF2B5EF4-FFF2-40B4-BE49-F238E27FC236}">
                <a16:creationId xmlns:a16="http://schemas.microsoft.com/office/drawing/2014/main" id="{EFB7DB1A-4400-410B-8CAB-5151B16ECEE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5948363"/>
            <a:ext cx="2339975" cy="91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13">
            <a:extLst>
              <a:ext uri="{FF2B5EF4-FFF2-40B4-BE49-F238E27FC236}">
                <a16:creationId xmlns:a16="http://schemas.microsoft.com/office/drawing/2014/main" id="{B20C7BDF-518B-4D82-9C1F-F73F8BDEF03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629775" y="6216650"/>
            <a:ext cx="871538" cy="41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14">
            <a:extLst>
              <a:ext uri="{FF2B5EF4-FFF2-40B4-BE49-F238E27FC236}">
                <a16:creationId xmlns:a16="http://schemas.microsoft.com/office/drawing/2014/main" id="{CAED4EDD-E9FD-4D8E-9E2C-CF8D4DEF2A9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39975" y="6200775"/>
            <a:ext cx="18208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38" r:id="rId1"/>
    <p:sldLayoutId id="2147483730" r:id="rId2"/>
  </p:sldLayoutIdLst>
  <p:txStyles>
    <p:titleStyle>
      <a:lvl1pPr algn="ctr" defTabSz="457200" rtl="0" eaLnBrk="1" fontAlgn="base" hangingPunct="1">
        <a:spcBef>
          <a:spcPct val="0"/>
        </a:spcBef>
        <a:spcAft>
          <a:spcPct val="0"/>
        </a:spcAft>
        <a:defRPr sz="4400" kern="1200">
          <a:solidFill>
            <a:schemeClr val="tx1"/>
          </a:solidFill>
          <a:latin typeface="+mj-lt"/>
          <a:ea typeface="+mj-ea"/>
          <a:cs typeface="+mj-cs"/>
        </a:defRPr>
      </a:lvl1pPr>
      <a:lvl2pPr algn="ctr" defTabSz="457200" rtl="0" eaLnBrk="1" fontAlgn="base" hangingPunct="1">
        <a:spcBef>
          <a:spcPct val="0"/>
        </a:spcBef>
        <a:spcAft>
          <a:spcPct val="0"/>
        </a:spcAft>
        <a:defRPr sz="4400">
          <a:solidFill>
            <a:schemeClr val="tx1"/>
          </a:solidFill>
          <a:latin typeface="Gill Sans MT" panose="020B0502020104020203" pitchFamily="34" charset="0"/>
        </a:defRPr>
      </a:lvl2pPr>
      <a:lvl3pPr algn="ctr" defTabSz="457200" rtl="0" eaLnBrk="1" fontAlgn="base" hangingPunct="1">
        <a:spcBef>
          <a:spcPct val="0"/>
        </a:spcBef>
        <a:spcAft>
          <a:spcPct val="0"/>
        </a:spcAft>
        <a:defRPr sz="4400">
          <a:solidFill>
            <a:schemeClr val="tx1"/>
          </a:solidFill>
          <a:latin typeface="Gill Sans MT" panose="020B0502020104020203" pitchFamily="34" charset="0"/>
        </a:defRPr>
      </a:lvl3pPr>
      <a:lvl4pPr algn="ctr" defTabSz="457200" rtl="0" eaLnBrk="1" fontAlgn="base" hangingPunct="1">
        <a:spcBef>
          <a:spcPct val="0"/>
        </a:spcBef>
        <a:spcAft>
          <a:spcPct val="0"/>
        </a:spcAft>
        <a:defRPr sz="4400">
          <a:solidFill>
            <a:schemeClr val="tx1"/>
          </a:solidFill>
          <a:latin typeface="Gill Sans MT" panose="020B0502020104020203" pitchFamily="34" charset="0"/>
        </a:defRPr>
      </a:lvl4pPr>
      <a:lvl5pPr algn="ctr" defTabSz="457200" rtl="0" eaLnBrk="1" fontAlgn="base" hangingPunct="1">
        <a:spcBef>
          <a:spcPct val="0"/>
        </a:spcBef>
        <a:spcAft>
          <a:spcPct val="0"/>
        </a:spcAft>
        <a:defRPr sz="4400">
          <a:solidFill>
            <a:schemeClr val="tx1"/>
          </a:solidFill>
          <a:latin typeface="Gill Sans MT" panose="020B0502020104020203" pitchFamily="34" charset="0"/>
        </a:defRPr>
      </a:lvl5pPr>
      <a:lvl6pPr marL="457200" algn="ctr" defTabSz="457200" rtl="0" eaLnBrk="1" fontAlgn="base" hangingPunct="1">
        <a:spcBef>
          <a:spcPct val="0"/>
        </a:spcBef>
        <a:spcAft>
          <a:spcPct val="0"/>
        </a:spcAft>
        <a:defRPr sz="4400">
          <a:solidFill>
            <a:schemeClr val="tx1"/>
          </a:solidFill>
          <a:latin typeface="Gill Sans MT" panose="020B0502020104020203" pitchFamily="34" charset="0"/>
        </a:defRPr>
      </a:lvl6pPr>
      <a:lvl7pPr marL="914400" algn="ctr" defTabSz="457200" rtl="0" eaLnBrk="1" fontAlgn="base" hangingPunct="1">
        <a:spcBef>
          <a:spcPct val="0"/>
        </a:spcBef>
        <a:spcAft>
          <a:spcPct val="0"/>
        </a:spcAft>
        <a:defRPr sz="4400">
          <a:solidFill>
            <a:schemeClr val="tx1"/>
          </a:solidFill>
          <a:latin typeface="Gill Sans MT" panose="020B0502020104020203" pitchFamily="34" charset="0"/>
        </a:defRPr>
      </a:lvl7pPr>
      <a:lvl8pPr marL="1371600" algn="ctr" defTabSz="457200" rtl="0" eaLnBrk="1" fontAlgn="base" hangingPunct="1">
        <a:spcBef>
          <a:spcPct val="0"/>
        </a:spcBef>
        <a:spcAft>
          <a:spcPct val="0"/>
        </a:spcAft>
        <a:defRPr sz="4400">
          <a:solidFill>
            <a:schemeClr val="tx1"/>
          </a:solidFill>
          <a:latin typeface="Gill Sans MT" panose="020B0502020104020203" pitchFamily="34" charset="0"/>
        </a:defRPr>
      </a:lvl8pPr>
      <a:lvl9pPr marL="1828800" algn="ctr" defTabSz="457200" rtl="0" eaLnBrk="1" fontAlgn="base" hangingPunct="1">
        <a:spcBef>
          <a:spcPct val="0"/>
        </a:spcBef>
        <a:spcAft>
          <a:spcPct val="0"/>
        </a:spcAft>
        <a:defRPr sz="4400">
          <a:solidFill>
            <a:schemeClr val="tx1"/>
          </a:solidFill>
          <a:latin typeface="Gill Sans MT" panose="020B0502020104020203" pitchFamily="34" charset="0"/>
        </a:defRPr>
      </a:lvl9pPr>
    </p:titleStyle>
    <p:bodyStyle>
      <a:lvl1pPr marL="342900" indent="-342900" algn="l" defTabSz="457200"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E56D163-F824-4A4E-A692-01EA2FD4C8D4}"/>
              </a:ext>
            </a:extLst>
          </p:cNvPr>
          <p:cNvSpPr/>
          <p:nvPr/>
        </p:nvSpPr>
        <p:spPr>
          <a:xfrm>
            <a:off x="0" y="0"/>
            <a:ext cx="12192000" cy="639763"/>
          </a:xfrm>
          <a:prstGeom prst="rect">
            <a:avLst/>
          </a:prstGeom>
          <a:solidFill>
            <a:srgbClr val="237C9A"/>
          </a:solidFill>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pic>
        <p:nvPicPr>
          <p:cNvPr id="2051" name="Picture 9" descr="horizontal RGB white.eps">
            <a:extLst>
              <a:ext uri="{FF2B5EF4-FFF2-40B4-BE49-F238E27FC236}">
                <a16:creationId xmlns:a16="http://schemas.microsoft.com/office/drawing/2014/main" id="{1E5CC8E4-80FD-4F5B-83A6-1EA1F1FFC53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6538" y="141288"/>
            <a:ext cx="215265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10" descr="IFAS2013.png">
            <a:extLst>
              <a:ext uri="{FF2B5EF4-FFF2-40B4-BE49-F238E27FC236}">
                <a16:creationId xmlns:a16="http://schemas.microsoft.com/office/drawing/2014/main" id="{3F09E0C1-9AC6-415F-9D68-95356B5737D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690225" y="6254750"/>
            <a:ext cx="10239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3" name="Picture 11">
            <a:extLst>
              <a:ext uri="{FF2B5EF4-FFF2-40B4-BE49-F238E27FC236}">
                <a16:creationId xmlns:a16="http://schemas.microsoft.com/office/drawing/2014/main" id="{39C7C098-D6F8-4F31-81FD-625C1ED42D3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5948363"/>
            <a:ext cx="2339975" cy="91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12">
            <a:extLst>
              <a:ext uri="{FF2B5EF4-FFF2-40B4-BE49-F238E27FC236}">
                <a16:creationId xmlns:a16="http://schemas.microsoft.com/office/drawing/2014/main" id="{A1903CD8-F486-4680-B9F4-36172F132A7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629775" y="6216650"/>
            <a:ext cx="871538" cy="41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13">
            <a:extLst>
              <a:ext uri="{FF2B5EF4-FFF2-40B4-BE49-F238E27FC236}">
                <a16:creationId xmlns:a16="http://schemas.microsoft.com/office/drawing/2014/main" id="{A322305C-8CBB-4021-BC9B-8FB6A8CDEE40}"/>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339975" y="6200775"/>
            <a:ext cx="18208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Lst>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Gill Sans MT" panose="020B0502020104020203" pitchFamily="34" charset="0"/>
        </a:defRPr>
      </a:lvl2pPr>
      <a:lvl3pPr algn="ctr" defTabSz="457200" rtl="0" eaLnBrk="0" fontAlgn="base" hangingPunct="0">
        <a:spcBef>
          <a:spcPct val="0"/>
        </a:spcBef>
        <a:spcAft>
          <a:spcPct val="0"/>
        </a:spcAft>
        <a:defRPr sz="4400">
          <a:solidFill>
            <a:schemeClr val="tx1"/>
          </a:solidFill>
          <a:latin typeface="Gill Sans MT" panose="020B0502020104020203" pitchFamily="34" charset="0"/>
        </a:defRPr>
      </a:lvl3pPr>
      <a:lvl4pPr algn="ctr" defTabSz="457200" rtl="0" eaLnBrk="0" fontAlgn="base" hangingPunct="0">
        <a:spcBef>
          <a:spcPct val="0"/>
        </a:spcBef>
        <a:spcAft>
          <a:spcPct val="0"/>
        </a:spcAft>
        <a:defRPr sz="4400">
          <a:solidFill>
            <a:schemeClr val="tx1"/>
          </a:solidFill>
          <a:latin typeface="Gill Sans MT" panose="020B0502020104020203" pitchFamily="34" charset="0"/>
        </a:defRPr>
      </a:lvl4pPr>
      <a:lvl5pPr algn="ctr" defTabSz="457200" rtl="0" eaLnBrk="0" fontAlgn="base" hangingPunct="0">
        <a:spcBef>
          <a:spcPct val="0"/>
        </a:spcBef>
        <a:spcAft>
          <a:spcPct val="0"/>
        </a:spcAft>
        <a:defRPr sz="4400">
          <a:solidFill>
            <a:schemeClr val="tx1"/>
          </a:solidFill>
          <a:latin typeface="Gill Sans MT" panose="020B0502020104020203" pitchFamily="34" charset="0"/>
        </a:defRPr>
      </a:lvl5pPr>
      <a:lvl6pPr marL="457200" algn="ctr" defTabSz="457200" rtl="0" fontAlgn="base">
        <a:spcBef>
          <a:spcPct val="0"/>
        </a:spcBef>
        <a:spcAft>
          <a:spcPct val="0"/>
        </a:spcAft>
        <a:defRPr sz="4400">
          <a:solidFill>
            <a:schemeClr val="tx1"/>
          </a:solidFill>
          <a:latin typeface="Gill Sans MT" panose="020B0502020104020203" pitchFamily="34" charset="0"/>
        </a:defRPr>
      </a:lvl6pPr>
      <a:lvl7pPr marL="914400" algn="ctr" defTabSz="457200" rtl="0" fontAlgn="base">
        <a:spcBef>
          <a:spcPct val="0"/>
        </a:spcBef>
        <a:spcAft>
          <a:spcPct val="0"/>
        </a:spcAft>
        <a:defRPr sz="4400">
          <a:solidFill>
            <a:schemeClr val="tx1"/>
          </a:solidFill>
          <a:latin typeface="Gill Sans MT" panose="020B0502020104020203" pitchFamily="34" charset="0"/>
        </a:defRPr>
      </a:lvl7pPr>
      <a:lvl8pPr marL="1371600" algn="ctr" defTabSz="457200" rtl="0" fontAlgn="base">
        <a:spcBef>
          <a:spcPct val="0"/>
        </a:spcBef>
        <a:spcAft>
          <a:spcPct val="0"/>
        </a:spcAft>
        <a:defRPr sz="4400">
          <a:solidFill>
            <a:schemeClr val="tx1"/>
          </a:solidFill>
          <a:latin typeface="Gill Sans MT" panose="020B0502020104020203" pitchFamily="34" charset="0"/>
        </a:defRPr>
      </a:lvl8pPr>
      <a:lvl9pPr marL="1828800" algn="ctr" defTabSz="457200" rtl="0" fontAlgn="base">
        <a:spcBef>
          <a:spcPct val="0"/>
        </a:spcBef>
        <a:spcAft>
          <a:spcPct val="0"/>
        </a:spcAft>
        <a:defRPr sz="4400">
          <a:solidFill>
            <a:schemeClr val="tx1"/>
          </a:solidFill>
          <a:latin typeface="Gill Sans MT" panose="020B0502020104020203" pitchFamily="34"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03EA7CC-45D1-47B9-8334-B9837F9EEC9C}"/>
              </a:ext>
            </a:extLst>
          </p:cNvPr>
          <p:cNvSpPr/>
          <p:nvPr/>
        </p:nvSpPr>
        <p:spPr>
          <a:xfrm>
            <a:off x="0" y="0"/>
            <a:ext cx="12192000" cy="639763"/>
          </a:xfrm>
          <a:prstGeom prst="rect">
            <a:avLst/>
          </a:prstGeom>
          <a:solidFill>
            <a:srgbClr val="237C9A"/>
          </a:solidFill>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pic>
        <p:nvPicPr>
          <p:cNvPr id="2" name="Picture 9" descr="horizontal RGB white.eps">
            <a:extLst>
              <a:ext uri="{FF2B5EF4-FFF2-40B4-BE49-F238E27FC236}">
                <a16:creationId xmlns:a16="http://schemas.microsoft.com/office/drawing/2014/main" id="{E12C7F51-2804-BD0D-7930-ED1202D83414}"/>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40830" y="95722"/>
            <a:ext cx="2638174" cy="448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35" r:id="rId1"/>
  </p:sldLayoutIdLst>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defRPr>
      </a:lvl2pPr>
      <a:lvl3pPr algn="ctr" defTabSz="457200" rtl="0" eaLnBrk="0" fontAlgn="base" hangingPunct="0">
        <a:spcBef>
          <a:spcPct val="0"/>
        </a:spcBef>
        <a:spcAft>
          <a:spcPct val="0"/>
        </a:spcAft>
        <a:defRPr sz="4400">
          <a:solidFill>
            <a:schemeClr val="tx1"/>
          </a:solidFill>
          <a:latin typeface="Calibri" panose="020F0502020204030204" pitchFamily="34" charset="0"/>
        </a:defRPr>
      </a:lvl3pPr>
      <a:lvl4pPr algn="ctr" defTabSz="457200" rtl="0" eaLnBrk="0" fontAlgn="base" hangingPunct="0">
        <a:spcBef>
          <a:spcPct val="0"/>
        </a:spcBef>
        <a:spcAft>
          <a:spcPct val="0"/>
        </a:spcAft>
        <a:defRPr sz="4400">
          <a:solidFill>
            <a:schemeClr val="tx1"/>
          </a:solidFill>
          <a:latin typeface="Calibri" panose="020F0502020204030204" pitchFamily="34" charset="0"/>
        </a:defRPr>
      </a:lvl4pPr>
      <a:lvl5pPr algn="ctr" defTabSz="457200" rtl="0" eaLnBrk="0" fontAlgn="base" hangingPunct="0">
        <a:spcBef>
          <a:spcPct val="0"/>
        </a:spcBef>
        <a:spcAft>
          <a:spcPct val="0"/>
        </a:spcAft>
        <a:defRPr sz="4400">
          <a:solidFill>
            <a:schemeClr val="tx1"/>
          </a:solidFill>
          <a:latin typeface="Calibri" panose="020F0502020204030204" pitchFamily="34" charset="0"/>
        </a:defRPr>
      </a:lvl5pPr>
      <a:lvl6pPr marL="457200" algn="ctr" defTabSz="457200" rtl="0" fontAlgn="base">
        <a:spcBef>
          <a:spcPct val="0"/>
        </a:spcBef>
        <a:spcAft>
          <a:spcPct val="0"/>
        </a:spcAft>
        <a:defRPr sz="4400">
          <a:solidFill>
            <a:schemeClr val="tx1"/>
          </a:solidFill>
          <a:latin typeface="Calibri" panose="020F0502020204030204" pitchFamily="34" charset="0"/>
        </a:defRPr>
      </a:lvl6pPr>
      <a:lvl7pPr marL="914400" algn="ctr" defTabSz="457200" rtl="0" fontAlgn="base">
        <a:spcBef>
          <a:spcPct val="0"/>
        </a:spcBef>
        <a:spcAft>
          <a:spcPct val="0"/>
        </a:spcAft>
        <a:defRPr sz="4400">
          <a:solidFill>
            <a:schemeClr val="tx1"/>
          </a:solidFill>
          <a:latin typeface="Calibri" panose="020F0502020204030204" pitchFamily="34" charset="0"/>
        </a:defRPr>
      </a:lvl7pPr>
      <a:lvl8pPr marL="1371600" algn="ctr" defTabSz="457200" rtl="0" fontAlgn="base">
        <a:spcBef>
          <a:spcPct val="0"/>
        </a:spcBef>
        <a:spcAft>
          <a:spcPct val="0"/>
        </a:spcAft>
        <a:defRPr sz="4400">
          <a:solidFill>
            <a:schemeClr val="tx1"/>
          </a:solidFill>
          <a:latin typeface="Calibri" panose="020F0502020204030204" pitchFamily="34" charset="0"/>
        </a:defRPr>
      </a:lvl8pPr>
      <a:lvl9pPr marL="1828800" algn="ctr" defTabSz="457200"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36" r:id="rId1"/>
  </p:sldLayoutIdLst>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anose="020F0502020204030204" pitchFamily="34" charset="0"/>
        </a:defRPr>
      </a:lvl2pPr>
      <a:lvl3pPr algn="ctr" defTabSz="457200" rtl="0" eaLnBrk="0" fontAlgn="base" hangingPunct="0">
        <a:spcBef>
          <a:spcPct val="0"/>
        </a:spcBef>
        <a:spcAft>
          <a:spcPct val="0"/>
        </a:spcAft>
        <a:defRPr sz="4400">
          <a:solidFill>
            <a:schemeClr val="tx1"/>
          </a:solidFill>
          <a:latin typeface="Calibri" panose="020F0502020204030204" pitchFamily="34" charset="0"/>
        </a:defRPr>
      </a:lvl3pPr>
      <a:lvl4pPr algn="ctr" defTabSz="457200" rtl="0" eaLnBrk="0" fontAlgn="base" hangingPunct="0">
        <a:spcBef>
          <a:spcPct val="0"/>
        </a:spcBef>
        <a:spcAft>
          <a:spcPct val="0"/>
        </a:spcAft>
        <a:defRPr sz="4400">
          <a:solidFill>
            <a:schemeClr val="tx1"/>
          </a:solidFill>
          <a:latin typeface="Calibri" panose="020F0502020204030204" pitchFamily="34" charset="0"/>
        </a:defRPr>
      </a:lvl4pPr>
      <a:lvl5pPr algn="ctr" defTabSz="457200" rtl="0" eaLnBrk="0" fontAlgn="base" hangingPunct="0">
        <a:spcBef>
          <a:spcPct val="0"/>
        </a:spcBef>
        <a:spcAft>
          <a:spcPct val="0"/>
        </a:spcAft>
        <a:defRPr sz="4400">
          <a:solidFill>
            <a:schemeClr val="tx1"/>
          </a:solidFill>
          <a:latin typeface="Calibri" panose="020F0502020204030204" pitchFamily="34" charset="0"/>
        </a:defRPr>
      </a:lvl5pPr>
      <a:lvl6pPr marL="457200" algn="ctr" defTabSz="457200" rtl="0" fontAlgn="base">
        <a:spcBef>
          <a:spcPct val="0"/>
        </a:spcBef>
        <a:spcAft>
          <a:spcPct val="0"/>
        </a:spcAft>
        <a:defRPr sz="4400">
          <a:solidFill>
            <a:schemeClr val="tx1"/>
          </a:solidFill>
          <a:latin typeface="Calibri" panose="020F0502020204030204" pitchFamily="34" charset="0"/>
        </a:defRPr>
      </a:lvl6pPr>
      <a:lvl7pPr marL="914400" algn="ctr" defTabSz="457200" rtl="0" fontAlgn="base">
        <a:spcBef>
          <a:spcPct val="0"/>
        </a:spcBef>
        <a:spcAft>
          <a:spcPct val="0"/>
        </a:spcAft>
        <a:defRPr sz="4400">
          <a:solidFill>
            <a:schemeClr val="tx1"/>
          </a:solidFill>
          <a:latin typeface="Calibri" panose="020F0502020204030204" pitchFamily="34" charset="0"/>
        </a:defRPr>
      </a:lvl7pPr>
      <a:lvl8pPr marL="1371600" algn="ctr" defTabSz="457200" rtl="0" fontAlgn="base">
        <a:spcBef>
          <a:spcPct val="0"/>
        </a:spcBef>
        <a:spcAft>
          <a:spcPct val="0"/>
        </a:spcAft>
        <a:defRPr sz="4400">
          <a:solidFill>
            <a:schemeClr val="tx1"/>
          </a:solidFill>
          <a:latin typeface="Calibri" panose="020F0502020204030204" pitchFamily="34" charset="0"/>
        </a:defRPr>
      </a:lvl8pPr>
      <a:lvl9pPr marL="1828800" algn="ctr" defTabSz="457200"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1E1209B-423A-46D5-B95B-D377E0282F7E}"/>
              </a:ext>
            </a:extLst>
          </p:cNvPr>
          <p:cNvSpPr/>
          <p:nvPr/>
        </p:nvSpPr>
        <p:spPr>
          <a:xfrm>
            <a:off x="0" y="0"/>
            <a:ext cx="12192000" cy="639763"/>
          </a:xfrm>
          <a:prstGeom prst="rect">
            <a:avLst/>
          </a:prstGeom>
          <a:solidFill>
            <a:srgbClr val="237C9A"/>
          </a:solidFill>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pic>
        <p:nvPicPr>
          <p:cNvPr id="4099" name="Picture 10" descr="IFAS2013.png">
            <a:extLst>
              <a:ext uri="{FF2B5EF4-FFF2-40B4-BE49-F238E27FC236}">
                <a16:creationId xmlns:a16="http://schemas.microsoft.com/office/drawing/2014/main" id="{FC0BDECE-BA58-49FA-8CBD-91709FE917B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90225" y="6254750"/>
            <a:ext cx="10239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11">
            <a:extLst>
              <a:ext uri="{FF2B5EF4-FFF2-40B4-BE49-F238E27FC236}">
                <a16:creationId xmlns:a16="http://schemas.microsoft.com/office/drawing/2014/main" id="{F8D26DBF-AEA2-48B2-A64A-541B424DBB5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948363"/>
            <a:ext cx="2339975" cy="91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12">
            <a:extLst>
              <a:ext uri="{FF2B5EF4-FFF2-40B4-BE49-F238E27FC236}">
                <a16:creationId xmlns:a16="http://schemas.microsoft.com/office/drawing/2014/main" id="{90B1B9FA-C96E-4023-908A-668D89BF5F2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629775" y="6216650"/>
            <a:ext cx="871538" cy="41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13">
            <a:extLst>
              <a:ext uri="{FF2B5EF4-FFF2-40B4-BE49-F238E27FC236}">
                <a16:creationId xmlns:a16="http://schemas.microsoft.com/office/drawing/2014/main" id="{B71EF118-8039-4C7A-A6E9-4B7AD7B95C2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39975" y="6200775"/>
            <a:ext cx="18208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3" name="Picture 7" descr="horizontal RGB white.eps">
            <a:extLst>
              <a:ext uri="{FF2B5EF4-FFF2-40B4-BE49-F238E27FC236}">
                <a16:creationId xmlns:a16="http://schemas.microsoft.com/office/drawing/2014/main" id="{CF703472-B694-4FEE-B835-599B883BBC5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36538" y="141288"/>
            <a:ext cx="215265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39" r:id="rId1"/>
  </p:sldLayoutIdLst>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Gill Sans MT" panose="020B0502020104020203" pitchFamily="34" charset="0"/>
        </a:defRPr>
      </a:lvl2pPr>
      <a:lvl3pPr algn="ctr" defTabSz="457200" rtl="0" eaLnBrk="0" fontAlgn="base" hangingPunct="0">
        <a:spcBef>
          <a:spcPct val="0"/>
        </a:spcBef>
        <a:spcAft>
          <a:spcPct val="0"/>
        </a:spcAft>
        <a:defRPr sz="4400">
          <a:solidFill>
            <a:schemeClr val="tx1"/>
          </a:solidFill>
          <a:latin typeface="Gill Sans MT" panose="020B0502020104020203" pitchFamily="34" charset="0"/>
        </a:defRPr>
      </a:lvl3pPr>
      <a:lvl4pPr algn="ctr" defTabSz="457200" rtl="0" eaLnBrk="0" fontAlgn="base" hangingPunct="0">
        <a:spcBef>
          <a:spcPct val="0"/>
        </a:spcBef>
        <a:spcAft>
          <a:spcPct val="0"/>
        </a:spcAft>
        <a:defRPr sz="4400">
          <a:solidFill>
            <a:schemeClr val="tx1"/>
          </a:solidFill>
          <a:latin typeface="Gill Sans MT" panose="020B0502020104020203" pitchFamily="34" charset="0"/>
        </a:defRPr>
      </a:lvl4pPr>
      <a:lvl5pPr algn="ctr" defTabSz="457200" rtl="0" eaLnBrk="0" fontAlgn="base" hangingPunct="0">
        <a:spcBef>
          <a:spcPct val="0"/>
        </a:spcBef>
        <a:spcAft>
          <a:spcPct val="0"/>
        </a:spcAft>
        <a:defRPr sz="4400">
          <a:solidFill>
            <a:schemeClr val="tx1"/>
          </a:solidFill>
          <a:latin typeface="Gill Sans MT" panose="020B0502020104020203" pitchFamily="34" charset="0"/>
        </a:defRPr>
      </a:lvl5pPr>
      <a:lvl6pPr marL="457200" algn="ctr" defTabSz="457200" rtl="0" fontAlgn="base">
        <a:spcBef>
          <a:spcPct val="0"/>
        </a:spcBef>
        <a:spcAft>
          <a:spcPct val="0"/>
        </a:spcAft>
        <a:defRPr sz="4400">
          <a:solidFill>
            <a:schemeClr val="tx1"/>
          </a:solidFill>
          <a:latin typeface="Gill Sans MT" panose="020B0502020104020203" pitchFamily="34" charset="0"/>
        </a:defRPr>
      </a:lvl6pPr>
      <a:lvl7pPr marL="914400" algn="ctr" defTabSz="457200" rtl="0" fontAlgn="base">
        <a:spcBef>
          <a:spcPct val="0"/>
        </a:spcBef>
        <a:spcAft>
          <a:spcPct val="0"/>
        </a:spcAft>
        <a:defRPr sz="4400">
          <a:solidFill>
            <a:schemeClr val="tx1"/>
          </a:solidFill>
          <a:latin typeface="Gill Sans MT" panose="020B0502020104020203" pitchFamily="34" charset="0"/>
        </a:defRPr>
      </a:lvl7pPr>
      <a:lvl8pPr marL="1371600" algn="ctr" defTabSz="457200" rtl="0" fontAlgn="base">
        <a:spcBef>
          <a:spcPct val="0"/>
        </a:spcBef>
        <a:spcAft>
          <a:spcPct val="0"/>
        </a:spcAft>
        <a:defRPr sz="4400">
          <a:solidFill>
            <a:schemeClr val="tx1"/>
          </a:solidFill>
          <a:latin typeface="Gill Sans MT" panose="020B0502020104020203" pitchFamily="34" charset="0"/>
        </a:defRPr>
      </a:lvl8pPr>
      <a:lvl9pPr marL="1828800" algn="ctr" defTabSz="457200" rtl="0" fontAlgn="base">
        <a:spcBef>
          <a:spcPct val="0"/>
        </a:spcBef>
        <a:spcAft>
          <a:spcPct val="0"/>
        </a:spcAft>
        <a:defRPr sz="4400">
          <a:solidFill>
            <a:schemeClr val="tx1"/>
          </a:solidFill>
          <a:latin typeface="Gill Sans MT" panose="020B0502020104020203" pitchFamily="34"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6D9BAD1-2393-4CD5-9A1F-AD8B2B816966}"/>
              </a:ext>
            </a:extLst>
          </p:cNvPr>
          <p:cNvSpPr/>
          <p:nvPr/>
        </p:nvSpPr>
        <p:spPr>
          <a:xfrm>
            <a:off x="0" y="0"/>
            <a:ext cx="12192000" cy="5807075"/>
          </a:xfrm>
          <a:prstGeom prst="rect">
            <a:avLst/>
          </a:prstGeom>
          <a:solidFill>
            <a:srgbClr val="237C9A"/>
          </a:solidFill>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5123" name="Subtitle 4">
            <a:extLst>
              <a:ext uri="{FF2B5EF4-FFF2-40B4-BE49-F238E27FC236}">
                <a16:creationId xmlns:a16="http://schemas.microsoft.com/office/drawing/2014/main" id="{2B468608-59A4-4F8D-A25D-BCA11D96536F}"/>
              </a:ext>
            </a:extLst>
          </p:cNvPr>
          <p:cNvSpPr txBox="1">
            <a:spLocks noChangeArrowheads="1"/>
          </p:cNvSpPr>
          <p:nvPr/>
        </p:nvSpPr>
        <p:spPr bwMode="auto">
          <a:xfrm>
            <a:off x="630238" y="5256213"/>
            <a:ext cx="10952162" cy="1100137"/>
          </a:xfrm>
          <a:prstGeom prst="rect">
            <a:avLst/>
          </a:prstGeom>
          <a:noFill/>
          <a:ln>
            <a:noFill/>
          </a:ln>
        </p:spPr>
        <p:txBody>
          <a:bodyPr/>
          <a:lstStyle>
            <a:lvl1pPr marL="342900" indent="-342900">
              <a:defRPr>
                <a:solidFill>
                  <a:schemeClr val="tx1"/>
                </a:solidFill>
                <a:latin typeface="Gill Sans MT" panose="020B0502020104020203" pitchFamily="34" charset="0"/>
              </a:defRPr>
            </a:lvl1pPr>
            <a:lvl2pPr marL="742950" indent="-285750">
              <a:defRPr>
                <a:solidFill>
                  <a:schemeClr val="tx1"/>
                </a:solidFill>
                <a:latin typeface="Gill Sans MT" panose="020B0502020104020203" pitchFamily="34" charset="0"/>
              </a:defRPr>
            </a:lvl2pPr>
            <a:lvl3pPr marL="231775" indent="-231775">
              <a:defRPr>
                <a:solidFill>
                  <a:schemeClr val="tx1"/>
                </a:solidFill>
                <a:latin typeface="Gill Sans MT" panose="020B0502020104020203" pitchFamily="34" charset="0"/>
              </a:defRPr>
            </a:lvl3pPr>
            <a:lvl4pPr marL="1600200" indent="-228600">
              <a:defRPr>
                <a:solidFill>
                  <a:schemeClr val="tx1"/>
                </a:solidFill>
                <a:latin typeface="Gill Sans MT" panose="020B0502020104020203" pitchFamily="34" charset="0"/>
              </a:defRPr>
            </a:lvl4pPr>
            <a:lvl5pPr marL="2057400" indent="-228600">
              <a:defRPr>
                <a:solidFill>
                  <a:schemeClr val="tx1"/>
                </a:solidFill>
                <a:latin typeface="Gill Sans MT" panose="020B0502020104020203" pitchFamily="34" charset="0"/>
              </a:defRPr>
            </a:lvl5pPr>
            <a:lvl6pPr marL="2514600" indent="-228600" defTabSz="457200" fontAlgn="base">
              <a:spcBef>
                <a:spcPct val="0"/>
              </a:spcBef>
              <a:spcAft>
                <a:spcPct val="0"/>
              </a:spcAft>
              <a:defRPr>
                <a:solidFill>
                  <a:schemeClr val="tx1"/>
                </a:solidFill>
                <a:latin typeface="Gill Sans MT" panose="020B0502020104020203" pitchFamily="34" charset="0"/>
              </a:defRPr>
            </a:lvl6pPr>
            <a:lvl7pPr marL="2971800" indent="-228600" defTabSz="457200" fontAlgn="base">
              <a:spcBef>
                <a:spcPct val="0"/>
              </a:spcBef>
              <a:spcAft>
                <a:spcPct val="0"/>
              </a:spcAft>
              <a:defRPr>
                <a:solidFill>
                  <a:schemeClr val="tx1"/>
                </a:solidFill>
                <a:latin typeface="Gill Sans MT" panose="020B0502020104020203" pitchFamily="34" charset="0"/>
              </a:defRPr>
            </a:lvl7pPr>
            <a:lvl8pPr marL="3429000" indent="-228600" defTabSz="457200" fontAlgn="base">
              <a:spcBef>
                <a:spcPct val="0"/>
              </a:spcBef>
              <a:spcAft>
                <a:spcPct val="0"/>
              </a:spcAft>
              <a:defRPr>
                <a:solidFill>
                  <a:schemeClr val="tx1"/>
                </a:solidFill>
                <a:latin typeface="Gill Sans MT" panose="020B0502020104020203" pitchFamily="34" charset="0"/>
              </a:defRPr>
            </a:lvl8pPr>
            <a:lvl9pPr marL="3886200" indent="-228600" defTabSz="457200" fontAlgn="base">
              <a:spcBef>
                <a:spcPct val="0"/>
              </a:spcBef>
              <a:spcAft>
                <a:spcPct val="0"/>
              </a:spcAft>
              <a:defRPr>
                <a:solidFill>
                  <a:schemeClr val="tx1"/>
                </a:solidFill>
                <a:latin typeface="Gill Sans MT" panose="020B0502020104020203" pitchFamily="34" charset="0"/>
              </a:defRPr>
            </a:lvl9pPr>
          </a:lstStyle>
          <a:p>
            <a:pPr lvl="2" algn="ctr" eaLnBrk="1" hangingPunct="1">
              <a:lnSpc>
                <a:spcPts val="2000"/>
              </a:lnSpc>
              <a:defRPr/>
            </a:pPr>
            <a:r>
              <a:rPr lang="en-US" altLang="en-US" sz="2000" dirty="0">
                <a:solidFill>
                  <a:schemeClr val="bg1"/>
                </a:solidFill>
                <a:ea typeface="Gill Sans MT" panose="020B0502020104020203" pitchFamily="34" charset="0"/>
                <a:cs typeface="Gill Sans MT" panose="020B0502020104020203" pitchFamily="34" charset="0"/>
              </a:rPr>
              <a:t>www.feedthefuture.gov</a:t>
            </a:r>
          </a:p>
        </p:txBody>
      </p:sp>
      <p:pic>
        <p:nvPicPr>
          <p:cNvPr id="5124" name="Picture 2" descr="vertical RGB white.eps">
            <a:extLst>
              <a:ext uri="{FF2B5EF4-FFF2-40B4-BE49-F238E27FC236}">
                <a16:creationId xmlns:a16="http://schemas.microsoft.com/office/drawing/2014/main" id="{609779E8-5564-468D-85B4-8EF5455FF48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5975" y="1668463"/>
            <a:ext cx="5480050" cy="2303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10" descr="IFAS2013.png">
            <a:extLst>
              <a:ext uri="{FF2B5EF4-FFF2-40B4-BE49-F238E27FC236}">
                <a16:creationId xmlns:a16="http://schemas.microsoft.com/office/drawing/2014/main" id="{CFCC25AB-2CC8-4D7F-99E8-B3B738CC27D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690225" y="6254750"/>
            <a:ext cx="10239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Picture 11">
            <a:extLst>
              <a:ext uri="{FF2B5EF4-FFF2-40B4-BE49-F238E27FC236}">
                <a16:creationId xmlns:a16="http://schemas.microsoft.com/office/drawing/2014/main" id="{FDFAA373-19EC-48E6-A4F7-AE544898186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5948363"/>
            <a:ext cx="2339975" cy="91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Picture 12">
            <a:extLst>
              <a:ext uri="{FF2B5EF4-FFF2-40B4-BE49-F238E27FC236}">
                <a16:creationId xmlns:a16="http://schemas.microsoft.com/office/drawing/2014/main" id="{C5F3F258-8643-4741-B03C-0ACF4304768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629775" y="6216650"/>
            <a:ext cx="871538" cy="41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8" name="Picture 13">
            <a:extLst>
              <a:ext uri="{FF2B5EF4-FFF2-40B4-BE49-F238E27FC236}">
                <a16:creationId xmlns:a16="http://schemas.microsoft.com/office/drawing/2014/main" id="{8DE84404-2162-48D3-9900-5EF6814431A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39975" y="6200775"/>
            <a:ext cx="18208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37" r:id="rId1"/>
    <p:sldLayoutId id="2147483740" r:id="rId2"/>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Gill Sans MT" panose="020B0502020104020203" pitchFamily="34" charset="0"/>
        </a:defRPr>
      </a:lvl2pPr>
      <a:lvl3pPr algn="ctr" defTabSz="457200" rtl="0" eaLnBrk="0" fontAlgn="base" hangingPunct="0">
        <a:spcBef>
          <a:spcPct val="0"/>
        </a:spcBef>
        <a:spcAft>
          <a:spcPct val="0"/>
        </a:spcAft>
        <a:defRPr sz="4400">
          <a:solidFill>
            <a:schemeClr val="tx1"/>
          </a:solidFill>
          <a:latin typeface="Gill Sans MT" panose="020B0502020104020203" pitchFamily="34" charset="0"/>
        </a:defRPr>
      </a:lvl3pPr>
      <a:lvl4pPr algn="ctr" defTabSz="457200" rtl="0" eaLnBrk="0" fontAlgn="base" hangingPunct="0">
        <a:spcBef>
          <a:spcPct val="0"/>
        </a:spcBef>
        <a:spcAft>
          <a:spcPct val="0"/>
        </a:spcAft>
        <a:defRPr sz="4400">
          <a:solidFill>
            <a:schemeClr val="tx1"/>
          </a:solidFill>
          <a:latin typeface="Gill Sans MT" panose="020B0502020104020203" pitchFamily="34" charset="0"/>
        </a:defRPr>
      </a:lvl4pPr>
      <a:lvl5pPr algn="ctr" defTabSz="457200" rtl="0" eaLnBrk="0" fontAlgn="base" hangingPunct="0">
        <a:spcBef>
          <a:spcPct val="0"/>
        </a:spcBef>
        <a:spcAft>
          <a:spcPct val="0"/>
        </a:spcAft>
        <a:defRPr sz="4400">
          <a:solidFill>
            <a:schemeClr val="tx1"/>
          </a:solidFill>
          <a:latin typeface="Gill Sans MT" panose="020B0502020104020203" pitchFamily="34" charset="0"/>
        </a:defRPr>
      </a:lvl5pPr>
      <a:lvl6pPr marL="457200" algn="ctr" defTabSz="457200" rtl="0" fontAlgn="base">
        <a:spcBef>
          <a:spcPct val="0"/>
        </a:spcBef>
        <a:spcAft>
          <a:spcPct val="0"/>
        </a:spcAft>
        <a:defRPr sz="4400">
          <a:solidFill>
            <a:schemeClr val="tx1"/>
          </a:solidFill>
          <a:latin typeface="Gill Sans MT" panose="020B0502020104020203" pitchFamily="34" charset="0"/>
        </a:defRPr>
      </a:lvl6pPr>
      <a:lvl7pPr marL="914400" algn="ctr" defTabSz="457200" rtl="0" fontAlgn="base">
        <a:spcBef>
          <a:spcPct val="0"/>
        </a:spcBef>
        <a:spcAft>
          <a:spcPct val="0"/>
        </a:spcAft>
        <a:defRPr sz="4400">
          <a:solidFill>
            <a:schemeClr val="tx1"/>
          </a:solidFill>
          <a:latin typeface="Gill Sans MT" panose="020B0502020104020203" pitchFamily="34" charset="0"/>
        </a:defRPr>
      </a:lvl7pPr>
      <a:lvl8pPr marL="1371600" algn="ctr" defTabSz="457200" rtl="0" fontAlgn="base">
        <a:spcBef>
          <a:spcPct val="0"/>
        </a:spcBef>
        <a:spcAft>
          <a:spcPct val="0"/>
        </a:spcAft>
        <a:defRPr sz="4400">
          <a:solidFill>
            <a:schemeClr val="tx1"/>
          </a:solidFill>
          <a:latin typeface="Gill Sans MT" panose="020B0502020104020203" pitchFamily="34" charset="0"/>
        </a:defRPr>
      </a:lvl8pPr>
      <a:lvl9pPr marL="1828800" algn="ctr" defTabSz="457200" rtl="0" fontAlgn="base">
        <a:spcBef>
          <a:spcPct val="0"/>
        </a:spcBef>
        <a:spcAft>
          <a:spcPct val="0"/>
        </a:spcAft>
        <a:defRPr sz="4400">
          <a:solidFill>
            <a:schemeClr val="tx1"/>
          </a:solidFill>
          <a:latin typeface="Gill Sans MT" panose="020B0502020104020203" pitchFamily="34"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8" Type="http://schemas.openxmlformats.org/officeDocument/2006/relationships/image" Target="../media/image31.png"/><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3.xml"/><Relationship Id="rId1" Type="http://schemas.openxmlformats.org/officeDocument/2006/relationships/slideLayout" Target="../slideLayouts/slideLayout6.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1.xml.rels><?xml version="1.0" encoding="UTF-8" standalone="yes"?>
<Relationships xmlns="http://schemas.openxmlformats.org/package/2006/relationships"><Relationship Id="rId8" Type="http://schemas.openxmlformats.org/officeDocument/2006/relationships/diagramData" Target="../diagrams/data9.xml"/><Relationship Id="rId3" Type="http://schemas.openxmlformats.org/officeDocument/2006/relationships/diagramData" Target="../diagrams/data8.xml"/><Relationship Id="rId7" Type="http://schemas.microsoft.com/office/2007/relationships/diagramDrawing" Target="../diagrams/drawing8.xml"/><Relationship Id="rId12" Type="http://schemas.microsoft.com/office/2007/relationships/diagramDrawing" Target="../diagrams/drawing9.xml"/><Relationship Id="rId2" Type="http://schemas.openxmlformats.org/officeDocument/2006/relationships/notesSlide" Target="../notesSlides/notesSlide14.xml"/><Relationship Id="rId1" Type="http://schemas.openxmlformats.org/officeDocument/2006/relationships/slideLayout" Target="../slideLayouts/slideLayout6.xml"/><Relationship Id="rId6" Type="http://schemas.openxmlformats.org/officeDocument/2006/relationships/diagramColors" Target="../diagrams/colors8.xml"/><Relationship Id="rId11" Type="http://schemas.openxmlformats.org/officeDocument/2006/relationships/diagramColors" Target="../diagrams/colors9.xml"/><Relationship Id="rId5" Type="http://schemas.openxmlformats.org/officeDocument/2006/relationships/diagramQuickStyle" Target="../diagrams/quickStyle8.xml"/><Relationship Id="rId10" Type="http://schemas.openxmlformats.org/officeDocument/2006/relationships/diagramQuickStyle" Target="../diagrams/quickStyle9.xml"/><Relationship Id="rId4" Type="http://schemas.openxmlformats.org/officeDocument/2006/relationships/diagramLayout" Target="../diagrams/layout8.xml"/><Relationship Id="rId9" Type="http://schemas.openxmlformats.org/officeDocument/2006/relationships/diagramLayout" Target="../diagrams/layout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6.xml"/><Relationship Id="rId1" Type="http://schemas.openxmlformats.org/officeDocument/2006/relationships/slideLayout" Target="../slideLayouts/slideLayout6.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3" Type="http://schemas.openxmlformats.org/officeDocument/2006/relationships/hyperlink" Target="https://livestocklab.ifas.ufl.edu/media/livestocklabifasufledu/pdf-/MANUAL-Fethiere_UF_Good-lab-management-practices_2022.pdf" TargetMode="External"/><Relationship Id="rId2" Type="http://schemas.openxmlformats.org/officeDocument/2006/relationships/hyperlink" Target="https://livestocklab.ifas.ufl.edu/resources/glp/" TargetMode="Externa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65DB2883-8D42-45E2-B2AD-5FD6D15AAFFA}"/>
              </a:ext>
            </a:extLst>
          </p:cNvPr>
          <p:cNvSpPr>
            <a:spLocks noGrp="1"/>
          </p:cNvSpPr>
          <p:nvPr>
            <p:ph type="body" sz="quarter" idx="14"/>
          </p:nvPr>
        </p:nvSpPr>
        <p:spPr>
          <a:xfrm>
            <a:off x="458788" y="1654301"/>
            <a:ext cx="11274424" cy="1774699"/>
          </a:xfrm>
        </p:spPr>
        <p:txBody>
          <a:bodyPr/>
          <a:lstStyle/>
          <a:p>
            <a:pPr eaLnBrk="1" fontAlgn="auto" hangingPunct="1">
              <a:spcAft>
                <a:spcPts val="0"/>
              </a:spcAft>
              <a:buFont typeface="Arial"/>
              <a:buNone/>
              <a:defRPr/>
            </a:pPr>
            <a:r>
              <a:rPr lang="en-US" sz="4400" b="1" dirty="0">
                <a:solidFill>
                  <a:srgbClr val="4799B5"/>
                </a:solidFill>
                <a:latin typeface="Gill Sans MT" panose="020B0502020104020203" pitchFamily="34" charset="0"/>
                <a:ea typeface="+mj-ea"/>
                <a:cs typeface="Segoe UI"/>
              </a:rPr>
              <a:t>BONNES PRATIQUES DE LABORATOIRE</a:t>
            </a:r>
          </a:p>
          <a:p>
            <a:pPr eaLnBrk="1" fontAlgn="auto" hangingPunct="1">
              <a:spcAft>
                <a:spcPts val="0"/>
              </a:spcAft>
              <a:buFont typeface="Arial"/>
              <a:buNone/>
              <a:defRPr/>
            </a:pPr>
            <a:r>
              <a:rPr lang="en-US" sz="4400" b="1" dirty="0">
                <a:solidFill>
                  <a:srgbClr val="4799B5"/>
                </a:solidFill>
                <a:latin typeface="Gill Sans MT" panose="020B0502020104020203" pitchFamily="34" charset="0"/>
                <a:ea typeface="+mj-ea"/>
                <a:cs typeface="Segoe UI"/>
              </a:rPr>
              <a:t>RAPPORT FINAL ET ARCHIVAGE</a:t>
            </a:r>
            <a:endParaRPr lang="en-US" sz="3600" b="1" dirty="0"/>
          </a:p>
        </p:txBody>
      </p:sp>
      <p:sp>
        <p:nvSpPr>
          <p:cNvPr id="5" name="Text Placeholder 4">
            <a:extLst>
              <a:ext uri="{FF2B5EF4-FFF2-40B4-BE49-F238E27FC236}">
                <a16:creationId xmlns:a16="http://schemas.microsoft.com/office/drawing/2014/main" id="{47335004-4BB1-3BBF-C24E-A544838E9A11}"/>
              </a:ext>
            </a:extLst>
          </p:cNvPr>
          <p:cNvSpPr>
            <a:spLocks noGrp="1"/>
          </p:cNvSpPr>
          <p:nvPr>
            <p:ph type="body" sz="quarter" idx="13"/>
          </p:nvPr>
        </p:nvSpPr>
        <p:spPr>
          <a:xfrm>
            <a:off x="638175" y="5309552"/>
            <a:ext cx="10915649" cy="722798"/>
          </a:xfrm>
        </p:spPr>
        <p:txBody>
          <a:bodyPr/>
          <a:lstStyle/>
          <a:p>
            <a:r>
              <a:rPr lang="en-US" sz="2000" dirty="0"/>
              <a:t>LABORATOIRE D'INNOVATION "NOURRIR L'AVENIR" POUR LES SYSTÈMES D'ÉLEVAGE</a:t>
            </a:r>
          </a:p>
        </p:txBody>
      </p:sp>
      <p:sp>
        <p:nvSpPr>
          <p:cNvPr id="2" name="TextBox 1">
            <a:extLst>
              <a:ext uri="{FF2B5EF4-FFF2-40B4-BE49-F238E27FC236}">
                <a16:creationId xmlns:a16="http://schemas.microsoft.com/office/drawing/2014/main" id="{CBB53F2E-7859-E5A3-4409-7149418B4015}"/>
              </a:ext>
            </a:extLst>
          </p:cNvPr>
          <p:cNvSpPr txBox="1"/>
          <p:nvPr/>
        </p:nvSpPr>
        <p:spPr>
          <a:xfrm>
            <a:off x="961451" y="3642593"/>
            <a:ext cx="10320618" cy="1446550"/>
          </a:xfrm>
          <a:prstGeom prst="rect">
            <a:avLst/>
          </a:prstGeom>
          <a:noFill/>
        </p:spPr>
        <p:txBody>
          <a:bodyPr wrap="square" rtlCol="0">
            <a:spAutoFit/>
          </a:bodyPr>
          <a:lstStyle/>
          <a:p>
            <a:pPr algn="ctr"/>
            <a:endParaRPr lang="en-US" sz="2200" dirty="0"/>
          </a:p>
          <a:p>
            <a:pPr algn="ctr"/>
            <a:r>
              <a:rPr lang="en-US" sz="2200" dirty="0"/>
              <a:t>Matériel supplémentaire pour le manuel de formation à la bonne gestion des laboratoires à l'intention des formateurs</a:t>
            </a:r>
          </a:p>
          <a:p>
            <a:pPr algn="ctr"/>
            <a:r>
              <a:rPr lang="en-US" sz="2200" dirty="0"/>
              <a:t>Préparé par Richard Fethiere, Université de Floride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10B1AE4D-5296-42A0-135C-BABC9FCE4198}"/>
              </a:ext>
            </a:extLst>
          </p:cNvPr>
          <p:cNvSpPr txBox="1">
            <a:spLocks/>
          </p:cNvSpPr>
          <p:nvPr/>
        </p:nvSpPr>
        <p:spPr bwMode="auto">
          <a:xfrm>
            <a:off x="609600" y="812651"/>
            <a:ext cx="10972800" cy="597049"/>
          </a:xfrm>
          <a:prstGeom prst="rect">
            <a:avLst/>
          </a:prstGeom>
          <a:noFill/>
          <a:ln w="0">
            <a:noFill/>
            <a:miter lim="800000"/>
            <a:headEnd/>
            <a:tailEnd/>
          </a:ln>
        </p:spPr>
        <p:txBody>
          <a:bodyPr vert="horz" wrap="square" lIns="91440" tIns="45720" rIns="91440" bIns="0" numCol="1" anchor="t" anchorCtr="0" compatLnSpc="1">
            <a:prstTxWarp prst="textNoShape">
              <a:avLst/>
            </a:prstTxWarp>
          </a:bodyPr>
          <a:lstStyle>
            <a:lvl1pPr algn="ctr" defTabSz="457200" rtl="0" eaLnBrk="0" fontAlgn="base" hangingPunct="0">
              <a:spcBef>
                <a:spcPct val="0"/>
              </a:spcBef>
              <a:spcAft>
                <a:spcPct val="0"/>
              </a:spcAft>
              <a:defRPr sz="3200" b="1" kern="1200" cap="all" baseline="0">
                <a:solidFill>
                  <a:srgbClr val="C25700"/>
                </a:solidFill>
                <a:latin typeface="Gill Sans MT" panose="020B0502020104020203" pitchFamily="34" charset="0"/>
                <a:ea typeface="+mj-ea"/>
                <a:cs typeface="Arial" panose="020B0604020202020204" pitchFamily="34" charset="0"/>
              </a:defRPr>
            </a:lvl1pPr>
            <a:lvl2pPr algn="ctr" defTabSz="457200" rtl="0" eaLnBrk="0" fontAlgn="base" hangingPunct="0">
              <a:spcBef>
                <a:spcPct val="0"/>
              </a:spcBef>
              <a:spcAft>
                <a:spcPct val="0"/>
              </a:spcAft>
              <a:defRPr sz="4400">
                <a:solidFill>
                  <a:schemeClr val="tx1"/>
                </a:solidFill>
                <a:latin typeface="Gill Sans MT" panose="020B0502020104020203" pitchFamily="34" charset="0"/>
              </a:defRPr>
            </a:lvl2pPr>
            <a:lvl3pPr algn="ctr" defTabSz="457200" rtl="0" eaLnBrk="0" fontAlgn="base" hangingPunct="0">
              <a:spcBef>
                <a:spcPct val="0"/>
              </a:spcBef>
              <a:spcAft>
                <a:spcPct val="0"/>
              </a:spcAft>
              <a:defRPr sz="4400">
                <a:solidFill>
                  <a:schemeClr val="tx1"/>
                </a:solidFill>
                <a:latin typeface="Gill Sans MT" panose="020B0502020104020203" pitchFamily="34" charset="0"/>
              </a:defRPr>
            </a:lvl3pPr>
            <a:lvl4pPr algn="ctr" defTabSz="457200" rtl="0" eaLnBrk="0" fontAlgn="base" hangingPunct="0">
              <a:spcBef>
                <a:spcPct val="0"/>
              </a:spcBef>
              <a:spcAft>
                <a:spcPct val="0"/>
              </a:spcAft>
              <a:defRPr sz="4400">
                <a:solidFill>
                  <a:schemeClr val="tx1"/>
                </a:solidFill>
                <a:latin typeface="Gill Sans MT" panose="020B0502020104020203" pitchFamily="34" charset="0"/>
              </a:defRPr>
            </a:lvl4pPr>
            <a:lvl5pPr algn="ctr" defTabSz="457200" rtl="0" eaLnBrk="0" fontAlgn="base" hangingPunct="0">
              <a:spcBef>
                <a:spcPct val="0"/>
              </a:spcBef>
              <a:spcAft>
                <a:spcPct val="0"/>
              </a:spcAft>
              <a:defRPr sz="4400">
                <a:solidFill>
                  <a:schemeClr val="tx1"/>
                </a:solidFill>
                <a:latin typeface="Gill Sans MT" panose="020B0502020104020203" pitchFamily="34" charset="0"/>
              </a:defRPr>
            </a:lvl5pPr>
            <a:lvl6pPr marL="457200" algn="ctr" defTabSz="457200" rtl="0" fontAlgn="base">
              <a:spcBef>
                <a:spcPct val="0"/>
              </a:spcBef>
              <a:spcAft>
                <a:spcPct val="0"/>
              </a:spcAft>
              <a:defRPr sz="4400">
                <a:solidFill>
                  <a:schemeClr val="tx1"/>
                </a:solidFill>
                <a:latin typeface="Gill Sans MT" panose="020B0502020104020203" pitchFamily="34" charset="0"/>
              </a:defRPr>
            </a:lvl6pPr>
            <a:lvl7pPr marL="914400" algn="ctr" defTabSz="457200" rtl="0" fontAlgn="base">
              <a:spcBef>
                <a:spcPct val="0"/>
              </a:spcBef>
              <a:spcAft>
                <a:spcPct val="0"/>
              </a:spcAft>
              <a:defRPr sz="4400">
                <a:solidFill>
                  <a:schemeClr val="tx1"/>
                </a:solidFill>
                <a:latin typeface="Gill Sans MT" panose="020B0502020104020203" pitchFamily="34" charset="0"/>
              </a:defRPr>
            </a:lvl7pPr>
            <a:lvl8pPr marL="1371600" algn="ctr" defTabSz="457200" rtl="0" fontAlgn="base">
              <a:spcBef>
                <a:spcPct val="0"/>
              </a:spcBef>
              <a:spcAft>
                <a:spcPct val="0"/>
              </a:spcAft>
              <a:defRPr sz="4400">
                <a:solidFill>
                  <a:schemeClr val="tx1"/>
                </a:solidFill>
                <a:latin typeface="Gill Sans MT" panose="020B0502020104020203" pitchFamily="34" charset="0"/>
              </a:defRPr>
            </a:lvl8pPr>
            <a:lvl9pPr marL="1828800" algn="ctr" defTabSz="457200" rtl="0" fontAlgn="base">
              <a:spcBef>
                <a:spcPct val="0"/>
              </a:spcBef>
              <a:spcAft>
                <a:spcPct val="0"/>
              </a:spcAft>
              <a:defRPr sz="4400">
                <a:solidFill>
                  <a:schemeClr val="tx1"/>
                </a:solidFill>
                <a:latin typeface="Gill Sans MT" panose="020B0502020104020203" pitchFamily="34" charset="0"/>
              </a:defRPr>
            </a:lvl9pP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US" sz="4000" b="1" i="0" u="none" strike="noStrike" kern="1200" cap="all" spc="0" normalizeH="0" baseline="0" noProof="0" dirty="0">
                <a:ln>
                  <a:noFill/>
                </a:ln>
                <a:solidFill>
                  <a:srgbClr val="C55A11"/>
                </a:solidFill>
                <a:effectLst/>
                <a:uLnTx/>
                <a:uFillTx/>
                <a:latin typeface="Gill Sans MT" panose="020B0502020104020203" pitchFamily="34" charset="0"/>
                <a:ea typeface="+mj-ea"/>
                <a:cs typeface="Arial" panose="020B0604020202020204" pitchFamily="34" charset="0"/>
              </a:rPr>
              <a:t>Archives : Formulaire de soumission</a:t>
            </a:r>
          </a:p>
        </p:txBody>
      </p:sp>
      <p:graphicFrame>
        <p:nvGraphicFramePr>
          <p:cNvPr id="3" name="Diagram 2">
            <a:extLst>
              <a:ext uri="{FF2B5EF4-FFF2-40B4-BE49-F238E27FC236}">
                <a16:creationId xmlns:a16="http://schemas.microsoft.com/office/drawing/2014/main" id="{7D2A9A7D-0CE3-19F1-E5A8-CDD40FB31D2B}"/>
              </a:ext>
            </a:extLst>
          </p:cNvPr>
          <p:cNvGraphicFramePr/>
          <p:nvPr>
            <p:extLst>
              <p:ext uri="{D42A27DB-BD31-4B8C-83A1-F6EECF244321}">
                <p14:modId xmlns:p14="http://schemas.microsoft.com/office/powerpoint/2010/main" val="831141902"/>
              </p:ext>
            </p:extLst>
          </p:nvPr>
        </p:nvGraphicFramePr>
        <p:xfrm>
          <a:off x="609600" y="1828800"/>
          <a:ext cx="11082337" cy="48519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483933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10B1AE4D-5296-42A0-135C-BABC9FCE4198}"/>
              </a:ext>
            </a:extLst>
          </p:cNvPr>
          <p:cNvSpPr txBox="1">
            <a:spLocks/>
          </p:cNvSpPr>
          <p:nvPr/>
        </p:nvSpPr>
        <p:spPr bwMode="auto">
          <a:xfrm>
            <a:off x="609600" y="812651"/>
            <a:ext cx="10972800" cy="597049"/>
          </a:xfrm>
          <a:prstGeom prst="rect">
            <a:avLst/>
          </a:prstGeom>
          <a:noFill/>
          <a:ln w="0">
            <a:noFill/>
            <a:miter lim="800000"/>
            <a:headEnd/>
            <a:tailEnd/>
          </a:ln>
        </p:spPr>
        <p:txBody>
          <a:bodyPr vert="horz" wrap="square" lIns="91440" tIns="45720" rIns="91440" bIns="0" numCol="1" anchor="t" anchorCtr="0" compatLnSpc="1">
            <a:prstTxWarp prst="textNoShape">
              <a:avLst/>
            </a:prstTxWarp>
          </a:bodyPr>
          <a:lstStyle>
            <a:lvl1pPr algn="ctr" defTabSz="457200" rtl="0" eaLnBrk="0" fontAlgn="base" hangingPunct="0">
              <a:spcBef>
                <a:spcPct val="0"/>
              </a:spcBef>
              <a:spcAft>
                <a:spcPct val="0"/>
              </a:spcAft>
              <a:defRPr sz="3200" b="1" kern="1200" cap="all" baseline="0">
                <a:solidFill>
                  <a:srgbClr val="C25700"/>
                </a:solidFill>
                <a:latin typeface="Gill Sans MT" panose="020B0502020104020203" pitchFamily="34" charset="0"/>
                <a:ea typeface="+mj-ea"/>
                <a:cs typeface="Arial" panose="020B0604020202020204" pitchFamily="34" charset="0"/>
              </a:defRPr>
            </a:lvl1pPr>
            <a:lvl2pPr algn="ctr" defTabSz="457200" rtl="0" eaLnBrk="0" fontAlgn="base" hangingPunct="0">
              <a:spcBef>
                <a:spcPct val="0"/>
              </a:spcBef>
              <a:spcAft>
                <a:spcPct val="0"/>
              </a:spcAft>
              <a:defRPr sz="4400">
                <a:solidFill>
                  <a:schemeClr val="tx1"/>
                </a:solidFill>
                <a:latin typeface="Gill Sans MT" panose="020B0502020104020203" pitchFamily="34" charset="0"/>
              </a:defRPr>
            </a:lvl2pPr>
            <a:lvl3pPr algn="ctr" defTabSz="457200" rtl="0" eaLnBrk="0" fontAlgn="base" hangingPunct="0">
              <a:spcBef>
                <a:spcPct val="0"/>
              </a:spcBef>
              <a:spcAft>
                <a:spcPct val="0"/>
              </a:spcAft>
              <a:defRPr sz="4400">
                <a:solidFill>
                  <a:schemeClr val="tx1"/>
                </a:solidFill>
                <a:latin typeface="Gill Sans MT" panose="020B0502020104020203" pitchFamily="34" charset="0"/>
              </a:defRPr>
            </a:lvl3pPr>
            <a:lvl4pPr algn="ctr" defTabSz="457200" rtl="0" eaLnBrk="0" fontAlgn="base" hangingPunct="0">
              <a:spcBef>
                <a:spcPct val="0"/>
              </a:spcBef>
              <a:spcAft>
                <a:spcPct val="0"/>
              </a:spcAft>
              <a:defRPr sz="4400">
                <a:solidFill>
                  <a:schemeClr val="tx1"/>
                </a:solidFill>
                <a:latin typeface="Gill Sans MT" panose="020B0502020104020203" pitchFamily="34" charset="0"/>
              </a:defRPr>
            </a:lvl4pPr>
            <a:lvl5pPr algn="ctr" defTabSz="457200" rtl="0" eaLnBrk="0" fontAlgn="base" hangingPunct="0">
              <a:spcBef>
                <a:spcPct val="0"/>
              </a:spcBef>
              <a:spcAft>
                <a:spcPct val="0"/>
              </a:spcAft>
              <a:defRPr sz="4400">
                <a:solidFill>
                  <a:schemeClr val="tx1"/>
                </a:solidFill>
                <a:latin typeface="Gill Sans MT" panose="020B0502020104020203" pitchFamily="34" charset="0"/>
              </a:defRPr>
            </a:lvl5pPr>
            <a:lvl6pPr marL="457200" algn="ctr" defTabSz="457200" rtl="0" fontAlgn="base">
              <a:spcBef>
                <a:spcPct val="0"/>
              </a:spcBef>
              <a:spcAft>
                <a:spcPct val="0"/>
              </a:spcAft>
              <a:defRPr sz="4400">
                <a:solidFill>
                  <a:schemeClr val="tx1"/>
                </a:solidFill>
                <a:latin typeface="Gill Sans MT" panose="020B0502020104020203" pitchFamily="34" charset="0"/>
              </a:defRPr>
            </a:lvl6pPr>
            <a:lvl7pPr marL="914400" algn="ctr" defTabSz="457200" rtl="0" fontAlgn="base">
              <a:spcBef>
                <a:spcPct val="0"/>
              </a:spcBef>
              <a:spcAft>
                <a:spcPct val="0"/>
              </a:spcAft>
              <a:defRPr sz="4400">
                <a:solidFill>
                  <a:schemeClr val="tx1"/>
                </a:solidFill>
                <a:latin typeface="Gill Sans MT" panose="020B0502020104020203" pitchFamily="34" charset="0"/>
              </a:defRPr>
            </a:lvl7pPr>
            <a:lvl8pPr marL="1371600" algn="ctr" defTabSz="457200" rtl="0" fontAlgn="base">
              <a:spcBef>
                <a:spcPct val="0"/>
              </a:spcBef>
              <a:spcAft>
                <a:spcPct val="0"/>
              </a:spcAft>
              <a:defRPr sz="4400">
                <a:solidFill>
                  <a:schemeClr val="tx1"/>
                </a:solidFill>
                <a:latin typeface="Gill Sans MT" panose="020B0502020104020203" pitchFamily="34" charset="0"/>
              </a:defRPr>
            </a:lvl8pPr>
            <a:lvl9pPr marL="1828800" algn="ctr" defTabSz="457200" rtl="0" fontAlgn="base">
              <a:spcBef>
                <a:spcPct val="0"/>
              </a:spcBef>
              <a:spcAft>
                <a:spcPct val="0"/>
              </a:spcAft>
              <a:defRPr sz="4400">
                <a:solidFill>
                  <a:schemeClr val="tx1"/>
                </a:solidFill>
                <a:latin typeface="Gill Sans MT" panose="020B0502020104020203" pitchFamily="34" charset="0"/>
              </a:defRPr>
            </a:lvl9pP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US" sz="4000" b="1" i="0" u="none" strike="noStrike" kern="1200" cap="all" spc="0" normalizeH="0" baseline="0" noProof="0" dirty="0">
                <a:ln>
                  <a:noFill/>
                </a:ln>
                <a:solidFill>
                  <a:srgbClr val="C55A11"/>
                </a:solidFill>
                <a:effectLst/>
                <a:uLnTx/>
                <a:uFillTx/>
                <a:latin typeface="Gill Sans MT" panose="020B0502020104020203" pitchFamily="34" charset="0"/>
                <a:ea typeface="+mj-ea"/>
                <a:cs typeface="Arial" panose="020B0604020202020204" pitchFamily="34" charset="0"/>
              </a:rPr>
              <a:t>Archives : Histoire</a:t>
            </a:r>
          </a:p>
        </p:txBody>
      </p:sp>
      <p:sp>
        <p:nvSpPr>
          <p:cNvPr id="2" name="Title 1">
            <a:extLst>
              <a:ext uri="{FF2B5EF4-FFF2-40B4-BE49-F238E27FC236}">
                <a16:creationId xmlns:a16="http://schemas.microsoft.com/office/drawing/2014/main" id="{B98FB3FF-202C-FCEE-75C4-BF7979454E3C}"/>
              </a:ext>
            </a:extLst>
          </p:cNvPr>
          <p:cNvSpPr txBox="1">
            <a:spLocks/>
          </p:cNvSpPr>
          <p:nvPr/>
        </p:nvSpPr>
        <p:spPr bwMode="auto">
          <a:xfrm>
            <a:off x="253760" y="2282008"/>
            <a:ext cx="4482142" cy="3904480"/>
          </a:xfrm>
          <a:prstGeom prst="rect">
            <a:avLst/>
          </a:prstGeom>
          <a:noFill/>
          <a:ln w="0">
            <a:noFill/>
            <a:miter lim="800000"/>
            <a:headEnd/>
            <a:tailEnd/>
          </a:ln>
        </p:spPr>
        <p:txBody>
          <a:bodyPr vert="horz" wrap="square" lIns="91440" tIns="45720" rIns="91440" bIns="0" numCol="1" anchor="t" anchorCtr="0" compatLnSpc="1">
            <a:prstTxWarp prst="textNoShape">
              <a:avLst/>
            </a:prstTxWarp>
          </a:bodyPr>
          <a:lstStyle>
            <a:lvl1pPr algn="ctr" defTabSz="457200" rtl="0" eaLnBrk="0" fontAlgn="base" hangingPunct="0">
              <a:spcBef>
                <a:spcPct val="0"/>
              </a:spcBef>
              <a:spcAft>
                <a:spcPct val="0"/>
              </a:spcAft>
              <a:defRPr sz="3200" b="1" kern="1200" cap="all" baseline="0">
                <a:solidFill>
                  <a:srgbClr val="C25700"/>
                </a:solidFill>
                <a:latin typeface="Gill Sans MT" panose="020B0502020104020203" pitchFamily="34" charset="0"/>
                <a:ea typeface="+mj-ea"/>
                <a:cs typeface="Arial" panose="020B0604020202020204" pitchFamily="34" charset="0"/>
              </a:defRPr>
            </a:lvl1pPr>
            <a:lvl2pPr algn="ctr" defTabSz="457200" rtl="0" eaLnBrk="0" fontAlgn="base" hangingPunct="0">
              <a:spcBef>
                <a:spcPct val="0"/>
              </a:spcBef>
              <a:spcAft>
                <a:spcPct val="0"/>
              </a:spcAft>
              <a:defRPr sz="4400">
                <a:solidFill>
                  <a:schemeClr val="tx1"/>
                </a:solidFill>
                <a:latin typeface="Gill Sans MT" panose="020B0502020104020203" pitchFamily="34" charset="0"/>
              </a:defRPr>
            </a:lvl2pPr>
            <a:lvl3pPr algn="ctr" defTabSz="457200" rtl="0" eaLnBrk="0" fontAlgn="base" hangingPunct="0">
              <a:spcBef>
                <a:spcPct val="0"/>
              </a:spcBef>
              <a:spcAft>
                <a:spcPct val="0"/>
              </a:spcAft>
              <a:defRPr sz="4400">
                <a:solidFill>
                  <a:schemeClr val="tx1"/>
                </a:solidFill>
                <a:latin typeface="Gill Sans MT" panose="020B0502020104020203" pitchFamily="34" charset="0"/>
              </a:defRPr>
            </a:lvl3pPr>
            <a:lvl4pPr algn="ctr" defTabSz="457200" rtl="0" eaLnBrk="0" fontAlgn="base" hangingPunct="0">
              <a:spcBef>
                <a:spcPct val="0"/>
              </a:spcBef>
              <a:spcAft>
                <a:spcPct val="0"/>
              </a:spcAft>
              <a:defRPr sz="4400">
                <a:solidFill>
                  <a:schemeClr val="tx1"/>
                </a:solidFill>
                <a:latin typeface="Gill Sans MT" panose="020B0502020104020203" pitchFamily="34" charset="0"/>
              </a:defRPr>
            </a:lvl4pPr>
            <a:lvl5pPr algn="ctr" defTabSz="457200" rtl="0" eaLnBrk="0" fontAlgn="base" hangingPunct="0">
              <a:spcBef>
                <a:spcPct val="0"/>
              </a:spcBef>
              <a:spcAft>
                <a:spcPct val="0"/>
              </a:spcAft>
              <a:defRPr sz="4400">
                <a:solidFill>
                  <a:schemeClr val="tx1"/>
                </a:solidFill>
                <a:latin typeface="Gill Sans MT" panose="020B0502020104020203" pitchFamily="34" charset="0"/>
              </a:defRPr>
            </a:lvl5pPr>
            <a:lvl6pPr marL="457200" algn="ctr" defTabSz="457200" rtl="0" fontAlgn="base">
              <a:spcBef>
                <a:spcPct val="0"/>
              </a:spcBef>
              <a:spcAft>
                <a:spcPct val="0"/>
              </a:spcAft>
              <a:defRPr sz="4400">
                <a:solidFill>
                  <a:schemeClr val="tx1"/>
                </a:solidFill>
                <a:latin typeface="Gill Sans MT" panose="020B0502020104020203" pitchFamily="34" charset="0"/>
              </a:defRPr>
            </a:lvl6pPr>
            <a:lvl7pPr marL="914400" algn="ctr" defTabSz="457200" rtl="0" fontAlgn="base">
              <a:spcBef>
                <a:spcPct val="0"/>
              </a:spcBef>
              <a:spcAft>
                <a:spcPct val="0"/>
              </a:spcAft>
              <a:defRPr sz="4400">
                <a:solidFill>
                  <a:schemeClr val="tx1"/>
                </a:solidFill>
                <a:latin typeface="Gill Sans MT" panose="020B0502020104020203" pitchFamily="34" charset="0"/>
              </a:defRPr>
            </a:lvl7pPr>
            <a:lvl8pPr marL="1371600" algn="ctr" defTabSz="457200" rtl="0" fontAlgn="base">
              <a:spcBef>
                <a:spcPct val="0"/>
              </a:spcBef>
              <a:spcAft>
                <a:spcPct val="0"/>
              </a:spcAft>
              <a:defRPr sz="4400">
                <a:solidFill>
                  <a:schemeClr val="tx1"/>
                </a:solidFill>
                <a:latin typeface="Gill Sans MT" panose="020B0502020104020203" pitchFamily="34" charset="0"/>
              </a:defRPr>
            </a:lvl8pPr>
            <a:lvl9pPr marL="1828800" algn="ctr" defTabSz="457200" rtl="0" fontAlgn="base">
              <a:spcBef>
                <a:spcPct val="0"/>
              </a:spcBef>
              <a:spcAft>
                <a:spcPct val="0"/>
              </a:spcAft>
              <a:defRPr sz="4400">
                <a:solidFill>
                  <a:schemeClr val="tx1"/>
                </a:solidFill>
                <a:latin typeface="Gill Sans MT" panose="020B0502020104020203" pitchFamily="34" charset="0"/>
              </a:defRPr>
            </a:lvl9pPr>
          </a:lstStyle>
          <a:p>
            <a:pPr marL="800100" lvl="1" indent="-342900" algn="l">
              <a:spcBef>
                <a:spcPts val="1800"/>
              </a:spcBef>
              <a:spcAft>
                <a:spcPts val="0"/>
              </a:spcAft>
              <a:buFont typeface="Wingdings" panose="05000000000000000000" pitchFamily="2" charset="2"/>
              <a:buChar char="v"/>
              <a:defRPr/>
            </a:pPr>
            <a:r>
              <a:rPr lang="en-US" sz="2200" dirty="0">
                <a:cs typeface="Arial"/>
              </a:rPr>
              <a:t>Les documents archivés doivent être protégés contre toute interférence (en particulier contre l'enlèvement non autorisé qui entraînerait une perte) et contre les catastrophes telles que les incendies et les inondations, ainsi que contre le vandalisme délibéré. L'accès aux archives doit donc être limité</a:t>
            </a:r>
          </a:p>
        </p:txBody>
      </p:sp>
      <p:sp>
        <p:nvSpPr>
          <p:cNvPr id="4" name="TextBox 3">
            <a:extLst>
              <a:ext uri="{FF2B5EF4-FFF2-40B4-BE49-F238E27FC236}">
                <a16:creationId xmlns:a16="http://schemas.microsoft.com/office/drawing/2014/main" id="{32BC6574-DB41-9EF1-CF34-9947071866FE}"/>
              </a:ext>
            </a:extLst>
          </p:cNvPr>
          <p:cNvSpPr txBox="1"/>
          <p:nvPr/>
        </p:nvSpPr>
        <p:spPr>
          <a:xfrm>
            <a:off x="7456097" y="3001224"/>
            <a:ext cx="4008137" cy="2123658"/>
          </a:xfrm>
          <a:prstGeom prst="rect">
            <a:avLst/>
          </a:prstGeom>
          <a:ln w="19050"/>
        </p:spPr>
        <p:style>
          <a:lnRef idx="2">
            <a:schemeClr val="accent5"/>
          </a:lnRef>
          <a:fillRef idx="1">
            <a:schemeClr val="lt1"/>
          </a:fillRef>
          <a:effectRef idx="0">
            <a:schemeClr val="accent5"/>
          </a:effectRef>
          <a:fontRef idx="minor">
            <a:schemeClr val="dk1"/>
          </a:fontRef>
        </p:style>
        <p:txBody>
          <a:bodyPr wrap="square">
            <a:spAutoFit/>
          </a:bodyPr>
          <a:lstStyle/>
          <a:p>
            <a:pPr algn="ctr"/>
            <a:r>
              <a:rPr lang="en-US" sz="2200" b="0" i="0" u="none" strike="noStrike" baseline="0" dirty="0">
                <a:solidFill>
                  <a:srgbClr val="000000"/>
                </a:solidFill>
                <a:latin typeface="Gill Sans MT" panose="020B0502020104020203" pitchFamily="34" charset="0"/>
              </a:rPr>
              <a:t>Vous avez besoin d'une procédure d'exploitation normalisée décrivant les conditions d'entrée (entrée et sortie) et la liste des personnes autorisées à </a:t>
            </a:r>
            <a:r>
              <a:rPr lang="en-US" sz="2200" b="0" i="0" u="none" strike="noStrike" baseline="0" dirty="0" err="1">
                <a:solidFill>
                  <a:srgbClr val="000000"/>
                </a:solidFill>
                <a:latin typeface="Gill Sans MT" panose="020B0502020104020203" pitchFamily="34" charset="0"/>
              </a:rPr>
              <a:t>accéder</a:t>
            </a:r>
            <a:r>
              <a:rPr lang="en-US" sz="2200" b="0" i="0" u="none" strike="noStrike" baseline="0" dirty="0">
                <a:solidFill>
                  <a:srgbClr val="000000"/>
                </a:solidFill>
                <a:latin typeface="Gill Sans MT" panose="020B0502020104020203" pitchFamily="34" charset="0"/>
              </a:rPr>
              <a:t> aux </a:t>
            </a:r>
            <a:r>
              <a:rPr lang="en-US" sz="2200" b="0" i="0" u="none" strike="noStrike" baseline="0" dirty="0" err="1">
                <a:solidFill>
                  <a:srgbClr val="000000"/>
                </a:solidFill>
                <a:latin typeface="Gill Sans MT" panose="020B0502020104020203" pitchFamily="34" charset="0"/>
              </a:rPr>
              <a:t>lieux</a:t>
            </a:r>
            <a:r>
              <a:rPr lang="en-US" sz="2200" b="0" i="0" u="none" strike="noStrike" baseline="0" dirty="0">
                <a:solidFill>
                  <a:srgbClr val="000000"/>
                </a:solidFill>
                <a:latin typeface="Gill Sans MT" panose="020B0502020104020203" pitchFamily="34" charset="0"/>
              </a:rPr>
              <a:t>.</a:t>
            </a:r>
          </a:p>
        </p:txBody>
      </p:sp>
      <p:sp>
        <p:nvSpPr>
          <p:cNvPr id="5" name="Arrow: Right 4">
            <a:extLst>
              <a:ext uri="{FF2B5EF4-FFF2-40B4-BE49-F238E27FC236}">
                <a16:creationId xmlns:a16="http://schemas.microsoft.com/office/drawing/2014/main" id="{50A69507-CC8F-40A7-6031-67CFDBCED8AC}"/>
              </a:ext>
            </a:extLst>
          </p:cNvPr>
          <p:cNvSpPr/>
          <p:nvPr/>
        </p:nvSpPr>
        <p:spPr>
          <a:xfrm>
            <a:off x="5198852" y="3214751"/>
            <a:ext cx="1794295" cy="1019497"/>
          </a:xfrm>
          <a:prstGeom prst="rightArrow">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440208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10B1AE4D-5296-42A0-135C-BABC9FCE4198}"/>
              </a:ext>
            </a:extLst>
          </p:cNvPr>
          <p:cNvSpPr txBox="1">
            <a:spLocks/>
          </p:cNvSpPr>
          <p:nvPr/>
        </p:nvSpPr>
        <p:spPr bwMode="auto">
          <a:xfrm>
            <a:off x="2725947" y="959300"/>
            <a:ext cx="6740106" cy="597049"/>
          </a:xfrm>
          <a:prstGeom prst="rect">
            <a:avLst/>
          </a:prstGeom>
          <a:noFill/>
          <a:ln w="0">
            <a:noFill/>
            <a:miter lim="800000"/>
            <a:headEnd/>
            <a:tailEnd/>
          </a:ln>
        </p:spPr>
        <p:txBody>
          <a:bodyPr vert="horz" wrap="square" lIns="91440" tIns="45720" rIns="91440" bIns="0" numCol="1" anchor="t" anchorCtr="0" compatLnSpc="1">
            <a:prstTxWarp prst="textNoShape">
              <a:avLst/>
            </a:prstTxWarp>
          </a:bodyPr>
          <a:lstStyle>
            <a:lvl1pPr algn="ctr" defTabSz="457200" rtl="0" eaLnBrk="0" fontAlgn="base" hangingPunct="0">
              <a:spcBef>
                <a:spcPct val="0"/>
              </a:spcBef>
              <a:spcAft>
                <a:spcPct val="0"/>
              </a:spcAft>
              <a:defRPr sz="3200" b="1" kern="1200" cap="all" baseline="0">
                <a:solidFill>
                  <a:srgbClr val="C25700"/>
                </a:solidFill>
                <a:latin typeface="Gill Sans MT" panose="020B0502020104020203" pitchFamily="34" charset="0"/>
                <a:ea typeface="+mj-ea"/>
                <a:cs typeface="Arial" panose="020B0604020202020204" pitchFamily="34" charset="0"/>
              </a:defRPr>
            </a:lvl1pPr>
            <a:lvl2pPr algn="ctr" defTabSz="457200" rtl="0" eaLnBrk="0" fontAlgn="base" hangingPunct="0">
              <a:spcBef>
                <a:spcPct val="0"/>
              </a:spcBef>
              <a:spcAft>
                <a:spcPct val="0"/>
              </a:spcAft>
              <a:defRPr sz="4400">
                <a:solidFill>
                  <a:schemeClr val="tx1"/>
                </a:solidFill>
                <a:latin typeface="Gill Sans MT" panose="020B0502020104020203" pitchFamily="34" charset="0"/>
              </a:defRPr>
            </a:lvl2pPr>
            <a:lvl3pPr algn="ctr" defTabSz="457200" rtl="0" eaLnBrk="0" fontAlgn="base" hangingPunct="0">
              <a:spcBef>
                <a:spcPct val="0"/>
              </a:spcBef>
              <a:spcAft>
                <a:spcPct val="0"/>
              </a:spcAft>
              <a:defRPr sz="4400">
                <a:solidFill>
                  <a:schemeClr val="tx1"/>
                </a:solidFill>
                <a:latin typeface="Gill Sans MT" panose="020B0502020104020203" pitchFamily="34" charset="0"/>
              </a:defRPr>
            </a:lvl3pPr>
            <a:lvl4pPr algn="ctr" defTabSz="457200" rtl="0" eaLnBrk="0" fontAlgn="base" hangingPunct="0">
              <a:spcBef>
                <a:spcPct val="0"/>
              </a:spcBef>
              <a:spcAft>
                <a:spcPct val="0"/>
              </a:spcAft>
              <a:defRPr sz="4400">
                <a:solidFill>
                  <a:schemeClr val="tx1"/>
                </a:solidFill>
                <a:latin typeface="Gill Sans MT" panose="020B0502020104020203" pitchFamily="34" charset="0"/>
              </a:defRPr>
            </a:lvl4pPr>
            <a:lvl5pPr algn="ctr" defTabSz="457200" rtl="0" eaLnBrk="0" fontAlgn="base" hangingPunct="0">
              <a:spcBef>
                <a:spcPct val="0"/>
              </a:spcBef>
              <a:spcAft>
                <a:spcPct val="0"/>
              </a:spcAft>
              <a:defRPr sz="4400">
                <a:solidFill>
                  <a:schemeClr val="tx1"/>
                </a:solidFill>
                <a:latin typeface="Gill Sans MT" panose="020B0502020104020203" pitchFamily="34" charset="0"/>
              </a:defRPr>
            </a:lvl5pPr>
            <a:lvl6pPr marL="457200" algn="ctr" defTabSz="457200" rtl="0" fontAlgn="base">
              <a:spcBef>
                <a:spcPct val="0"/>
              </a:spcBef>
              <a:spcAft>
                <a:spcPct val="0"/>
              </a:spcAft>
              <a:defRPr sz="4400">
                <a:solidFill>
                  <a:schemeClr val="tx1"/>
                </a:solidFill>
                <a:latin typeface="Gill Sans MT" panose="020B0502020104020203" pitchFamily="34" charset="0"/>
              </a:defRPr>
            </a:lvl6pPr>
            <a:lvl7pPr marL="914400" algn="ctr" defTabSz="457200" rtl="0" fontAlgn="base">
              <a:spcBef>
                <a:spcPct val="0"/>
              </a:spcBef>
              <a:spcAft>
                <a:spcPct val="0"/>
              </a:spcAft>
              <a:defRPr sz="4400">
                <a:solidFill>
                  <a:schemeClr val="tx1"/>
                </a:solidFill>
                <a:latin typeface="Gill Sans MT" panose="020B0502020104020203" pitchFamily="34" charset="0"/>
              </a:defRPr>
            </a:lvl7pPr>
            <a:lvl8pPr marL="1371600" algn="ctr" defTabSz="457200" rtl="0" fontAlgn="base">
              <a:spcBef>
                <a:spcPct val="0"/>
              </a:spcBef>
              <a:spcAft>
                <a:spcPct val="0"/>
              </a:spcAft>
              <a:defRPr sz="4400">
                <a:solidFill>
                  <a:schemeClr val="tx1"/>
                </a:solidFill>
                <a:latin typeface="Gill Sans MT" panose="020B0502020104020203" pitchFamily="34" charset="0"/>
              </a:defRPr>
            </a:lvl8pPr>
            <a:lvl9pPr marL="1828800" algn="ctr" defTabSz="457200" rtl="0" fontAlgn="base">
              <a:spcBef>
                <a:spcPct val="0"/>
              </a:spcBef>
              <a:spcAft>
                <a:spcPct val="0"/>
              </a:spcAft>
              <a:defRPr sz="4400">
                <a:solidFill>
                  <a:schemeClr val="tx1"/>
                </a:solidFill>
                <a:latin typeface="Gill Sans MT" panose="020B0502020104020203" pitchFamily="34" charset="0"/>
              </a:defRPr>
            </a:lvl9pP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US" sz="4000" b="1" i="0" u="none" strike="noStrike" kern="1200" cap="all" spc="0" normalizeH="0" baseline="0" noProof="0" dirty="0">
                <a:ln>
                  <a:noFill/>
                </a:ln>
                <a:solidFill>
                  <a:srgbClr val="C55A11"/>
                </a:solidFill>
                <a:effectLst/>
                <a:uLnTx/>
                <a:uFillTx/>
                <a:latin typeface="Gill Sans MT" panose="020B0502020104020203" pitchFamily="34" charset="0"/>
                <a:ea typeface="+mj-ea"/>
                <a:cs typeface="Arial" panose="020B0604020202020204" pitchFamily="34" charset="0"/>
              </a:rPr>
              <a:t>Archives</a:t>
            </a:r>
          </a:p>
        </p:txBody>
      </p:sp>
      <p:sp>
        <p:nvSpPr>
          <p:cNvPr id="2" name="Title 1">
            <a:extLst>
              <a:ext uri="{FF2B5EF4-FFF2-40B4-BE49-F238E27FC236}">
                <a16:creationId xmlns:a16="http://schemas.microsoft.com/office/drawing/2014/main" id="{B98FB3FF-202C-FCEE-75C4-BF7979454E3C}"/>
              </a:ext>
            </a:extLst>
          </p:cNvPr>
          <p:cNvSpPr txBox="1">
            <a:spLocks/>
          </p:cNvSpPr>
          <p:nvPr/>
        </p:nvSpPr>
        <p:spPr bwMode="auto">
          <a:xfrm>
            <a:off x="1948851" y="2360097"/>
            <a:ext cx="8294298" cy="2712238"/>
          </a:xfrm>
          <a:prstGeom prst="rect">
            <a:avLst/>
          </a:prstGeom>
          <a:noFill/>
          <a:ln w="0">
            <a:noFill/>
            <a:miter lim="800000"/>
            <a:headEnd/>
            <a:tailEnd/>
          </a:ln>
        </p:spPr>
        <p:txBody>
          <a:bodyPr vert="horz" wrap="square" lIns="91440" tIns="45720" rIns="91440" bIns="0" numCol="1" anchor="t" anchorCtr="0" compatLnSpc="1">
            <a:prstTxWarp prst="textNoShape">
              <a:avLst/>
            </a:prstTxWarp>
          </a:bodyPr>
          <a:lstStyle>
            <a:lvl1pPr algn="ctr" defTabSz="457200" rtl="0" eaLnBrk="0" fontAlgn="base" hangingPunct="0">
              <a:spcBef>
                <a:spcPct val="0"/>
              </a:spcBef>
              <a:spcAft>
                <a:spcPct val="0"/>
              </a:spcAft>
              <a:defRPr sz="3200" b="1" kern="1200" cap="all" baseline="0">
                <a:solidFill>
                  <a:srgbClr val="C25700"/>
                </a:solidFill>
                <a:latin typeface="Gill Sans MT" panose="020B0502020104020203" pitchFamily="34" charset="0"/>
                <a:ea typeface="+mj-ea"/>
                <a:cs typeface="Arial" panose="020B0604020202020204" pitchFamily="34" charset="0"/>
              </a:defRPr>
            </a:lvl1pPr>
            <a:lvl2pPr algn="ctr" defTabSz="457200" rtl="0" eaLnBrk="0" fontAlgn="base" hangingPunct="0">
              <a:spcBef>
                <a:spcPct val="0"/>
              </a:spcBef>
              <a:spcAft>
                <a:spcPct val="0"/>
              </a:spcAft>
              <a:defRPr sz="4400">
                <a:solidFill>
                  <a:schemeClr val="tx1"/>
                </a:solidFill>
                <a:latin typeface="Gill Sans MT" panose="020B0502020104020203" pitchFamily="34" charset="0"/>
              </a:defRPr>
            </a:lvl2pPr>
            <a:lvl3pPr algn="ctr" defTabSz="457200" rtl="0" eaLnBrk="0" fontAlgn="base" hangingPunct="0">
              <a:spcBef>
                <a:spcPct val="0"/>
              </a:spcBef>
              <a:spcAft>
                <a:spcPct val="0"/>
              </a:spcAft>
              <a:defRPr sz="4400">
                <a:solidFill>
                  <a:schemeClr val="tx1"/>
                </a:solidFill>
                <a:latin typeface="Gill Sans MT" panose="020B0502020104020203" pitchFamily="34" charset="0"/>
              </a:defRPr>
            </a:lvl3pPr>
            <a:lvl4pPr algn="ctr" defTabSz="457200" rtl="0" eaLnBrk="0" fontAlgn="base" hangingPunct="0">
              <a:spcBef>
                <a:spcPct val="0"/>
              </a:spcBef>
              <a:spcAft>
                <a:spcPct val="0"/>
              </a:spcAft>
              <a:defRPr sz="4400">
                <a:solidFill>
                  <a:schemeClr val="tx1"/>
                </a:solidFill>
                <a:latin typeface="Gill Sans MT" panose="020B0502020104020203" pitchFamily="34" charset="0"/>
              </a:defRPr>
            </a:lvl4pPr>
            <a:lvl5pPr algn="ctr" defTabSz="457200" rtl="0" eaLnBrk="0" fontAlgn="base" hangingPunct="0">
              <a:spcBef>
                <a:spcPct val="0"/>
              </a:spcBef>
              <a:spcAft>
                <a:spcPct val="0"/>
              </a:spcAft>
              <a:defRPr sz="4400">
                <a:solidFill>
                  <a:schemeClr val="tx1"/>
                </a:solidFill>
                <a:latin typeface="Gill Sans MT" panose="020B0502020104020203" pitchFamily="34" charset="0"/>
              </a:defRPr>
            </a:lvl5pPr>
            <a:lvl6pPr marL="457200" algn="ctr" defTabSz="457200" rtl="0" fontAlgn="base">
              <a:spcBef>
                <a:spcPct val="0"/>
              </a:spcBef>
              <a:spcAft>
                <a:spcPct val="0"/>
              </a:spcAft>
              <a:defRPr sz="4400">
                <a:solidFill>
                  <a:schemeClr val="tx1"/>
                </a:solidFill>
                <a:latin typeface="Gill Sans MT" panose="020B0502020104020203" pitchFamily="34" charset="0"/>
              </a:defRPr>
            </a:lvl6pPr>
            <a:lvl7pPr marL="914400" algn="ctr" defTabSz="457200" rtl="0" fontAlgn="base">
              <a:spcBef>
                <a:spcPct val="0"/>
              </a:spcBef>
              <a:spcAft>
                <a:spcPct val="0"/>
              </a:spcAft>
              <a:defRPr sz="4400">
                <a:solidFill>
                  <a:schemeClr val="tx1"/>
                </a:solidFill>
                <a:latin typeface="Gill Sans MT" panose="020B0502020104020203" pitchFamily="34" charset="0"/>
              </a:defRPr>
            </a:lvl7pPr>
            <a:lvl8pPr marL="1371600" algn="ctr" defTabSz="457200" rtl="0" fontAlgn="base">
              <a:spcBef>
                <a:spcPct val="0"/>
              </a:spcBef>
              <a:spcAft>
                <a:spcPct val="0"/>
              </a:spcAft>
              <a:defRPr sz="4400">
                <a:solidFill>
                  <a:schemeClr val="tx1"/>
                </a:solidFill>
                <a:latin typeface="Gill Sans MT" panose="020B0502020104020203" pitchFamily="34" charset="0"/>
              </a:defRPr>
            </a:lvl8pPr>
            <a:lvl9pPr marL="1828800" algn="ctr" defTabSz="457200" rtl="0" fontAlgn="base">
              <a:spcBef>
                <a:spcPct val="0"/>
              </a:spcBef>
              <a:spcAft>
                <a:spcPct val="0"/>
              </a:spcAft>
              <a:defRPr sz="4400">
                <a:solidFill>
                  <a:schemeClr val="tx1"/>
                </a:solidFill>
                <a:latin typeface="Gill Sans MT" panose="020B0502020104020203" pitchFamily="34" charset="0"/>
              </a:defRPr>
            </a:lvl9pPr>
          </a:lstStyle>
          <a:p>
            <a:pPr marL="914400" lvl="1" indent="-457200" algn="l">
              <a:spcBef>
                <a:spcPts val="1800"/>
              </a:spcBef>
              <a:spcAft>
                <a:spcPts val="0"/>
              </a:spcAft>
              <a:buClr>
                <a:srgbClr val="94A545"/>
              </a:buClr>
              <a:buFont typeface="Wingdings" panose="05000000000000000000" pitchFamily="2" charset="2"/>
              <a:buChar char="ü"/>
              <a:defRPr/>
            </a:pPr>
            <a:r>
              <a:rPr lang="en-US" sz="2800" dirty="0">
                <a:cs typeface="Arial"/>
              </a:rPr>
              <a:t>Dans des conditions qui minimisent la détérioration</a:t>
            </a:r>
          </a:p>
          <a:p>
            <a:pPr marL="914400" lvl="1" indent="-457200" algn="l">
              <a:spcBef>
                <a:spcPts val="1800"/>
              </a:spcBef>
              <a:spcAft>
                <a:spcPts val="0"/>
              </a:spcAft>
              <a:buClr>
                <a:srgbClr val="94A545"/>
              </a:buClr>
              <a:buFont typeface="Wingdings" panose="05000000000000000000" pitchFamily="2" charset="2"/>
              <a:buChar char="ü"/>
              <a:defRPr/>
            </a:pPr>
            <a:r>
              <a:rPr lang="en-US" sz="2800" dirty="0">
                <a:cs typeface="Arial"/>
              </a:rPr>
              <a:t>Précautions en cas d'incendie ou d'inondation</a:t>
            </a:r>
          </a:p>
          <a:p>
            <a:pPr marL="914400" lvl="1" indent="-457200" algn="l">
              <a:spcBef>
                <a:spcPts val="1800"/>
              </a:spcBef>
              <a:spcAft>
                <a:spcPts val="0"/>
              </a:spcAft>
              <a:buClr>
                <a:srgbClr val="94A545"/>
              </a:buClr>
              <a:buFont typeface="Wingdings" panose="05000000000000000000" pitchFamily="2" charset="2"/>
              <a:buChar char="ü"/>
              <a:defRPr/>
            </a:pPr>
            <a:r>
              <a:rPr lang="en-US" sz="2800" dirty="0">
                <a:cs typeface="Arial"/>
              </a:rPr>
              <a:t>Environnement climatisé</a:t>
            </a:r>
          </a:p>
          <a:p>
            <a:pPr marL="914400" lvl="1" indent="-457200" algn="l">
              <a:spcBef>
                <a:spcPts val="1800"/>
              </a:spcBef>
              <a:spcAft>
                <a:spcPts val="0"/>
              </a:spcAft>
              <a:buClr>
                <a:srgbClr val="94A545"/>
              </a:buClr>
              <a:buFont typeface="Wingdings" panose="05000000000000000000" pitchFamily="2" charset="2"/>
              <a:buChar char="ü"/>
              <a:defRPr/>
            </a:pPr>
            <a:r>
              <a:rPr lang="en-US" sz="2800" dirty="0">
                <a:cs typeface="Arial"/>
              </a:rPr>
              <a:t>Les </a:t>
            </a:r>
            <a:r>
              <a:rPr lang="en-US" sz="2800" dirty="0" err="1">
                <a:cs typeface="Arial"/>
              </a:rPr>
              <a:t>sauvegardes</a:t>
            </a:r>
            <a:r>
              <a:rPr lang="en-US" sz="2800" dirty="0">
                <a:cs typeface="Arial"/>
              </a:rPr>
              <a:t> </a:t>
            </a:r>
            <a:r>
              <a:rPr lang="en-US" sz="2800" dirty="0" err="1">
                <a:cs typeface="Arial"/>
              </a:rPr>
              <a:t>informatiques</a:t>
            </a:r>
            <a:r>
              <a:rPr lang="en-US" sz="2800" dirty="0">
                <a:cs typeface="Arial"/>
              </a:rPr>
              <a:t> (back ups) sont conservées dans des armoires de sécurité</a:t>
            </a:r>
          </a:p>
        </p:txBody>
      </p:sp>
    </p:spTree>
    <p:extLst>
      <p:ext uri="{BB962C8B-B14F-4D97-AF65-F5344CB8AC3E}">
        <p14:creationId xmlns:p14="http://schemas.microsoft.com/office/powerpoint/2010/main" val="1205301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10B1AE4D-5296-42A0-135C-BABC9FCE4198}"/>
              </a:ext>
            </a:extLst>
          </p:cNvPr>
          <p:cNvSpPr txBox="1">
            <a:spLocks/>
          </p:cNvSpPr>
          <p:nvPr/>
        </p:nvSpPr>
        <p:spPr bwMode="auto">
          <a:xfrm>
            <a:off x="609600" y="812651"/>
            <a:ext cx="10972800" cy="597049"/>
          </a:xfrm>
          <a:prstGeom prst="rect">
            <a:avLst/>
          </a:prstGeom>
          <a:noFill/>
          <a:ln w="0">
            <a:noFill/>
            <a:miter lim="800000"/>
            <a:headEnd/>
            <a:tailEnd/>
          </a:ln>
        </p:spPr>
        <p:txBody>
          <a:bodyPr vert="horz" wrap="square" lIns="91440" tIns="45720" rIns="91440" bIns="0" numCol="1" anchor="t" anchorCtr="0" compatLnSpc="1">
            <a:prstTxWarp prst="textNoShape">
              <a:avLst/>
            </a:prstTxWarp>
          </a:bodyPr>
          <a:lstStyle>
            <a:lvl1pPr algn="ctr" defTabSz="457200" rtl="0" eaLnBrk="0" fontAlgn="base" hangingPunct="0">
              <a:spcBef>
                <a:spcPct val="0"/>
              </a:spcBef>
              <a:spcAft>
                <a:spcPct val="0"/>
              </a:spcAft>
              <a:defRPr sz="3200" b="1" kern="1200" cap="all" baseline="0">
                <a:solidFill>
                  <a:srgbClr val="C25700"/>
                </a:solidFill>
                <a:latin typeface="Gill Sans MT" panose="020B0502020104020203" pitchFamily="34" charset="0"/>
                <a:ea typeface="+mj-ea"/>
                <a:cs typeface="Arial" panose="020B0604020202020204" pitchFamily="34" charset="0"/>
              </a:defRPr>
            </a:lvl1pPr>
            <a:lvl2pPr algn="ctr" defTabSz="457200" rtl="0" eaLnBrk="0" fontAlgn="base" hangingPunct="0">
              <a:spcBef>
                <a:spcPct val="0"/>
              </a:spcBef>
              <a:spcAft>
                <a:spcPct val="0"/>
              </a:spcAft>
              <a:defRPr sz="4400">
                <a:solidFill>
                  <a:schemeClr val="tx1"/>
                </a:solidFill>
                <a:latin typeface="Gill Sans MT" panose="020B0502020104020203" pitchFamily="34" charset="0"/>
              </a:defRPr>
            </a:lvl2pPr>
            <a:lvl3pPr algn="ctr" defTabSz="457200" rtl="0" eaLnBrk="0" fontAlgn="base" hangingPunct="0">
              <a:spcBef>
                <a:spcPct val="0"/>
              </a:spcBef>
              <a:spcAft>
                <a:spcPct val="0"/>
              </a:spcAft>
              <a:defRPr sz="4400">
                <a:solidFill>
                  <a:schemeClr val="tx1"/>
                </a:solidFill>
                <a:latin typeface="Gill Sans MT" panose="020B0502020104020203" pitchFamily="34" charset="0"/>
              </a:defRPr>
            </a:lvl3pPr>
            <a:lvl4pPr algn="ctr" defTabSz="457200" rtl="0" eaLnBrk="0" fontAlgn="base" hangingPunct="0">
              <a:spcBef>
                <a:spcPct val="0"/>
              </a:spcBef>
              <a:spcAft>
                <a:spcPct val="0"/>
              </a:spcAft>
              <a:defRPr sz="4400">
                <a:solidFill>
                  <a:schemeClr val="tx1"/>
                </a:solidFill>
                <a:latin typeface="Gill Sans MT" panose="020B0502020104020203" pitchFamily="34" charset="0"/>
              </a:defRPr>
            </a:lvl4pPr>
            <a:lvl5pPr algn="ctr" defTabSz="457200" rtl="0" eaLnBrk="0" fontAlgn="base" hangingPunct="0">
              <a:spcBef>
                <a:spcPct val="0"/>
              </a:spcBef>
              <a:spcAft>
                <a:spcPct val="0"/>
              </a:spcAft>
              <a:defRPr sz="4400">
                <a:solidFill>
                  <a:schemeClr val="tx1"/>
                </a:solidFill>
                <a:latin typeface="Gill Sans MT" panose="020B0502020104020203" pitchFamily="34" charset="0"/>
              </a:defRPr>
            </a:lvl5pPr>
            <a:lvl6pPr marL="457200" algn="ctr" defTabSz="457200" rtl="0" fontAlgn="base">
              <a:spcBef>
                <a:spcPct val="0"/>
              </a:spcBef>
              <a:spcAft>
                <a:spcPct val="0"/>
              </a:spcAft>
              <a:defRPr sz="4400">
                <a:solidFill>
                  <a:schemeClr val="tx1"/>
                </a:solidFill>
                <a:latin typeface="Gill Sans MT" panose="020B0502020104020203" pitchFamily="34" charset="0"/>
              </a:defRPr>
            </a:lvl6pPr>
            <a:lvl7pPr marL="914400" algn="ctr" defTabSz="457200" rtl="0" fontAlgn="base">
              <a:spcBef>
                <a:spcPct val="0"/>
              </a:spcBef>
              <a:spcAft>
                <a:spcPct val="0"/>
              </a:spcAft>
              <a:defRPr sz="4400">
                <a:solidFill>
                  <a:schemeClr val="tx1"/>
                </a:solidFill>
                <a:latin typeface="Gill Sans MT" panose="020B0502020104020203" pitchFamily="34" charset="0"/>
              </a:defRPr>
            </a:lvl7pPr>
            <a:lvl8pPr marL="1371600" algn="ctr" defTabSz="457200" rtl="0" fontAlgn="base">
              <a:spcBef>
                <a:spcPct val="0"/>
              </a:spcBef>
              <a:spcAft>
                <a:spcPct val="0"/>
              </a:spcAft>
              <a:defRPr sz="4400">
                <a:solidFill>
                  <a:schemeClr val="tx1"/>
                </a:solidFill>
                <a:latin typeface="Gill Sans MT" panose="020B0502020104020203" pitchFamily="34" charset="0"/>
              </a:defRPr>
            </a:lvl8pPr>
            <a:lvl9pPr marL="1828800" algn="ctr" defTabSz="457200" rtl="0" fontAlgn="base">
              <a:spcBef>
                <a:spcPct val="0"/>
              </a:spcBef>
              <a:spcAft>
                <a:spcPct val="0"/>
              </a:spcAft>
              <a:defRPr sz="4400">
                <a:solidFill>
                  <a:schemeClr val="tx1"/>
                </a:solidFill>
                <a:latin typeface="Gill Sans MT" panose="020B0502020104020203" pitchFamily="34" charset="0"/>
              </a:defRPr>
            </a:lvl9pPr>
          </a:lstStyle>
          <a:p>
            <a:pPr marL="0" marR="0" lvl="0" indent="0" algn="ctr" defTabSz="457200" rtl="0" eaLnBrk="0" fontAlgn="base" latinLnBrk="0" hangingPunct="0">
              <a:lnSpc>
                <a:spcPct val="100000"/>
              </a:lnSpc>
              <a:spcBef>
                <a:spcPct val="0"/>
              </a:spcBef>
              <a:spcAft>
                <a:spcPct val="0"/>
              </a:spcAft>
              <a:buClrTx/>
              <a:buSzTx/>
              <a:buFontTx/>
              <a:buNone/>
              <a:tabLst/>
              <a:defRPr/>
            </a:pPr>
            <a:r>
              <a:rPr lang="en-US" sz="4000" dirty="0">
                <a:solidFill>
                  <a:srgbClr val="C55A11"/>
                </a:solidFill>
              </a:rPr>
              <a:t>UNITÉ D'ASSURANCE QUALITÉ</a:t>
            </a:r>
            <a:endParaRPr kumimoji="0" lang="en-US" sz="4000" b="1" i="0" u="none" strike="noStrike" kern="1200" cap="all" spc="0" normalizeH="0" baseline="0" noProof="0" dirty="0">
              <a:ln>
                <a:noFill/>
              </a:ln>
              <a:solidFill>
                <a:srgbClr val="C55A11"/>
              </a:solidFill>
              <a:effectLst/>
              <a:uLnTx/>
              <a:uFillTx/>
              <a:latin typeface="Gill Sans MT" panose="020B0502020104020203" pitchFamily="34" charset="0"/>
              <a:ea typeface="+mj-ea"/>
              <a:cs typeface="Arial" panose="020B0604020202020204" pitchFamily="34" charset="0"/>
            </a:endParaRPr>
          </a:p>
        </p:txBody>
      </p:sp>
      <p:sp>
        <p:nvSpPr>
          <p:cNvPr id="2" name="Title 1">
            <a:extLst>
              <a:ext uri="{FF2B5EF4-FFF2-40B4-BE49-F238E27FC236}">
                <a16:creationId xmlns:a16="http://schemas.microsoft.com/office/drawing/2014/main" id="{B98FB3FF-202C-FCEE-75C4-BF7979454E3C}"/>
              </a:ext>
            </a:extLst>
          </p:cNvPr>
          <p:cNvSpPr txBox="1">
            <a:spLocks/>
          </p:cNvSpPr>
          <p:nvPr/>
        </p:nvSpPr>
        <p:spPr bwMode="auto">
          <a:xfrm>
            <a:off x="580845" y="2308335"/>
            <a:ext cx="10763250" cy="1659815"/>
          </a:xfrm>
          <a:prstGeom prst="rect">
            <a:avLst/>
          </a:prstGeom>
          <a:noFill/>
          <a:ln w="0">
            <a:noFill/>
            <a:miter lim="800000"/>
            <a:headEnd/>
            <a:tailEnd/>
          </a:ln>
        </p:spPr>
        <p:txBody>
          <a:bodyPr vert="horz" wrap="square" lIns="91440" tIns="45720" rIns="91440" bIns="0" numCol="1" anchor="t" anchorCtr="0" compatLnSpc="1">
            <a:prstTxWarp prst="textNoShape">
              <a:avLst/>
            </a:prstTxWarp>
          </a:bodyPr>
          <a:lstStyle>
            <a:lvl1pPr algn="ctr" defTabSz="457200" rtl="0" eaLnBrk="0" fontAlgn="base" hangingPunct="0">
              <a:spcBef>
                <a:spcPct val="0"/>
              </a:spcBef>
              <a:spcAft>
                <a:spcPct val="0"/>
              </a:spcAft>
              <a:defRPr sz="3200" b="1" kern="1200" cap="all" baseline="0">
                <a:solidFill>
                  <a:srgbClr val="C25700"/>
                </a:solidFill>
                <a:latin typeface="Gill Sans MT" panose="020B0502020104020203" pitchFamily="34" charset="0"/>
                <a:ea typeface="+mj-ea"/>
                <a:cs typeface="Arial" panose="020B0604020202020204" pitchFamily="34" charset="0"/>
              </a:defRPr>
            </a:lvl1pPr>
            <a:lvl2pPr algn="ctr" defTabSz="457200" rtl="0" eaLnBrk="0" fontAlgn="base" hangingPunct="0">
              <a:spcBef>
                <a:spcPct val="0"/>
              </a:spcBef>
              <a:spcAft>
                <a:spcPct val="0"/>
              </a:spcAft>
              <a:defRPr sz="4400">
                <a:solidFill>
                  <a:schemeClr val="tx1"/>
                </a:solidFill>
                <a:latin typeface="Gill Sans MT" panose="020B0502020104020203" pitchFamily="34" charset="0"/>
              </a:defRPr>
            </a:lvl2pPr>
            <a:lvl3pPr algn="ctr" defTabSz="457200" rtl="0" eaLnBrk="0" fontAlgn="base" hangingPunct="0">
              <a:spcBef>
                <a:spcPct val="0"/>
              </a:spcBef>
              <a:spcAft>
                <a:spcPct val="0"/>
              </a:spcAft>
              <a:defRPr sz="4400">
                <a:solidFill>
                  <a:schemeClr val="tx1"/>
                </a:solidFill>
                <a:latin typeface="Gill Sans MT" panose="020B0502020104020203" pitchFamily="34" charset="0"/>
              </a:defRPr>
            </a:lvl3pPr>
            <a:lvl4pPr algn="ctr" defTabSz="457200" rtl="0" eaLnBrk="0" fontAlgn="base" hangingPunct="0">
              <a:spcBef>
                <a:spcPct val="0"/>
              </a:spcBef>
              <a:spcAft>
                <a:spcPct val="0"/>
              </a:spcAft>
              <a:defRPr sz="4400">
                <a:solidFill>
                  <a:schemeClr val="tx1"/>
                </a:solidFill>
                <a:latin typeface="Gill Sans MT" panose="020B0502020104020203" pitchFamily="34" charset="0"/>
              </a:defRPr>
            </a:lvl4pPr>
            <a:lvl5pPr algn="ctr" defTabSz="457200" rtl="0" eaLnBrk="0" fontAlgn="base" hangingPunct="0">
              <a:spcBef>
                <a:spcPct val="0"/>
              </a:spcBef>
              <a:spcAft>
                <a:spcPct val="0"/>
              </a:spcAft>
              <a:defRPr sz="4400">
                <a:solidFill>
                  <a:schemeClr val="tx1"/>
                </a:solidFill>
                <a:latin typeface="Gill Sans MT" panose="020B0502020104020203" pitchFamily="34" charset="0"/>
              </a:defRPr>
            </a:lvl5pPr>
            <a:lvl6pPr marL="457200" algn="ctr" defTabSz="457200" rtl="0" fontAlgn="base">
              <a:spcBef>
                <a:spcPct val="0"/>
              </a:spcBef>
              <a:spcAft>
                <a:spcPct val="0"/>
              </a:spcAft>
              <a:defRPr sz="4400">
                <a:solidFill>
                  <a:schemeClr val="tx1"/>
                </a:solidFill>
                <a:latin typeface="Gill Sans MT" panose="020B0502020104020203" pitchFamily="34" charset="0"/>
              </a:defRPr>
            </a:lvl6pPr>
            <a:lvl7pPr marL="914400" algn="ctr" defTabSz="457200" rtl="0" fontAlgn="base">
              <a:spcBef>
                <a:spcPct val="0"/>
              </a:spcBef>
              <a:spcAft>
                <a:spcPct val="0"/>
              </a:spcAft>
              <a:defRPr sz="4400">
                <a:solidFill>
                  <a:schemeClr val="tx1"/>
                </a:solidFill>
                <a:latin typeface="Gill Sans MT" panose="020B0502020104020203" pitchFamily="34" charset="0"/>
              </a:defRPr>
            </a:lvl7pPr>
            <a:lvl8pPr marL="1371600" algn="ctr" defTabSz="457200" rtl="0" fontAlgn="base">
              <a:spcBef>
                <a:spcPct val="0"/>
              </a:spcBef>
              <a:spcAft>
                <a:spcPct val="0"/>
              </a:spcAft>
              <a:defRPr sz="4400">
                <a:solidFill>
                  <a:schemeClr val="tx1"/>
                </a:solidFill>
                <a:latin typeface="Gill Sans MT" panose="020B0502020104020203" pitchFamily="34" charset="0"/>
              </a:defRPr>
            </a:lvl8pPr>
            <a:lvl9pPr marL="1828800" algn="ctr" defTabSz="457200" rtl="0" fontAlgn="base">
              <a:spcBef>
                <a:spcPct val="0"/>
              </a:spcBef>
              <a:spcAft>
                <a:spcPct val="0"/>
              </a:spcAft>
              <a:defRPr sz="4400">
                <a:solidFill>
                  <a:schemeClr val="tx1"/>
                </a:solidFill>
                <a:latin typeface="Gill Sans MT" panose="020B0502020104020203" pitchFamily="34" charset="0"/>
              </a:defRPr>
            </a:lvl9pPr>
          </a:lstStyle>
          <a:p>
            <a:pPr lvl="2" algn="l">
              <a:spcBef>
                <a:spcPts val="1800"/>
              </a:spcBef>
              <a:spcAft>
                <a:spcPts val="0"/>
              </a:spcAft>
              <a:defRPr/>
            </a:pPr>
            <a:r>
              <a:rPr lang="en-US" sz="1800" b="0" i="0" u="none" strike="noStrike" baseline="0" dirty="0">
                <a:solidFill>
                  <a:srgbClr val="000000"/>
                </a:solidFill>
                <a:latin typeface="Gill Sans MT" panose="020B0502020104020203" pitchFamily="34" charset="0"/>
              </a:rPr>
              <a:t>	</a:t>
            </a:r>
          </a:p>
          <a:p>
            <a:pPr lvl="2" algn="l">
              <a:spcBef>
                <a:spcPts val="1800"/>
              </a:spcBef>
              <a:spcAft>
                <a:spcPts val="0"/>
              </a:spcAft>
              <a:defRPr/>
            </a:pPr>
            <a:endParaRPr lang="en-US" sz="2800" cap="none" dirty="0">
              <a:solidFill>
                <a:schemeClr val="tx1"/>
              </a:solidFill>
              <a:ea typeface="+mn-ea"/>
              <a:cs typeface="Arial"/>
            </a:endParaRPr>
          </a:p>
        </p:txBody>
      </p:sp>
      <p:graphicFrame>
        <p:nvGraphicFramePr>
          <p:cNvPr id="5" name="Content Placeholder 2">
            <a:extLst>
              <a:ext uri="{FF2B5EF4-FFF2-40B4-BE49-F238E27FC236}">
                <a16:creationId xmlns:a16="http://schemas.microsoft.com/office/drawing/2014/main" id="{864E8888-E4A5-3253-5A20-7E6002B6350D}"/>
              </a:ext>
            </a:extLst>
          </p:cNvPr>
          <p:cNvGraphicFramePr>
            <a:graphicFrameLocks/>
          </p:cNvGraphicFramePr>
          <p:nvPr>
            <p:extLst>
              <p:ext uri="{D42A27DB-BD31-4B8C-83A1-F6EECF244321}">
                <p14:modId xmlns:p14="http://schemas.microsoft.com/office/powerpoint/2010/main" val="45323082"/>
              </p:ext>
            </p:extLst>
          </p:nvPr>
        </p:nvGraphicFramePr>
        <p:xfrm>
          <a:off x="847905" y="2000251"/>
          <a:ext cx="6910208" cy="44148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 descr="A person looking through a magnifying glass&#10;&#10;Description automatically generated">
            <a:extLst>
              <a:ext uri="{FF2B5EF4-FFF2-40B4-BE49-F238E27FC236}">
                <a16:creationId xmlns:a16="http://schemas.microsoft.com/office/drawing/2014/main" id="{040801D6-576F-86E3-3E7F-0BE0688D45E7}"/>
              </a:ext>
            </a:extLst>
          </p:cNvPr>
          <p:cNvPicPr>
            <a:picLocks noChangeAspect="1"/>
          </p:cNvPicPr>
          <p:nvPr/>
        </p:nvPicPr>
        <p:blipFill>
          <a:blip r:embed="rId8"/>
          <a:stretch>
            <a:fillRect/>
          </a:stretch>
        </p:blipFill>
        <p:spPr>
          <a:xfrm>
            <a:off x="7656533" y="2308335"/>
            <a:ext cx="4305522" cy="2986088"/>
          </a:xfrm>
          <a:prstGeom prst="rect">
            <a:avLst/>
          </a:prstGeom>
        </p:spPr>
      </p:pic>
    </p:spTree>
    <p:extLst>
      <p:ext uri="{BB962C8B-B14F-4D97-AF65-F5344CB8AC3E}">
        <p14:creationId xmlns:p14="http://schemas.microsoft.com/office/powerpoint/2010/main" val="1163095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10B1AE4D-5296-42A0-135C-BABC9FCE4198}"/>
              </a:ext>
            </a:extLst>
          </p:cNvPr>
          <p:cNvSpPr txBox="1">
            <a:spLocks/>
          </p:cNvSpPr>
          <p:nvPr/>
        </p:nvSpPr>
        <p:spPr bwMode="auto">
          <a:xfrm>
            <a:off x="504825" y="1036934"/>
            <a:ext cx="10972800" cy="597049"/>
          </a:xfrm>
          <a:prstGeom prst="rect">
            <a:avLst/>
          </a:prstGeom>
          <a:noFill/>
          <a:ln w="0">
            <a:noFill/>
            <a:miter lim="800000"/>
            <a:headEnd/>
            <a:tailEnd/>
          </a:ln>
        </p:spPr>
        <p:txBody>
          <a:bodyPr vert="horz" wrap="square" lIns="91440" tIns="45720" rIns="91440" bIns="0" numCol="1" anchor="t" anchorCtr="0" compatLnSpc="1">
            <a:prstTxWarp prst="textNoShape">
              <a:avLst/>
            </a:prstTxWarp>
          </a:bodyPr>
          <a:lstStyle>
            <a:lvl1pPr algn="ctr" defTabSz="457200" rtl="0" eaLnBrk="0" fontAlgn="base" hangingPunct="0">
              <a:spcBef>
                <a:spcPct val="0"/>
              </a:spcBef>
              <a:spcAft>
                <a:spcPct val="0"/>
              </a:spcAft>
              <a:defRPr sz="3200" b="1" kern="1200" cap="all" baseline="0">
                <a:solidFill>
                  <a:srgbClr val="C25700"/>
                </a:solidFill>
                <a:latin typeface="Gill Sans MT" panose="020B0502020104020203" pitchFamily="34" charset="0"/>
                <a:ea typeface="+mj-ea"/>
                <a:cs typeface="Arial" panose="020B0604020202020204" pitchFamily="34" charset="0"/>
              </a:defRPr>
            </a:lvl1pPr>
            <a:lvl2pPr algn="ctr" defTabSz="457200" rtl="0" eaLnBrk="0" fontAlgn="base" hangingPunct="0">
              <a:spcBef>
                <a:spcPct val="0"/>
              </a:spcBef>
              <a:spcAft>
                <a:spcPct val="0"/>
              </a:spcAft>
              <a:defRPr sz="4400">
                <a:solidFill>
                  <a:schemeClr val="tx1"/>
                </a:solidFill>
                <a:latin typeface="Gill Sans MT" panose="020B0502020104020203" pitchFamily="34" charset="0"/>
              </a:defRPr>
            </a:lvl2pPr>
            <a:lvl3pPr algn="ctr" defTabSz="457200" rtl="0" eaLnBrk="0" fontAlgn="base" hangingPunct="0">
              <a:spcBef>
                <a:spcPct val="0"/>
              </a:spcBef>
              <a:spcAft>
                <a:spcPct val="0"/>
              </a:spcAft>
              <a:defRPr sz="4400">
                <a:solidFill>
                  <a:schemeClr val="tx1"/>
                </a:solidFill>
                <a:latin typeface="Gill Sans MT" panose="020B0502020104020203" pitchFamily="34" charset="0"/>
              </a:defRPr>
            </a:lvl3pPr>
            <a:lvl4pPr algn="ctr" defTabSz="457200" rtl="0" eaLnBrk="0" fontAlgn="base" hangingPunct="0">
              <a:spcBef>
                <a:spcPct val="0"/>
              </a:spcBef>
              <a:spcAft>
                <a:spcPct val="0"/>
              </a:spcAft>
              <a:defRPr sz="4400">
                <a:solidFill>
                  <a:schemeClr val="tx1"/>
                </a:solidFill>
                <a:latin typeface="Gill Sans MT" panose="020B0502020104020203" pitchFamily="34" charset="0"/>
              </a:defRPr>
            </a:lvl4pPr>
            <a:lvl5pPr algn="ctr" defTabSz="457200" rtl="0" eaLnBrk="0" fontAlgn="base" hangingPunct="0">
              <a:spcBef>
                <a:spcPct val="0"/>
              </a:spcBef>
              <a:spcAft>
                <a:spcPct val="0"/>
              </a:spcAft>
              <a:defRPr sz="4400">
                <a:solidFill>
                  <a:schemeClr val="tx1"/>
                </a:solidFill>
                <a:latin typeface="Gill Sans MT" panose="020B0502020104020203" pitchFamily="34" charset="0"/>
              </a:defRPr>
            </a:lvl5pPr>
            <a:lvl6pPr marL="457200" algn="ctr" defTabSz="457200" rtl="0" fontAlgn="base">
              <a:spcBef>
                <a:spcPct val="0"/>
              </a:spcBef>
              <a:spcAft>
                <a:spcPct val="0"/>
              </a:spcAft>
              <a:defRPr sz="4400">
                <a:solidFill>
                  <a:schemeClr val="tx1"/>
                </a:solidFill>
                <a:latin typeface="Gill Sans MT" panose="020B0502020104020203" pitchFamily="34" charset="0"/>
              </a:defRPr>
            </a:lvl6pPr>
            <a:lvl7pPr marL="914400" algn="ctr" defTabSz="457200" rtl="0" fontAlgn="base">
              <a:spcBef>
                <a:spcPct val="0"/>
              </a:spcBef>
              <a:spcAft>
                <a:spcPct val="0"/>
              </a:spcAft>
              <a:defRPr sz="4400">
                <a:solidFill>
                  <a:schemeClr val="tx1"/>
                </a:solidFill>
                <a:latin typeface="Gill Sans MT" panose="020B0502020104020203" pitchFamily="34" charset="0"/>
              </a:defRPr>
            </a:lvl7pPr>
            <a:lvl8pPr marL="1371600" algn="ctr" defTabSz="457200" rtl="0" fontAlgn="base">
              <a:spcBef>
                <a:spcPct val="0"/>
              </a:spcBef>
              <a:spcAft>
                <a:spcPct val="0"/>
              </a:spcAft>
              <a:defRPr sz="4400">
                <a:solidFill>
                  <a:schemeClr val="tx1"/>
                </a:solidFill>
                <a:latin typeface="Gill Sans MT" panose="020B0502020104020203" pitchFamily="34" charset="0"/>
              </a:defRPr>
            </a:lvl8pPr>
            <a:lvl9pPr marL="1828800" algn="ctr" defTabSz="457200" rtl="0" fontAlgn="base">
              <a:spcBef>
                <a:spcPct val="0"/>
              </a:spcBef>
              <a:spcAft>
                <a:spcPct val="0"/>
              </a:spcAft>
              <a:defRPr sz="4400">
                <a:solidFill>
                  <a:schemeClr val="tx1"/>
                </a:solidFill>
                <a:latin typeface="Gill Sans MT" panose="020B0502020104020203" pitchFamily="34" charset="0"/>
              </a:defRPr>
            </a:lvl9pPr>
          </a:lstStyle>
          <a:p>
            <a:pPr marL="0" marR="0" lvl="0" indent="0" algn="ctr" defTabSz="457200" rtl="0" eaLnBrk="0" fontAlgn="base" latinLnBrk="0" hangingPunct="0">
              <a:lnSpc>
                <a:spcPct val="100000"/>
              </a:lnSpc>
              <a:spcBef>
                <a:spcPct val="0"/>
              </a:spcBef>
              <a:spcAft>
                <a:spcPct val="0"/>
              </a:spcAft>
              <a:buClrTx/>
              <a:buSzTx/>
              <a:buFontTx/>
              <a:buNone/>
              <a:tabLst/>
              <a:defRPr/>
            </a:pPr>
            <a:r>
              <a:rPr lang="en-US" sz="4000" dirty="0">
                <a:solidFill>
                  <a:srgbClr val="C55A11"/>
                </a:solidFill>
              </a:rPr>
              <a:t>UNITÉ D'ASSURANCE QUALITÉ</a:t>
            </a:r>
            <a:endParaRPr kumimoji="0" lang="en-US" sz="4000" b="1" i="0" u="none" strike="noStrike" kern="1200" cap="all" spc="0" normalizeH="0" baseline="0" noProof="0" dirty="0">
              <a:ln>
                <a:noFill/>
              </a:ln>
              <a:solidFill>
                <a:srgbClr val="C55A11"/>
              </a:solidFill>
              <a:effectLst/>
              <a:uLnTx/>
              <a:uFillTx/>
              <a:latin typeface="Gill Sans MT" panose="020B0502020104020203" pitchFamily="34" charset="0"/>
              <a:ea typeface="+mj-ea"/>
              <a:cs typeface="Arial" panose="020B0604020202020204" pitchFamily="34" charset="0"/>
            </a:endParaRPr>
          </a:p>
        </p:txBody>
      </p:sp>
      <p:sp>
        <p:nvSpPr>
          <p:cNvPr id="2" name="Title 1">
            <a:extLst>
              <a:ext uri="{FF2B5EF4-FFF2-40B4-BE49-F238E27FC236}">
                <a16:creationId xmlns:a16="http://schemas.microsoft.com/office/drawing/2014/main" id="{B98FB3FF-202C-FCEE-75C4-BF7979454E3C}"/>
              </a:ext>
            </a:extLst>
          </p:cNvPr>
          <p:cNvSpPr txBox="1">
            <a:spLocks/>
          </p:cNvSpPr>
          <p:nvPr/>
        </p:nvSpPr>
        <p:spPr bwMode="auto">
          <a:xfrm>
            <a:off x="304800" y="2370873"/>
            <a:ext cx="11582400" cy="4244240"/>
          </a:xfrm>
          <a:prstGeom prst="rect">
            <a:avLst/>
          </a:prstGeom>
          <a:noFill/>
          <a:ln w="0">
            <a:noFill/>
            <a:miter lim="800000"/>
            <a:headEnd/>
            <a:tailEnd/>
          </a:ln>
        </p:spPr>
        <p:txBody>
          <a:bodyPr vert="horz" wrap="square" lIns="91440" tIns="45720" rIns="91440" bIns="0" numCol="2" anchor="t" anchorCtr="0" compatLnSpc="1">
            <a:prstTxWarp prst="textNoShape">
              <a:avLst/>
            </a:prstTxWarp>
          </a:bodyPr>
          <a:lstStyle>
            <a:lvl1pPr algn="ctr" defTabSz="457200" rtl="0" eaLnBrk="0" fontAlgn="base" hangingPunct="0">
              <a:spcBef>
                <a:spcPct val="0"/>
              </a:spcBef>
              <a:spcAft>
                <a:spcPct val="0"/>
              </a:spcAft>
              <a:defRPr sz="3200" b="1" kern="1200" cap="all" baseline="0">
                <a:solidFill>
                  <a:srgbClr val="C25700"/>
                </a:solidFill>
                <a:latin typeface="Gill Sans MT" panose="020B0502020104020203" pitchFamily="34" charset="0"/>
                <a:ea typeface="+mj-ea"/>
                <a:cs typeface="Arial" panose="020B0604020202020204" pitchFamily="34" charset="0"/>
              </a:defRPr>
            </a:lvl1pPr>
            <a:lvl2pPr algn="ctr" defTabSz="457200" rtl="0" eaLnBrk="0" fontAlgn="base" hangingPunct="0">
              <a:spcBef>
                <a:spcPct val="0"/>
              </a:spcBef>
              <a:spcAft>
                <a:spcPct val="0"/>
              </a:spcAft>
              <a:defRPr sz="4400">
                <a:solidFill>
                  <a:schemeClr val="tx1"/>
                </a:solidFill>
                <a:latin typeface="Gill Sans MT" panose="020B0502020104020203" pitchFamily="34" charset="0"/>
              </a:defRPr>
            </a:lvl2pPr>
            <a:lvl3pPr algn="ctr" defTabSz="457200" rtl="0" eaLnBrk="0" fontAlgn="base" hangingPunct="0">
              <a:spcBef>
                <a:spcPct val="0"/>
              </a:spcBef>
              <a:spcAft>
                <a:spcPct val="0"/>
              </a:spcAft>
              <a:defRPr sz="4400">
                <a:solidFill>
                  <a:schemeClr val="tx1"/>
                </a:solidFill>
                <a:latin typeface="Gill Sans MT" panose="020B0502020104020203" pitchFamily="34" charset="0"/>
              </a:defRPr>
            </a:lvl3pPr>
            <a:lvl4pPr algn="ctr" defTabSz="457200" rtl="0" eaLnBrk="0" fontAlgn="base" hangingPunct="0">
              <a:spcBef>
                <a:spcPct val="0"/>
              </a:spcBef>
              <a:spcAft>
                <a:spcPct val="0"/>
              </a:spcAft>
              <a:defRPr sz="4400">
                <a:solidFill>
                  <a:schemeClr val="tx1"/>
                </a:solidFill>
                <a:latin typeface="Gill Sans MT" panose="020B0502020104020203" pitchFamily="34" charset="0"/>
              </a:defRPr>
            </a:lvl4pPr>
            <a:lvl5pPr algn="ctr" defTabSz="457200" rtl="0" eaLnBrk="0" fontAlgn="base" hangingPunct="0">
              <a:spcBef>
                <a:spcPct val="0"/>
              </a:spcBef>
              <a:spcAft>
                <a:spcPct val="0"/>
              </a:spcAft>
              <a:defRPr sz="4400">
                <a:solidFill>
                  <a:schemeClr val="tx1"/>
                </a:solidFill>
                <a:latin typeface="Gill Sans MT" panose="020B0502020104020203" pitchFamily="34" charset="0"/>
              </a:defRPr>
            </a:lvl5pPr>
            <a:lvl6pPr marL="457200" algn="ctr" defTabSz="457200" rtl="0" fontAlgn="base">
              <a:spcBef>
                <a:spcPct val="0"/>
              </a:spcBef>
              <a:spcAft>
                <a:spcPct val="0"/>
              </a:spcAft>
              <a:defRPr sz="4400">
                <a:solidFill>
                  <a:schemeClr val="tx1"/>
                </a:solidFill>
                <a:latin typeface="Gill Sans MT" panose="020B0502020104020203" pitchFamily="34" charset="0"/>
              </a:defRPr>
            </a:lvl6pPr>
            <a:lvl7pPr marL="914400" algn="ctr" defTabSz="457200" rtl="0" fontAlgn="base">
              <a:spcBef>
                <a:spcPct val="0"/>
              </a:spcBef>
              <a:spcAft>
                <a:spcPct val="0"/>
              </a:spcAft>
              <a:defRPr sz="4400">
                <a:solidFill>
                  <a:schemeClr val="tx1"/>
                </a:solidFill>
                <a:latin typeface="Gill Sans MT" panose="020B0502020104020203" pitchFamily="34" charset="0"/>
              </a:defRPr>
            </a:lvl7pPr>
            <a:lvl8pPr marL="1371600" algn="ctr" defTabSz="457200" rtl="0" fontAlgn="base">
              <a:spcBef>
                <a:spcPct val="0"/>
              </a:spcBef>
              <a:spcAft>
                <a:spcPct val="0"/>
              </a:spcAft>
              <a:defRPr sz="4400">
                <a:solidFill>
                  <a:schemeClr val="tx1"/>
                </a:solidFill>
                <a:latin typeface="Gill Sans MT" panose="020B0502020104020203" pitchFamily="34" charset="0"/>
              </a:defRPr>
            </a:lvl8pPr>
            <a:lvl9pPr marL="1828800" algn="ctr" defTabSz="457200" rtl="0" fontAlgn="base">
              <a:spcBef>
                <a:spcPct val="0"/>
              </a:spcBef>
              <a:spcAft>
                <a:spcPct val="0"/>
              </a:spcAft>
              <a:defRPr sz="4400">
                <a:solidFill>
                  <a:schemeClr val="tx1"/>
                </a:solidFill>
                <a:latin typeface="Gill Sans MT" panose="020B0502020104020203" pitchFamily="34" charset="0"/>
              </a:defRPr>
            </a:lvl9pPr>
          </a:lstStyle>
          <a:p>
            <a:pPr marL="342900" marR="0" lvl="0" indent="-342900" algn="l" latinLnBrk="0">
              <a:lnSpc>
                <a:spcPct val="100000"/>
              </a:lnSpc>
              <a:spcBef>
                <a:spcPts val="1800"/>
              </a:spcBef>
              <a:spcAft>
                <a:spcPts val="0"/>
              </a:spcAft>
              <a:buClrTx/>
              <a:buSzTx/>
              <a:buFont typeface="Courier New" panose="02070309020205020404" pitchFamily="49" charset="0"/>
              <a:buChar char="o"/>
              <a:tabLst/>
              <a:defRPr/>
            </a:pPr>
            <a:r>
              <a:rPr lang="en-US" sz="2000" b="0" cap="none" dirty="0">
                <a:solidFill>
                  <a:schemeClr val="tx1"/>
                </a:solidFill>
                <a:ea typeface="+mn-ea"/>
                <a:cs typeface="Arial"/>
              </a:rPr>
              <a:t>Pour comprendre le travail de </a:t>
            </a:r>
            <a:r>
              <a:rPr lang="en-US" sz="2000" b="0" cap="none" dirty="0" err="1">
                <a:solidFill>
                  <a:schemeClr val="tx1"/>
                </a:solidFill>
                <a:ea typeface="+mn-ea"/>
                <a:cs typeface="Arial"/>
              </a:rPr>
              <a:t>l’UAQ</a:t>
            </a:r>
            <a:r>
              <a:rPr lang="en-US" sz="2000" b="0" cap="none" dirty="0">
                <a:solidFill>
                  <a:schemeClr val="tx1"/>
                </a:solidFill>
                <a:ea typeface="+mn-ea"/>
                <a:cs typeface="Arial"/>
              </a:rPr>
              <a:t>, il convient de rappeler que les BPL sont une norme pour l'organisation des études.</a:t>
            </a:r>
          </a:p>
          <a:p>
            <a:pPr marL="342900" marR="0" lvl="0" indent="-342900" algn="l" latinLnBrk="0">
              <a:lnSpc>
                <a:spcPct val="100000"/>
              </a:lnSpc>
              <a:spcBef>
                <a:spcPts val="1800"/>
              </a:spcBef>
              <a:spcAft>
                <a:spcPts val="0"/>
              </a:spcAft>
              <a:buClrTx/>
              <a:buSzTx/>
              <a:buFont typeface="Courier New" panose="02070309020205020404" pitchFamily="49" charset="0"/>
              <a:buChar char="o"/>
              <a:tabLst/>
              <a:defRPr/>
            </a:pPr>
            <a:r>
              <a:rPr lang="en-US" sz="2000" b="0" cap="none" dirty="0">
                <a:solidFill>
                  <a:schemeClr val="tx1"/>
                </a:solidFill>
                <a:ea typeface="+mn-ea"/>
                <a:cs typeface="Arial"/>
              </a:rPr>
              <a:t>Les BPL ne constituent pas un ensemble de règles permettant de juger de la valeur scientifique des études.</a:t>
            </a:r>
          </a:p>
          <a:p>
            <a:pPr marL="342900" marR="0" lvl="0" indent="-342900" algn="l" latinLnBrk="0">
              <a:lnSpc>
                <a:spcPct val="100000"/>
              </a:lnSpc>
              <a:spcBef>
                <a:spcPts val="1800"/>
              </a:spcBef>
              <a:spcAft>
                <a:spcPts val="0"/>
              </a:spcAft>
              <a:buClrTx/>
              <a:buSzTx/>
              <a:buFont typeface="Courier New" panose="02070309020205020404" pitchFamily="49" charset="0"/>
              <a:buChar char="o"/>
              <a:tabLst/>
              <a:defRPr/>
            </a:pPr>
            <a:r>
              <a:rPr lang="en-US" sz="2000" b="0" cap="none" dirty="0">
                <a:solidFill>
                  <a:schemeClr val="tx1"/>
                </a:solidFill>
                <a:ea typeface="+mn-ea"/>
                <a:cs typeface="Arial"/>
              </a:rPr>
              <a:t>L’UAQ intervient dans le domaine du respect des BPL et dans celui de l'organisation des études</a:t>
            </a:r>
          </a:p>
          <a:p>
            <a:pPr marL="342900" marR="0" lvl="0" indent="-342900" algn="l" latinLnBrk="0">
              <a:lnSpc>
                <a:spcPct val="100000"/>
              </a:lnSpc>
              <a:spcBef>
                <a:spcPts val="1800"/>
              </a:spcBef>
              <a:spcAft>
                <a:spcPts val="0"/>
              </a:spcAft>
              <a:buClrTx/>
              <a:buSzTx/>
              <a:buFont typeface="Arial" panose="020B0604020202020204" pitchFamily="34" charset="0"/>
              <a:buChar char="•"/>
              <a:tabLst/>
              <a:defRPr/>
            </a:pPr>
            <a:endParaRPr lang="en-US" sz="2000" b="0" cap="none" dirty="0">
              <a:solidFill>
                <a:schemeClr val="tx1"/>
              </a:solidFill>
              <a:ea typeface="+mn-ea"/>
              <a:cs typeface="Arial"/>
            </a:endParaRPr>
          </a:p>
          <a:p>
            <a:pPr marL="342900" marR="0" lvl="0" indent="-342900" algn="l" latinLnBrk="0">
              <a:lnSpc>
                <a:spcPct val="100000"/>
              </a:lnSpc>
              <a:spcBef>
                <a:spcPts val="1800"/>
              </a:spcBef>
              <a:spcAft>
                <a:spcPts val="0"/>
              </a:spcAft>
              <a:buClrTx/>
              <a:buSzTx/>
              <a:buFont typeface="Arial" panose="020B0604020202020204" pitchFamily="34" charset="0"/>
              <a:buChar char="•"/>
              <a:tabLst/>
              <a:defRPr/>
            </a:pPr>
            <a:endParaRPr lang="en-US" sz="2000" b="0" cap="none" dirty="0">
              <a:solidFill>
                <a:schemeClr val="tx1"/>
              </a:solidFill>
              <a:ea typeface="+mn-ea"/>
              <a:cs typeface="Arial"/>
            </a:endParaRPr>
          </a:p>
          <a:p>
            <a:pPr marL="342900" marR="0" lvl="0" indent="-342900" algn="l" latinLnBrk="0">
              <a:lnSpc>
                <a:spcPct val="100000"/>
              </a:lnSpc>
              <a:spcBef>
                <a:spcPts val="1800"/>
              </a:spcBef>
              <a:spcAft>
                <a:spcPts val="0"/>
              </a:spcAft>
              <a:buClrTx/>
              <a:buSzTx/>
              <a:buFont typeface="Arial" panose="020B0604020202020204" pitchFamily="34" charset="0"/>
              <a:buChar char="•"/>
              <a:tabLst/>
              <a:defRPr/>
            </a:pPr>
            <a:endParaRPr lang="en-US" sz="2000" b="0" cap="none" dirty="0">
              <a:solidFill>
                <a:schemeClr val="tx1"/>
              </a:solidFill>
              <a:ea typeface="+mn-ea"/>
              <a:cs typeface="Arial"/>
            </a:endParaRPr>
          </a:p>
          <a:p>
            <a:pPr marL="800100" lvl="1" indent="-342900" algn="l">
              <a:spcBef>
                <a:spcPts val="1800"/>
              </a:spcBef>
              <a:spcAft>
                <a:spcPts val="0"/>
              </a:spcAft>
              <a:buFont typeface="Courier New" panose="02070309020205020404" pitchFamily="49" charset="0"/>
              <a:buChar char="o"/>
              <a:defRPr/>
            </a:pPr>
            <a:r>
              <a:rPr lang="en-US" sz="2000" dirty="0">
                <a:cs typeface="Arial"/>
              </a:rPr>
              <a:t>Les BPL s'intéressent à l'organisation des études et à la manière dont elles sont menées :</a:t>
            </a:r>
          </a:p>
          <a:p>
            <a:pPr marL="1257300" lvl="2" indent="-342900" algn="l">
              <a:spcBef>
                <a:spcPts val="1800"/>
              </a:spcBef>
              <a:spcAft>
                <a:spcPts val="0"/>
              </a:spcAft>
              <a:buClr>
                <a:srgbClr val="94A545"/>
              </a:buClr>
              <a:buFont typeface="Wingdings" panose="05000000000000000000" pitchFamily="2" charset="2"/>
              <a:buChar char="ü"/>
              <a:defRPr/>
            </a:pPr>
            <a:r>
              <a:rPr lang="en-US" sz="2000" dirty="0" err="1">
                <a:cs typeface="Arial"/>
              </a:rPr>
              <a:t>Prévues</a:t>
            </a:r>
            <a:endParaRPr lang="en-US" sz="2000" dirty="0">
              <a:cs typeface="Arial"/>
            </a:endParaRPr>
          </a:p>
          <a:p>
            <a:pPr marL="1257300" lvl="2" indent="-342900" algn="l">
              <a:spcBef>
                <a:spcPts val="1000"/>
              </a:spcBef>
              <a:spcAft>
                <a:spcPts val="0"/>
              </a:spcAft>
              <a:buClr>
                <a:srgbClr val="94A545"/>
              </a:buClr>
              <a:buFont typeface="Wingdings" panose="05000000000000000000" pitchFamily="2" charset="2"/>
              <a:buChar char="ü"/>
              <a:defRPr/>
            </a:pPr>
            <a:r>
              <a:rPr lang="en-US" sz="2000" dirty="0" err="1">
                <a:cs typeface="Arial"/>
              </a:rPr>
              <a:t>Exécutées</a:t>
            </a:r>
            <a:endParaRPr lang="en-US" sz="2000" dirty="0">
              <a:cs typeface="Arial"/>
            </a:endParaRPr>
          </a:p>
          <a:p>
            <a:pPr marL="1257300" lvl="2" indent="-342900" algn="l">
              <a:spcBef>
                <a:spcPts val="1000"/>
              </a:spcBef>
              <a:spcAft>
                <a:spcPts val="0"/>
              </a:spcAft>
              <a:buClr>
                <a:srgbClr val="94A545"/>
              </a:buClr>
              <a:buFont typeface="Wingdings" panose="05000000000000000000" pitchFamily="2" charset="2"/>
              <a:buChar char="ü"/>
              <a:defRPr/>
            </a:pPr>
            <a:r>
              <a:rPr lang="en-US" sz="2000" dirty="0" err="1">
                <a:cs typeface="Arial"/>
              </a:rPr>
              <a:t>Enregistrées</a:t>
            </a:r>
            <a:endParaRPr lang="en-US" sz="2000" dirty="0">
              <a:cs typeface="Arial"/>
            </a:endParaRPr>
          </a:p>
          <a:p>
            <a:pPr marL="1257300" lvl="2" indent="-342900" algn="l">
              <a:spcBef>
                <a:spcPts val="1000"/>
              </a:spcBef>
              <a:spcAft>
                <a:spcPts val="0"/>
              </a:spcAft>
              <a:buClr>
                <a:srgbClr val="94A545"/>
              </a:buClr>
              <a:buFont typeface="Wingdings" panose="05000000000000000000" pitchFamily="2" charset="2"/>
              <a:buChar char="ü"/>
              <a:defRPr/>
            </a:pPr>
            <a:r>
              <a:rPr lang="en-US" sz="2000" dirty="0" err="1">
                <a:cs typeface="Arial"/>
              </a:rPr>
              <a:t>Signalées</a:t>
            </a:r>
            <a:endParaRPr lang="en-US" sz="2000" dirty="0">
              <a:cs typeface="Arial"/>
            </a:endParaRPr>
          </a:p>
          <a:p>
            <a:pPr marL="1257300" lvl="2" indent="-342900" algn="l">
              <a:spcBef>
                <a:spcPts val="1000"/>
              </a:spcBef>
              <a:spcAft>
                <a:spcPts val="0"/>
              </a:spcAft>
              <a:buClr>
                <a:srgbClr val="94A545"/>
              </a:buClr>
              <a:buFont typeface="Wingdings" panose="05000000000000000000" pitchFamily="2" charset="2"/>
              <a:buChar char="ü"/>
              <a:defRPr/>
            </a:pPr>
            <a:r>
              <a:rPr lang="en-US" sz="2000" dirty="0" err="1">
                <a:cs typeface="Arial"/>
              </a:rPr>
              <a:t>Contrôlées</a:t>
            </a:r>
            <a:endParaRPr lang="en-US" sz="2800" b="1" cap="none" dirty="0">
              <a:solidFill>
                <a:schemeClr val="tx1"/>
              </a:solidFill>
              <a:ea typeface="+mn-ea"/>
              <a:cs typeface="Arial"/>
            </a:endParaRPr>
          </a:p>
        </p:txBody>
      </p:sp>
    </p:spTree>
    <p:extLst>
      <p:ext uri="{BB962C8B-B14F-4D97-AF65-F5344CB8AC3E}">
        <p14:creationId xmlns:p14="http://schemas.microsoft.com/office/powerpoint/2010/main" val="7269373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D97B78-10E7-D146-3BEB-9B7EF6BE7D98}"/>
              </a:ext>
            </a:extLst>
          </p:cNvPr>
          <p:cNvSpPr txBox="1">
            <a:spLocks/>
          </p:cNvSpPr>
          <p:nvPr/>
        </p:nvSpPr>
        <p:spPr bwMode="auto">
          <a:xfrm>
            <a:off x="609600" y="2332811"/>
            <a:ext cx="10972800" cy="3067863"/>
          </a:xfrm>
          <a:prstGeom prst="rect">
            <a:avLst/>
          </a:prstGeom>
          <a:noFill/>
          <a:ln w="0">
            <a:noFill/>
            <a:miter lim="800000"/>
            <a:headEnd/>
            <a:tailEnd/>
          </a:ln>
        </p:spPr>
        <p:txBody>
          <a:bodyPr vert="horz" wrap="square" lIns="91440" tIns="45720" rIns="91440" bIns="0" numCol="1" anchor="t" anchorCtr="0" compatLnSpc="1">
            <a:prstTxWarp prst="textNoShape">
              <a:avLst/>
            </a:prstTxWarp>
          </a:bodyPr>
          <a:lstStyle>
            <a:lvl1pPr algn="ctr" defTabSz="457200" rtl="0" eaLnBrk="0" fontAlgn="base" hangingPunct="0">
              <a:spcBef>
                <a:spcPct val="0"/>
              </a:spcBef>
              <a:spcAft>
                <a:spcPct val="0"/>
              </a:spcAft>
              <a:defRPr sz="3200" b="1" kern="1200" cap="all" baseline="0">
                <a:solidFill>
                  <a:srgbClr val="C25700"/>
                </a:solidFill>
                <a:latin typeface="Gill Sans MT" panose="020B0502020104020203" pitchFamily="34" charset="0"/>
                <a:ea typeface="+mj-ea"/>
                <a:cs typeface="Arial" panose="020B0604020202020204" pitchFamily="34" charset="0"/>
              </a:defRPr>
            </a:lvl1pPr>
            <a:lvl2pPr algn="ctr" defTabSz="457200" rtl="0" eaLnBrk="0" fontAlgn="base" hangingPunct="0">
              <a:spcBef>
                <a:spcPct val="0"/>
              </a:spcBef>
              <a:spcAft>
                <a:spcPct val="0"/>
              </a:spcAft>
              <a:defRPr sz="4400">
                <a:solidFill>
                  <a:schemeClr val="tx1"/>
                </a:solidFill>
                <a:latin typeface="Gill Sans MT" panose="020B0502020104020203" pitchFamily="34" charset="0"/>
              </a:defRPr>
            </a:lvl2pPr>
            <a:lvl3pPr algn="ctr" defTabSz="457200" rtl="0" eaLnBrk="0" fontAlgn="base" hangingPunct="0">
              <a:spcBef>
                <a:spcPct val="0"/>
              </a:spcBef>
              <a:spcAft>
                <a:spcPct val="0"/>
              </a:spcAft>
              <a:defRPr sz="4400">
                <a:solidFill>
                  <a:schemeClr val="tx1"/>
                </a:solidFill>
                <a:latin typeface="Gill Sans MT" panose="020B0502020104020203" pitchFamily="34" charset="0"/>
              </a:defRPr>
            </a:lvl3pPr>
            <a:lvl4pPr algn="ctr" defTabSz="457200" rtl="0" eaLnBrk="0" fontAlgn="base" hangingPunct="0">
              <a:spcBef>
                <a:spcPct val="0"/>
              </a:spcBef>
              <a:spcAft>
                <a:spcPct val="0"/>
              </a:spcAft>
              <a:defRPr sz="4400">
                <a:solidFill>
                  <a:schemeClr val="tx1"/>
                </a:solidFill>
                <a:latin typeface="Gill Sans MT" panose="020B0502020104020203" pitchFamily="34" charset="0"/>
              </a:defRPr>
            </a:lvl4pPr>
            <a:lvl5pPr algn="ctr" defTabSz="457200" rtl="0" eaLnBrk="0" fontAlgn="base" hangingPunct="0">
              <a:spcBef>
                <a:spcPct val="0"/>
              </a:spcBef>
              <a:spcAft>
                <a:spcPct val="0"/>
              </a:spcAft>
              <a:defRPr sz="4400">
                <a:solidFill>
                  <a:schemeClr val="tx1"/>
                </a:solidFill>
                <a:latin typeface="Gill Sans MT" panose="020B0502020104020203" pitchFamily="34" charset="0"/>
              </a:defRPr>
            </a:lvl5pPr>
            <a:lvl6pPr marL="457200" algn="ctr" defTabSz="457200" rtl="0" fontAlgn="base">
              <a:spcBef>
                <a:spcPct val="0"/>
              </a:spcBef>
              <a:spcAft>
                <a:spcPct val="0"/>
              </a:spcAft>
              <a:defRPr sz="4400">
                <a:solidFill>
                  <a:schemeClr val="tx1"/>
                </a:solidFill>
                <a:latin typeface="Gill Sans MT" panose="020B0502020104020203" pitchFamily="34" charset="0"/>
              </a:defRPr>
            </a:lvl6pPr>
            <a:lvl7pPr marL="914400" algn="ctr" defTabSz="457200" rtl="0" fontAlgn="base">
              <a:spcBef>
                <a:spcPct val="0"/>
              </a:spcBef>
              <a:spcAft>
                <a:spcPct val="0"/>
              </a:spcAft>
              <a:defRPr sz="4400">
                <a:solidFill>
                  <a:schemeClr val="tx1"/>
                </a:solidFill>
                <a:latin typeface="Gill Sans MT" panose="020B0502020104020203" pitchFamily="34" charset="0"/>
              </a:defRPr>
            </a:lvl7pPr>
            <a:lvl8pPr marL="1371600" algn="ctr" defTabSz="457200" rtl="0" fontAlgn="base">
              <a:spcBef>
                <a:spcPct val="0"/>
              </a:spcBef>
              <a:spcAft>
                <a:spcPct val="0"/>
              </a:spcAft>
              <a:defRPr sz="4400">
                <a:solidFill>
                  <a:schemeClr val="tx1"/>
                </a:solidFill>
                <a:latin typeface="Gill Sans MT" panose="020B0502020104020203" pitchFamily="34" charset="0"/>
              </a:defRPr>
            </a:lvl8pPr>
            <a:lvl9pPr marL="1828800" algn="ctr" defTabSz="457200" rtl="0" fontAlgn="base">
              <a:spcBef>
                <a:spcPct val="0"/>
              </a:spcBef>
              <a:spcAft>
                <a:spcPct val="0"/>
              </a:spcAft>
              <a:defRPr sz="4400">
                <a:solidFill>
                  <a:schemeClr val="tx1"/>
                </a:solidFill>
                <a:latin typeface="Gill Sans MT" panose="020B0502020104020203" pitchFamily="34" charset="0"/>
              </a:defRPr>
            </a:lvl9pP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US" sz="4800" b="1" i="0" u="none" strike="noStrike" kern="1200" cap="all" spc="0" normalizeH="0" baseline="0" noProof="0" dirty="0">
                <a:ln>
                  <a:noFill/>
                </a:ln>
                <a:solidFill>
                  <a:srgbClr val="C55A11"/>
                </a:solidFill>
                <a:effectLst/>
                <a:uLnTx/>
                <a:uFillTx/>
                <a:latin typeface="Gill Sans MT" panose="020B0502020104020203" pitchFamily="34" charset="0"/>
                <a:ea typeface="+mj-ea"/>
                <a:cs typeface="Arial" panose="020B0604020202020204" pitchFamily="34" charset="0"/>
              </a:rPr>
              <a:t>LECTURE :</a:t>
            </a:r>
          </a:p>
          <a:p>
            <a:pPr marL="0" marR="0" lvl="0" indent="0" algn="ctr" defTabSz="457200" rtl="0" eaLnBrk="0" fontAlgn="base" latinLnBrk="0" hangingPunct="0">
              <a:lnSpc>
                <a:spcPct val="100000"/>
              </a:lnSpc>
              <a:spcBef>
                <a:spcPct val="0"/>
              </a:spcBef>
              <a:spcAft>
                <a:spcPct val="0"/>
              </a:spcAft>
              <a:buClrTx/>
              <a:buSzTx/>
              <a:buFontTx/>
              <a:buNone/>
              <a:tabLst/>
              <a:defRPr/>
            </a:pPr>
            <a:r>
              <a:rPr lang="en-US" sz="4800" dirty="0">
                <a:solidFill>
                  <a:srgbClr val="C55A11"/>
                </a:solidFill>
              </a:rPr>
              <a:t>Section 2 : QUALIFICATION DU PERSONNEL CHARGÉ DE L'ASSURANCE QUALITÉ </a:t>
            </a:r>
            <a:endParaRPr kumimoji="0" lang="en-US" sz="4800" b="1" i="0" u="none" strike="noStrike" kern="1200" cap="all" spc="0" normalizeH="0" baseline="0" noProof="0" dirty="0">
              <a:ln>
                <a:noFill/>
              </a:ln>
              <a:solidFill>
                <a:srgbClr val="C55A11"/>
              </a:solidFill>
              <a:effectLst/>
              <a:uLnTx/>
              <a:uFillTx/>
              <a:latin typeface="Gill Sans MT" panose="020B0502020104020203" pitchFamily="34" charset="0"/>
              <a:ea typeface="+mj-ea"/>
              <a:cs typeface="Arial" panose="020B0604020202020204" pitchFamily="34" charset="0"/>
            </a:endParaRPr>
          </a:p>
        </p:txBody>
      </p:sp>
    </p:spTree>
    <p:extLst>
      <p:ext uri="{BB962C8B-B14F-4D97-AF65-F5344CB8AC3E}">
        <p14:creationId xmlns:p14="http://schemas.microsoft.com/office/powerpoint/2010/main" val="4424436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10B1AE4D-5296-42A0-135C-BABC9FCE4198}"/>
              </a:ext>
            </a:extLst>
          </p:cNvPr>
          <p:cNvSpPr txBox="1">
            <a:spLocks/>
          </p:cNvSpPr>
          <p:nvPr/>
        </p:nvSpPr>
        <p:spPr bwMode="auto">
          <a:xfrm>
            <a:off x="609600" y="779998"/>
            <a:ext cx="10972800" cy="597049"/>
          </a:xfrm>
          <a:prstGeom prst="rect">
            <a:avLst/>
          </a:prstGeom>
          <a:noFill/>
          <a:ln w="0">
            <a:noFill/>
            <a:miter lim="800000"/>
            <a:headEnd/>
            <a:tailEnd/>
          </a:ln>
        </p:spPr>
        <p:txBody>
          <a:bodyPr vert="horz" wrap="square" lIns="91440" tIns="45720" rIns="91440" bIns="0" numCol="1" anchor="t" anchorCtr="0" compatLnSpc="1">
            <a:prstTxWarp prst="textNoShape">
              <a:avLst/>
            </a:prstTxWarp>
          </a:bodyPr>
          <a:lstStyle>
            <a:lvl1pPr algn="ctr" defTabSz="457200" rtl="0" eaLnBrk="0" fontAlgn="base" hangingPunct="0">
              <a:spcBef>
                <a:spcPct val="0"/>
              </a:spcBef>
              <a:spcAft>
                <a:spcPct val="0"/>
              </a:spcAft>
              <a:defRPr sz="3200" b="1" kern="1200" cap="all" baseline="0">
                <a:solidFill>
                  <a:srgbClr val="C25700"/>
                </a:solidFill>
                <a:latin typeface="Gill Sans MT" panose="020B0502020104020203" pitchFamily="34" charset="0"/>
                <a:ea typeface="+mj-ea"/>
                <a:cs typeface="Arial" panose="020B0604020202020204" pitchFamily="34" charset="0"/>
              </a:defRPr>
            </a:lvl1pPr>
            <a:lvl2pPr algn="ctr" defTabSz="457200" rtl="0" eaLnBrk="0" fontAlgn="base" hangingPunct="0">
              <a:spcBef>
                <a:spcPct val="0"/>
              </a:spcBef>
              <a:spcAft>
                <a:spcPct val="0"/>
              </a:spcAft>
              <a:defRPr sz="4400">
                <a:solidFill>
                  <a:schemeClr val="tx1"/>
                </a:solidFill>
                <a:latin typeface="Gill Sans MT" panose="020B0502020104020203" pitchFamily="34" charset="0"/>
              </a:defRPr>
            </a:lvl2pPr>
            <a:lvl3pPr algn="ctr" defTabSz="457200" rtl="0" eaLnBrk="0" fontAlgn="base" hangingPunct="0">
              <a:spcBef>
                <a:spcPct val="0"/>
              </a:spcBef>
              <a:spcAft>
                <a:spcPct val="0"/>
              </a:spcAft>
              <a:defRPr sz="4400">
                <a:solidFill>
                  <a:schemeClr val="tx1"/>
                </a:solidFill>
                <a:latin typeface="Gill Sans MT" panose="020B0502020104020203" pitchFamily="34" charset="0"/>
              </a:defRPr>
            </a:lvl3pPr>
            <a:lvl4pPr algn="ctr" defTabSz="457200" rtl="0" eaLnBrk="0" fontAlgn="base" hangingPunct="0">
              <a:spcBef>
                <a:spcPct val="0"/>
              </a:spcBef>
              <a:spcAft>
                <a:spcPct val="0"/>
              </a:spcAft>
              <a:defRPr sz="4400">
                <a:solidFill>
                  <a:schemeClr val="tx1"/>
                </a:solidFill>
                <a:latin typeface="Gill Sans MT" panose="020B0502020104020203" pitchFamily="34" charset="0"/>
              </a:defRPr>
            </a:lvl4pPr>
            <a:lvl5pPr algn="ctr" defTabSz="457200" rtl="0" eaLnBrk="0" fontAlgn="base" hangingPunct="0">
              <a:spcBef>
                <a:spcPct val="0"/>
              </a:spcBef>
              <a:spcAft>
                <a:spcPct val="0"/>
              </a:spcAft>
              <a:defRPr sz="4400">
                <a:solidFill>
                  <a:schemeClr val="tx1"/>
                </a:solidFill>
                <a:latin typeface="Gill Sans MT" panose="020B0502020104020203" pitchFamily="34" charset="0"/>
              </a:defRPr>
            </a:lvl5pPr>
            <a:lvl6pPr marL="457200" algn="ctr" defTabSz="457200" rtl="0" fontAlgn="base">
              <a:spcBef>
                <a:spcPct val="0"/>
              </a:spcBef>
              <a:spcAft>
                <a:spcPct val="0"/>
              </a:spcAft>
              <a:defRPr sz="4400">
                <a:solidFill>
                  <a:schemeClr val="tx1"/>
                </a:solidFill>
                <a:latin typeface="Gill Sans MT" panose="020B0502020104020203" pitchFamily="34" charset="0"/>
              </a:defRPr>
            </a:lvl6pPr>
            <a:lvl7pPr marL="914400" algn="ctr" defTabSz="457200" rtl="0" fontAlgn="base">
              <a:spcBef>
                <a:spcPct val="0"/>
              </a:spcBef>
              <a:spcAft>
                <a:spcPct val="0"/>
              </a:spcAft>
              <a:defRPr sz="4400">
                <a:solidFill>
                  <a:schemeClr val="tx1"/>
                </a:solidFill>
                <a:latin typeface="Gill Sans MT" panose="020B0502020104020203" pitchFamily="34" charset="0"/>
              </a:defRPr>
            </a:lvl7pPr>
            <a:lvl8pPr marL="1371600" algn="ctr" defTabSz="457200" rtl="0" fontAlgn="base">
              <a:spcBef>
                <a:spcPct val="0"/>
              </a:spcBef>
              <a:spcAft>
                <a:spcPct val="0"/>
              </a:spcAft>
              <a:defRPr sz="4400">
                <a:solidFill>
                  <a:schemeClr val="tx1"/>
                </a:solidFill>
                <a:latin typeface="Gill Sans MT" panose="020B0502020104020203" pitchFamily="34" charset="0"/>
              </a:defRPr>
            </a:lvl8pPr>
            <a:lvl9pPr marL="1828800" algn="ctr" defTabSz="457200" rtl="0" fontAlgn="base">
              <a:spcBef>
                <a:spcPct val="0"/>
              </a:spcBef>
              <a:spcAft>
                <a:spcPct val="0"/>
              </a:spcAft>
              <a:defRPr sz="4400">
                <a:solidFill>
                  <a:schemeClr val="tx1"/>
                </a:solidFill>
                <a:latin typeface="Gill Sans MT" panose="020B0502020104020203" pitchFamily="34" charset="0"/>
              </a:defRPr>
            </a:lvl9pP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US" sz="4000" b="1" i="0" u="none" strike="noStrike" kern="1200" cap="all" spc="0" normalizeH="0" baseline="0" noProof="0" dirty="0">
                <a:ln>
                  <a:noFill/>
                </a:ln>
                <a:solidFill>
                  <a:srgbClr val="C55A11"/>
                </a:solidFill>
                <a:effectLst/>
                <a:uLnTx/>
                <a:uFillTx/>
                <a:latin typeface="Gill Sans MT" panose="020B0502020104020203" pitchFamily="34" charset="0"/>
                <a:ea typeface="+mj-ea"/>
                <a:cs typeface="Arial" panose="020B0604020202020204" pitchFamily="34" charset="0"/>
              </a:rPr>
              <a:t>ASSURANCE QUALITE : Responsabilités (de BPL) </a:t>
            </a:r>
          </a:p>
        </p:txBody>
      </p:sp>
      <p:sp>
        <p:nvSpPr>
          <p:cNvPr id="2" name="Title 1">
            <a:extLst>
              <a:ext uri="{FF2B5EF4-FFF2-40B4-BE49-F238E27FC236}">
                <a16:creationId xmlns:a16="http://schemas.microsoft.com/office/drawing/2014/main" id="{B98FB3FF-202C-FCEE-75C4-BF7979454E3C}"/>
              </a:ext>
            </a:extLst>
          </p:cNvPr>
          <p:cNvSpPr txBox="1">
            <a:spLocks/>
          </p:cNvSpPr>
          <p:nvPr/>
        </p:nvSpPr>
        <p:spPr bwMode="auto">
          <a:xfrm>
            <a:off x="1144439" y="2563838"/>
            <a:ext cx="6541698" cy="3165449"/>
          </a:xfrm>
          <a:prstGeom prst="rect">
            <a:avLst/>
          </a:prstGeom>
          <a:noFill/>
          <a:ln w="0">
            <a:noFill/>
            <a:miter lim="800000"/>
            <a:headEnd/>
            <a:tailEnd/>
          </a:ln>
        </p:spPr>
        <p:txBody>
          <a:bodyPr vert="horz" wrap="square" lIns="91440" tIns="45720" rIns="91440" bIns="0" numCol="1" anchor="t" anchorCtr="0" compatLnSpc="1">
            <a:prstTxWarp prst="textNoShape">
              <a:avLst/>
            </a:prstTxWarp>
          </a:bodyPr>
          <a:lstStyle>
            <a:lvl1pPr algn="ctr" defTabSz="457200" rtl="0" eaLnBrk="0" fontAlgn="base" hangingPunct="0">
              <a:spcBef>
                <a:spcPct val="0"/>
              </a:spcBef>
              <a:spcAft>
                <a:spcPct val="0"/>
              </a:spcAft>
              <a:defRPr sz="3200" b="1" kern="1200" cap="all" baseline="0">
                <a:solidFill>
                  <a:srgbClr val="C25700"/>
                </a:solidFill>
                <a:latin typeface="Gill Sans MT" panose="020B0502020104020203" pitchFamily="34" charset="0"/>
                <a:ea typeface="+mj-ea"/>
                <a:cs typeface="Arial" panose="020B0604020202020204" pitchFamily="34" charset="0"/>
              </a:defRPr>
            </a:lvl1pPr>
            <a:lvl2pPr algn="ctr" defTabSz="457200" rtl="0" eaLnBrk="0" fontAlgn="base" hangingPunct="0">
              <a:spcBef>
                <a:spcPct val="0"/>
              </a:spcBef>
              <a:spcAft>
                <a:spcPct val="0"/>
              </a:spcAft>
              <a:defRPr sz="4400">
                <a:solidFill>
                  <a:schemeClr val="tx1"/>
                </a:solidFill>
                <a:latin typeface="Gill Sans MT" panose="020B0502020104020203" pitchFamily="34" charset="0"/>
              </a:defRPr>
            </a:lvl2pPr>
            <a:lvl3pPr algn="ctr" defTabSz="457200" rtl="0" eaLnBrk="0" fontAlgn="base" hangingPunct="0">
              <a:spcBef>
                <a:spcPct val="0"/>
              </a:spcBef>
              <a:spcAft>
                <a:spcPct val="0"/>
              </a:spcAft>
              <a:defRPr sz="4400">
                <a:solidFill>
                  <a:schemeClr val="tx1"/>
                </a:solidFill>
                <a:latin typeface="Gill Sans MT" panose="020B0502020104020203" pitchFamily="34" charset="0"/>
              </a:defRPr>
            </a:lvl3pPr>
            <a:lvl4pPr algn="ctr" defTabSz="457200" rtl="0" eaLnBrk="0" fontAlgn="base" hangingPunct="0">
              <a:spcBef>
                <a:spcPct val="0"/>
              </a:spcBef>
              <a:spcAft>
                <a:spcPct val="0"/>
              </a:spcAft>
              <a:defRPr sz="4400">
                <a:solidFill>
                  <a:schemeClr val="tx1"/>
                </a:solidFill>
                <a:latin typeface="Gill Sans MT" panose="020B0502020104020203" pitchFamily="34" charset="0"/>
              </a:defRPr>
            </a:lvl4pPr>
            <a:lvl5pPr algn="ctr" defTabSz="457200" rtl="0" eaLnBrk="0" fontAlgn="base" hangingPunct="0">
              <a:spcBef>
                <a:spcPct val="0"/>
              </a:spcBef>
              <a:spcAft>
                <a:spcPct val="0"/>
              </a:spcAft>
              <a:defRPr sz="4400">
                <a:solidFill>
                  <a:schemeClr val="tx1"/>
                </a:solidFill>
                <a:latin typeface="Gill Sans MT" panose="020B0502020104020203" pitchFamily="34" charset="0"/>
              </a:defRPr>
            </a:lvl5pPr>
            <a:lvl6pPr marL="457200" algn="ctr" defTabSz="457200" rtl="0" fontAlgn="base">
              <a:spcBef>
                <a:spcPct val="0"/>
              </a:spcBef>
              <a:spcAft>
                <a:spcPct val="0"/>
              </a:spcAft>
              <a:defRPr sz="4400">
                <a:solidFill>
                  <a:schemeClr val="tx1"/>
                </a:solidFill>
                <a:latin typeface="Gill Sans MT" panose="020B0502020104020203" pitchFamily="34" charset="0"/>
              </a:defRPr>
            </a:lvl6pPr>
            <a:lvl7pPr marL="914400" algn="ctr" defTabSz="457200" rtl="0" fontAlgn="base">
              <a:spcBef>
                <a:spcPct val="0"/>
              </a:spcBef>
              <a:spcAft>
                <a:spcPct val="0"/>
              </a:spcAft>
              <a:defRPr sz="4400">
                <a:solidFill>
                  <a:schemeClr val="tx1"/>
                </a:solidFill>
                <a:latin typeface="Gill Sans MT" panose="020B0502020104020203" pitchFamily="34" charset="0"/>
              </a:defRPr>
            </a:lvl7pPr>
            <a:lvl8pPr marL="1371600" algn="ctr" defTabSz="457200" rtl="0" fontAlgn="base">
              <a:spcBef>
                <a:spcPct val="0"/>
              </a:spcBef>
              <a:spcAft>
                <a:spcPct val="0"/>
              </a:spcAft>
              <a:defRPr sz="4400">
                <a:solidFill>
                  <a:schemeClr val="tx1"/>
                </a:solidFill>
                <a:latin typeface="Gill Sans MT" panose="020B0502020104020203" pitchFamily="34" charset="0"/>
              </a:defRPr>
            </a:lvl8pPr>
            <a:lvl9pPr marL="1828800" algn="ctr" defTabSz="457200" rtl="0" fontAlgn="base">
              <a:spcBef>
                <a:spcPct val="0"/>
              </a:spcBef>
              <a:spcAft>
                <a:spcPct val="0"/>
              </a:spcAft>
              <a:defRPr sz="4400">
                <a:solidFill>
                  <a:schemeClr val="tx1"/>
                </a:solidFill>
                <a:latin typeface="Gill Sans MT" panose="020B0502020104020203" pitchFamily="34" charset="0"/>
              </a:defRPr>
            </a:lvl9pPr>
          </a:lstStyle>
          <a:p>
            <a:pPr marL="800100" lvl="1" indent="-342900" algn="l">
              <a:lnSpc>
                <a:spcPct val="150000"/>
              </a:lnSpc>
              <a:spcBef>
                <a:spcPts val="1800"/>
              </a:spcBef>
              <a:spcAft>
                <a:spcPts val="0"/>
              </a:spcAft>
              <a:buFont typeface="Arial" panose="020B0604020202020204" pitchFamily="34" charset="0"/>
              <a:buChar char="•"/>
              <a:defRPr/>
            </a:pPr>
            <a:r>
              <a:rPr lang="en-US" sz="2200" cap="none" dirty="0">
                <a:solidFill>
                  <a:schemeClr val="tx1"/>
                </a:solidFill>
                <a:ea typeface="+mn-ea"/>
                <a:cs typeface="Arial"/>
              </a:rPr>
              <a:t>S'assurer que le plan d'étude et les procédures </a:t>
            </a:r>
            <a:r>
              <a:rPr lang="en-US" sz="2200" cap="none" dirty="0" err="1">
                <a:solidFill>
                  <a:schemeClr val="tx1"/>
                </a:solidFill>
                <a:ea typeface="+mn-ea"/>
                <a:cs typeface="Arial"/>
              </a:rPr>
              <a:t>opérationnelles</a:t>
            </a:r>
            <a:r>
              <a:rPr lang="en-US" sz="2200" cap="none" dirty="0">
                <a:solidFill>
                  <a:schemeClr val="tx1"/>
                </a:solidFill>
                <a:ea typeface="+mn-ea"/>
                <a:cs typeface="Arial"/>
              </a:rPr>
              <a:t> </a:t>
            </a:r>
            <a:r>
              <a:rPr lang="en-US" sz="2200" cap="none" dirty="0" err="1">
                <a:solidFill>
                  <a:schemeClr val="tx1"/>
                </a:solidFill>
                <a:ea typeface="+mn-ea"/>
                <a:cs typeface="Arial"/>
              </a:rPr>
              <a:t>standardisées</a:t>
            </a:r>
            <a:r>
              <a:rPr lang="en-US" sz="2200" cap="none" dirty="0">
                <a:solidFill>
                  <a:schemeClr val="tx1"/>
                </a:solidFill>
                <a:ea typeface="+mn-ea"/>
                <a:cs typeface="Arial"/>
              </a:rPr>
              <a:t> sont disponibles</a:t>
            </a:r>
          </a:p>
          <a:p>
            <a:pPr marL="800100" lvl="1" indent="-342900" algn="l">
              <a:lnSpc>
                <a:spcPct val="150000"/>
              </a:lnSpc>
              <a:spcBef>
                <a:spcPts val="1800"/>
              </a:spcBef>
              <a:spcAft>
                <a:spcPts val="0"/>
              </a:spcAft>
              <a:buFont typeface="Arial" panose="020B0604020202020204" pitchFamily="34" charset="0"/>
              <a:buChar char="•"/>
              <a:defRPr/>
            </a:pPr>
            <a:r>
              <a:rPr lang="en-US" sz="2200" dirty="0">
                <a:cs typeface="Arial"/>
              </a:rPr>
              <a:t>Veiller au respect du plan d'étude et des </a:t>
            </a:r>
            <a:r>
              <a:rPr lang="en-US" sz="2200" cap="none" dirty="0">
                <a:solidFill>
                  <a:schemeClr val="tx1"/>
                </a:solidFill>
                <a:ea typeface="+mn-ea"/>
                <a:cs typeface="Arial"/>
              </a:rPr>
              <a:t>procédures </a:t>
            </a:r>
            <a:r>
              <a:rPr lang="en-US" sz="2200" cap="none" dirty="0" err="1">
                <a:solidFill>
                  <a:schemeClr val="tx1"/>
                </a:solidFill>
                <a:ea typeface="+mn-ea"/>
                <a:cs typeface="Arial"/>
              </a:rPr>
              <a:t>opérationnelles</a:t>
            </a:r>
            <a:r>
              <a:rPr lang="en-US" sz="2200" cap="none" dirty="0">
                <a:solidFill>
                  <a:schemeClr val="tx1"/>
                </a:solidFill>
                <a:ea typeface="+mn-ea"/>
                <a:cs typeface="Arial"/>
              </a:rPr>
              <a:t> </a:t>
            </a:r>
            <a:r>
              <a:rPr lang="en-US" sz="2200" cap="none" dirty="0" err="1">
                <a:solidFill>
                  <a:schemeClr val="tx1"/>
                </a:solidFill>
                <a:ea typeface="+mn-ea"/>
                <a:cs typeface="Arial"/>
              </a:rPr>
              <a:t>standardisées</a:t>
            </a:r>
            <a:endParaRPr lang="en-US" sz="2200" dirty="0">
              <a:cs typeface="Arial"/>
            </a:endParaRPr>
          </a:p>
          <a:p>
            <a:pPr marL="1257300" lvl="2" indent="-342900" algn="l">
              <a:lnSpc>
                <a:spcPct val="150000"/>
              </a:lnSpc>
              <a:spcBef>
                <a:spcPts val="1800"/>
              </a:spcBef>
              <a:spcAft>
                <a:spcPts val="0"/>
              </a:spcAft>
              <a:buFont typeface="Arial" panose="020B0604020202020204" pitchFamily="34" charset="0"/>
              <a:buChar char="•"/>
              <a:defRPr/>
            </a:pPr>
            <a:r>
              <a:rPr lang="en-US" sz="2200" dirty="0">
                <a:cs typeface="Arial"/>
              </a:rPr>
              <a:t>Par l'inspecteur</a:t>
            </a:r>
          </a:p>
          <a:p>
            <a:pPr marL="1257300" lvl="2" indent="-342900" algn="l">
              <a:lnSpc>
                <a:spcPct val="150000"/>
              </a:lnSpc>
              <a:spcBef>
                <a:spcPts val="1800"/>
              </a:spcBef>
              <a:spcAft>
                <a:spcPts val="0"/>
              </a:spcAft>
              <a:buFont typeface="Arial" panose="020B0604020202020204" pitchFamily="34" charset="0"/>
              <a:buChar char="•"/>
              <a:defRPr/>
            </a:pPr>
            <a:r>
              <a:rPr lang="en-US" sz="2200" dirty="0">
                <a:cs typeface="Arial"/>
              </a:rPr>
              <a:t>Par audit</a:t>
            </a:r>
          </a:p>
        </p:txBody>
      </p:sp>
      <p:sp>
        <p:nvSpPr>
          <p:cNvPr id="4" name="TextBox 3">
            <a:extLst>
              <a:ext uri="{FF2B5EF4-FFF2-40B4-BE49-F238E27FC236}">
                <a16:creationId xmlns:a16="http://schemas.microsoft.com/office/drawing/2014/main" id="{CA71FD59-1CBA-A5BC-BC2A-C66208CC509A}"/>
              </a:ext>
            </a:extLst>
          </p:cNvPr>
          <p:cNvSpPr txBox="1"/>
          <p:nvPr/>
        </p:nvSpPr>
        <p:spPr>
          <a:xfrm>
            <a:off x="7366238" y="2685898"/>
            <a:ext cx="4335225" cy="3785652"/>
          </a:xfrm>
          <a:prstGeom prst="rect">
            <a:avLst/>
          </a:prstGeom>
          <a:ln w="19050"/>
        </p:spPr>
        <p:style>
          <a:lnRef idx="2">
            <a:schemeClr val="accent6"/>
          </a:lnRef>
          <a:fillRef idx="1">
            <a:schemeClr val="lt1"/>
          </a:fillRef>
          <a:effectRef idx="0">
            <a:schemeClr val="accent6"/>
          </a:effectRef>
          <a:fontRef idx="minor">
            <a:schemeClr val="dk1"/>
          </a:fontRef>
        </p:style>
        <p:txBody>
          <a:bodyPr wrap="square">
            <a:spAutoFit/>
          </a:bodyPr>
          <a:lstStyle/>
          <a:p>
            <a:pPr algn="ctr"/>
            <a:r>
              <a:rPr lang="en-US" sz="2400" b="0" i="0" u="none" strike="noStrike" baseline="0" dirty="0">
                <a:solidFill>
                  <a:srgbClr val="000000"/>
                </a:solidFill>
                <a:latin typeface="Gill Sans MT" panose="020B0502020104020203" pitchFamily="34" charset="0"/>
              </a:rPr>
              <a:t>La réglementation sur les BPL exige que l'unité d'assurance qualité dispose d'un programme documenté. Cela signifie que l'unité d'assurance qualité doit avoir ses </a:t>
            </a:r>
            <a:r>
              <a:rPr lang="en-US" sz="2400" b="0" i="0" u="none" strike="noStrike" baseline="0" dirty="0" err="1">
                <a:solidFill>
                  <a:srgbClr val="000000"/>
                </a:solidFill>
                <a:latin typeface="Gill Sans MT" panose="020B0502020104020203" pitchFamily="34" charset="0"/>
              </a:rPr>
              <a:t>propres</a:t>
            </a:r>
            <a:r>
              <a:rPr lang="en-US" sz="2400" b="0" i="0" u="none" strike="noStrike" baseline="0" dirty="0">
                <a:solidFill>
                  <a:srgbClr val="000000"/>
                </a:solidFill>
                <a:latin typeface="Gill Sans MT" panose="020B0502020104020203" pitchFamily="34" charset="0"/>
              </a:rPr>
              <a:t> </a:t>
            </a:r>
            <a:r>
              <a:rPr lang="en-US" sz="2400" cap="none" dirty="0">
                <a:solidFill>
                  <a:schemeClr val="tx1"/>
                </a:solidFill>
                <a:ea typeface="+mn-ea"/>
                <a:cs typeface="Arial"/>
              </a:rPr>
              <a:t>procédures </a:t>
            </a:r>
            <a:r>
              <a:rPr lang="en-US" sz="2400" cap="none" dirty="0" err="1">
                <a:solidFill>
                  <a:schemeClr val="tx1"/>
                </a:solidFill>
                <a:ea typeface="+mn-ea"/>
                <a:cs typeface="Arial"/>
              </a:rPr>
              <a:t>opérationnelles</a:t>
            </a:r>
            <a:r>
              <a:rPr lang="en-US" sz="2400" cap="none" dirty="0">
                <a:solidFill>
                  <a:schemeClr val="tx1"/>
                </a:solidFill>
                <a:ea typeface="+mn-ea"/>
                <a:cs typeface="Arial"/>
              </a:rPr>
              <a:t> </a:t>
            </a:r>
            <a:r>
              <a:rPr lang="en-US" sz="2400" cap="none" dirty="0" err="1">
                <a:solidFill>
                  <a:schemeClr val="tx1"/>
                </a:solidFill>
                <a:ea typeface="+mn-ea"/>
                <a:cs typeface="Arial"/>
              </a:rPr>
              <a:t>standardisées</a:t>
            </a:r>
            <a:r>
              <a:rPr lang="en-US" sz="2400" b="0" i="0" u="none" strike="noStrike" baseline="0" dirty="0">
                <a:solidFill>
                  <a:srgbClr val="000000"/>
                </a:solidFill>
                <a:latin typeface="Gill Sans MT" panose="020B0502020104020203" pitchFamily="34" charset="0"/>
              </a:rPr>
              <a:t> (POS) sur la manière dont elle fonctionne et doit enregistrer ce qu'elle fait.</a:t>
            </a:r>
          </a:p>
        </p:txBody>
      </p:sp>
    </p:spTree>
    <p:extLst>
      <p:ext uri="{BB962C8B-B14F-4D97-AF65-F5344CB8AC3E}">
        <p14:creationId xmlns:p14="http://schemas.microsoft.com/office/powerpoint/2010/main" val="22398809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D97B78-10E7-D146-3BEB-9B7EF6BE7D98}"/>
              </a:ext>
            </a:extLst>
          </p:cNvPr>
          <p:cNvSpPr txBox="1">
            <a:spLocks/>
          </p:cNvSpPr>
          <p:nvPr/>
        </p:nvSpPr>
        <p:spPr bwMode="auto">
          <a:xfrm>
            <a:off x="609600" y="2048140"/>
            <a:ext cx="10972800" cy="2192376"/>
          </a:xfrm>
          <a:prstGeom prst="rect">
            <a:avLst/>
          </a:prstGeom>
          <a:noFill/>
          <a:ln w="0">
            <a:noFill/>
            <a:miter lim="800000"/>
            <a:headEnd/>
            <a:tailEnd/>
          </a:ln>
        </p:spPr>
        <p:txBody>
          <a:bodyPr vert="horz" wrap="square" lIns="91440" tIns="45720" rIns="91440" bIns="0" numCol="1" anchor="t" anchorCtr="0" compatLnSpc="1">
            <a:prstTxWarp prst="textNoShape">
              <a:avLst/>
            </a:prstTxWarp>
          </a:bodyPr>
          <a:lstStyle>
            <a:lvl1pPr algn="ctr" defTabSz="457200" rtl="0" eaLnBrk="0" fontAlgn="base" hangingPunct="0">
              <a:spcBef>
                <a:spcPct val="0"/>
              </a:spcBef>
              <a:spcAft>
                <a:spcPct val="0"/>
              </a:spcAft>
              <a:defRPr sz="3200" b="1" kern="1200" cap="all" baseline="0">
                <a:solidFill>
                  <a:srgbClr val="C25700"/>
                </a:solidFill>
                <a:latin typeface="Gill Sans MT" panose="020B0502020104020203" pitchFamily="34" charset="0"/>
                <a:ea typeface="+mj-ea"/>
                <a:cs typeface="Arial" panose="020B0604020202020204" pitchFamily="34" charset="0"/>
              </a:defRPr>
            </a:lvl1pPr>
            <a:lvl2pPr algn="ctr" defTabSz="457200" rtl="0" eaLnBrk="0" fontAlgn="base" hangingPunct="0">
              <a:spcBef>
                <a:spcPct val="0"/>
              </a:spcBef>
              <a:spcAft>
                <a:spcPct val="0"/>
              </a:spcAft>
              <a:defRPr sz="4400">
                <a:solidFill>
                  <a:schemeClr val="tx1"/>
                </a:solidFill>
                <a:latin typeface="Gill Sans MT" panose="020B0502020104020203" pitchFamily="34" charset="0"/>
              </a:defRPr>
            </a:lvl2pPr>
            <a:lvl3pPr algn="ctr" defTabSz="457200" rtl="0" eaLnBrk="0" fontAlgn="base" hangingPunct="0">
              <a:spcBef>
                <a:spcPct val="0"/>
              </a:spcBef>
              <a:spcAft>
                <a:spcPct val="0"/>
              </a:spcAft>
              <a:defRPr sz="4400">
                <a:solidFill>
                  <a:schemeClr val="tx1"/>
                </a:solidFill>
                <a:latin typeface="Gill Sans MT" panose="020B0502020104020203" pitchFamily="34" charset="0"/>
              </a:defRPr>
            </a:lvl3pPr>
            <a:lvl4pPr algn="ctr" defTabSz="457200" rtl="0" eaLnBrk="0" fontAlgn="base" hangingPunct="0">
              <a:spcBef>
                <a:spcPct val="0"/>
              </a:spcBef>
              <a:spcAft>
                <a:spcPct val="0"/>
              </a:spcAft>
              <a:defRPr sz="4400">
                <a:solidFill>
                  <a:schemeClr val="tx1"/>
                </a:solidFill>
                <a:latin typeface="Gill Sans MT" panose="020B0502020104020203" pitchFamily="34" charset="0"/>
              </a:defRPr>
            </a:lvl4pPr>
            <a:lvl5pPr algn="ctr" defTabSz="457200" rtl="0" eaLnBrk="0" fontAlgn="base" hangingPunct="0">
              <a:spcBef>
                <a:spcPct val="0"/>
              </a:spcBef>
              <a:spcAft>
                <a:spcPct val="0"/>
              </a:spcAft>
              <a:defRPr sz="4400">
                <a:solidFill>
                  <a:schemeClr val="tx1"/>
                </a:solidFill>
                <a:latin typeface="Gill Sans MT" panose="020B0502020104020203" pitchFamily="34" charset="0"/>
              </a:defRPr>
            </a:lvl5pPr>
            <a:lvl6pPr marL="457200" algn="ctr" defTabSz="457200" rtl="0" fontAlgn="base">
              <a:spcBef>
                <a:spcPct val="0"/>
              </a:spcBef>
              <a:spcAft>
                <a:spcPct val="0"/>
              </a:spcAft>
              <a:defRPr sz="4400">
                <a:solidFill>
                  <a:schemeClr val="tx1"/>
                </a:solidFill>
                <a:latin typeface="Gill Sans MT" panose="020B0502020104020203" pitchFamily="34" charset="0"/>
              </a:defRPr>
            </a:lvl6pPr>
            <a:lvl7pPr marL="914400" algn="ctr" defTabSz="457200" rtl="0" fontAlgn="base">
              <a:spcBef>
                <a:spcPct val="0"/>
              </a:spcBef>
              <a:spcAft>
                <a:spcPct val="0"/>
              </a:spcAft>
              <a:defRPr sz="4400">
                <a:solidFill>
                  <a:schemeClr val="tx1"/>
                </a:solidFill>
                <a:latin typeface="Gill Sans MT" panose="020B0502020104020203" pitchFamily="34" charset="0"/>
              </a:defRPr>
            </a:lvl7pPr>
            <a:lvl8pPr marL="1371600" algn="ctr" defTabSz="457200" rtl="0" fontAlgn="base">
              <a:spcBef>
                <a:spcPct val="0"/>
              </a:spcBef>
              <a:spcAft>
                <a:spcPct val="0"/>
              </a:spcAft>
              <a:defRPr sz="4400">
                <a:solidFill>
                  <a:schemeClr val="tx1"/>
                </a:solidFill>
                <a:latin typeface="Gill Sans MT" panose="020B0502020104020203" pitchFamily="34" charset="0"/>
              </a:defRPr>
            </a:lvl8pPr>
            <a:lvl9pPr marL="1828800" algn="ctr" defTabSz="457200" rtl="0" fontAlgn="base">
              <a:spcBef>
                <a:spcPct val="0"/>
              </a:spcBef>
              <a:spcAft>
                <a:spcPct val="0"/>
              </a:spcAft>
              <a:defRPr sz="4400">
                <a:solidFill>
                  <a:schemeClr val="tx1"/>
                </a:solidFill>
                <a:latin typeface="Gill Sans MT" panose="020B0502020104020203" pitchFamily="34" charset="0"/>
              </a:defRPr>
            </a:lvl9pP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US" sz="4800" b="1" i="0" u="none" strike="noStrike" kern="1200" cap="all" spc="0" normalizeH="0" baseline="0" noProof="0" dirty="0">
                <a:ln>
                  <a:noFill/>
                </a:ln>
                <a:solidFill>
                  <a:srgbClr val="C55A11"/>
                </a:solidFill>
                <a:effectLst/>
                <a:uLnTx/>
                <a:uFillTx/>
                <a:latin typeface="Gill Sans MT" panose="020B0502020104020203" pitchFamily="34" charset="0"/>
                <a:ea typeface="+mj-ea"/>
                <a:cs typeface="Arial" panose="020B0604020202020204" pitchFamily="34" charset="0"/>
              </a:rPr>
              <a:t>LECTURE :</a:t>
            </a:r>
          </a:p>
          <a:p>
            <a:pPr marL="0" marR="0" lvl="0" indent="0" algn="ctr" defTabSz="457200" rtl="0" eaLnBrk="0" fontAlgn="base" latinLnBrk="0" hangingPunct="0">
              <a:lnSpc>
                <a:spcPct val="100000"/>
              </a:lnSpc>
              <a:spcBef>
                <a:spcPct val="0"/>
              </a:spcBef>
              <a:spcAft>
                <a:spcPct val="0"/>
              </a:spcAft>
              <a:buClrTx/>
              <a:buSzTx/>
              <a:buFontTx/>
              <a:buNone/>
              <a:tabLst/>
              <a:defRPr/>
            </a:pPr>
            <a:r>
              <a:rPr lang="en-US" sz="4800" dirty="0">
                <a:solidFill>
                  <a:srgbClr val="C55A11"/>
                </a:solidFill>
              </a:rPr>
              <a:t>Section 2 des BONS PRINCIPES DE LABORATOIRE DE L'OCDE</a:t>
            </a:r>
            <a:endParaRPr kumimoji="0" lang="en-US" sz="4800" b="1" i="0" u="none" strike="noStrike" kern="1200" cap="all" spc="0" normalizeH="0" baseline="0" noProof="0" dirty="0">
              <a:ln>
                <a:noFill/>
              </a:ln>
              <a:solidFill>
                <a:srgbClr val="C55A11"/>
              </a:solidFill>
              <a:effectLst/>
              <a:uLnTx/>
              <a:uFillTx/>
              <a:latin typeface="Gill Sans MT" panose="020B0502020104020203" pitchFamily="34" charset="0"/>
              <a:ea typeface="+mj-ea"/>
              <a:cs typeface="Arial" panose="020B0604020202020204" pitchFamily="34" charset="0"/>
            </a:endParaRPr>
          </a:p>
        </p:txBody>
      </p:sp>
    </p:spTree>
    <p:extLst>
      <p:ext uri="{BB962C8B-B14F-4D97-AF65-F5344CB8AC3E}">
        <p14:creationId xmlns:p14="http://schemas.microsoft.com/office/powerpoint/2010/main" val="12155524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10B1AE4D-5296-42A0-135C-BABC9FCE4198}"/>
              </a:ext>
            </a:extLst>
          </p:cNvPr>
          <p:cNvSpPr txBox="1">
            <a:spLocks/>
          </p:cNvSpPr>
          <p:nvPr/>
        </p:nvSpPr>
        <p:spPr bwMode="auto">
          <a:xfrm>
            <a:off x="609600" y="1011058"/>
            <a:ext cx="10972800" cy="597049"/>
          </a:xfrm>
          <a:prstGeom prst="rect">
            <a:avLst/>
          </a:prstGeom>
          <a:noFill/>
          <a:ln w="0">
            <a:noFill/>
            <a:miter lim="800000"/>
            <a:headEnd/>
            <a:tailEnd/>
          </a:ln>
        </p:spPr>
        <p:txBody>
          <a:bodyPr vert="horz" wrap="square" lIns="91440" tIns="45720" rIns="91440" bIns="0" numCol="1" anchor="t" anchorCtr="0" compatLnSpc="1">
            <a:prstTxWarp prst="textNoShape">
              <a:avLst/>
            </a:prstTxWarp>
          </a:bodyPr>
          <a:lstStyle>
            <a:lvl1pPr algn="ctr" defTabSz="457200" rtl="0" eaLnBrk="0" fontAlgn="base" hangingPunct="0">
              <a:spcBef>
                <a:spcPct val="0"/>
              </a:spcBef>
              <a:spcAft>
                <a:spcPct val="0"/>
              </a:spcAft>
              <a:defRPr sz="3200" b="1" kern="1200" cap="all" baseline="0">
                <a:solidFill>
                  <a:srgbClr val="C25700"/>
                </a:solidFill>
                <a:latin typeface="Gill Sans MT" panose="020B0502020104020203" pitchFamily="34" charset="0"/>
                <a:ea typeface="+mj-ea"/>
                <a:cs typeface="Arial" panose="020B0604020202020204" pitchFamily="34" charset="0"/>
              </a:defRPr>
            </a:lvl1pPr>
            <a:lvl2pPr algn="ctr" defTabSz="457200" rtl="0" eaLnBrk="0" fontAlgn="base" hangingPunct="0">
              <a:spcBef>
                <a:spcPct val="0"/>
              </a:spcBef>
              <a:spcAft>
                <a:spcPct val="0"/>
              </a:spcAft>
              <a:defRPr sz="4400">
                <a:solidFill>
                  <a:schemeClr val="tx1"/>
                </a:solidFill>
                <a:latin typeface="Gill Sans MT" panose="020B0502020104020203" pitchFamily="34" charset="0"/>
              </a:defRPr>
            </a:lvl2pPr>
            <a:lvl3pPr algn="ctr" defTabSz="457200" rtl="0" eaLnBrk="0" fontAlgn="base" hangingPunct="0">
              <a:spcBef>
                <a:spcPct val="0"/>
              </a:spcBef>
              <a:spcAft>
                <a:spcPct val="0"/>
              </a:spcAft>
              <a:defRPr sz="4400">
                <a:solidFill>
                  <a:schemeClr val="tx1"/>
                </a:solidFill>
                <a:latin typeface="Gill Sans MT" panose="020B0502020104020203" pitchFamily="34" charset="0"/>
              </a:defRPr>
            </a:lvl3pPr>
            <a:lvl4pPr algn="ctr" defTabSz="457200" rtl="0" eaLnBrk="0" fontAlgn="base" hangingPunct="0">
              <a:spcBef>
                <a:spcPct val="0"/>
              </a:spcBef>
              <a:spcAft>
                <a:spcPct val="0"/>
              </a:spcAft>
              <a:defRPr sz="4400">
                <a:solidFill>
                  <a:schemeClr val="tx1"/>
                </a:solidFill>
                <a:latin typeface="Gill Sans MT" panose="020B0502020104020203" pitchFamily="34" charset="0"/>
              </a:defRPr>
            </a:lvl4pPr>
            <a:lvl5pPr algn="ctr" defTabSz="457200" rtl="0" eaLnBrk="0" fontAlgn="base" hangingPunct="0">
              <a:spcBef>
                <a:spcPct val="0"/>
              </a:spcBef>
              <a:spcAft>
                <a:spcPct val="0"/>
              </a:spcAft>
              <a:defRPr sz="4400">
                <a:solidFill>
                  <a:schemeClr val="tx1"/>
                </a:solidFill>
                <a:latin typeface="Gill Sans MT" panose="020B0502020104020203" pitchFamily="34" charset="0"/>
              </a:defRPr>
            </a:lvl5pPr>
            <a:lvl6pPr marL="457200" algn="ctr" defTabSz="457200" rtl="0" fontAlgn="base">
              <a:spcBef>
                <a:spcPct val="0"/>
              </a:spcBef>
              <a:spcAft>
                <a:spcPct val="0"/>
              </a:spcAft>
              <a:defRPr sz="4400">
                <a:solidFill>
                  <a:schemeClr val="tx1"/>
                </a:solidFill>
                <a:latin typeface="Gill Sans MT" panose="020B0502020104020203" pitchFamily="34" charset="0"/>
              </a:defRPr>
            </a:lvl6pPr>
            <a:lvl7pPr marL="914400" algn="ctr" defTabSz="457200" rtl="0" fontAlgn="base">
              <a:spcBef>
                <a:spcPct val="0"/>
              </a:spcBef>
              <a:spcAft>
                <a:spcPct val="0"/>
              </a:spcAft>
              <a:defRPr sz="4400">
                <a:solidFill>
                  <a:schemeClr val="tx1"/>
                </a:solidFill>
                <a:latin typeface="Gill Sans MT" panose="020B0502020104020203" pitchFamily="34" charset="0"/>
              </a:defRPr>
            </a:lvl7pPr>
            <a:lvl8pPr marL="1371600" algn="ctr" defTabSz="457200" rtl="0" fontAlgn="base">
              <a:spcBef>
                <a:spcPct val="0"/>
              </a:spcBef>
              <a:spcAft>
                <a:spcPct val="0"/>
              </a:spcAft>
              <a:defRPr sz="4400">
                <a:solidFill>
                  <a:schemeClr val="tx1"/>
                </a:solidFill>
                <a:latin typeface="Gill Sans MT" panose="020B0502020104020203" pitchFamily="34" charset="0"/>
              </a:defRPr>
            </a:lvl8pPr>
            <a:lvl9pPr marL="1828800" algn="ctr" defTabSz="457200" rtl="0" fontAlgn="base">
              <a:spcBef>
                <a:spcPct val="0"/>
              </a:spcBef>
              <a:spcAft>
                <a:spcPct val="0"/>
              </a:spcAft>
              <a:defRPr sz="4400">
                <a:solidFill>
                  <a:schemeClr val="tx1"/>
                </a:solidFill>
                <a:latin typeface="Gill Sans MT" panose="020B0502020104020203" pitchFamily="34" charset="0"/>
              </a:defRPr>
            </a:lvl9pP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US" sz="3600" b="1" i="0" u="none" strike="noStrike" kern="1200" cap="all" spc="0" normalizeH="0" baseline="0" noProof="0" dirty="0">
                <a:ln>
                  <a:noFill/>
                </a:ln>
                <a:solidFill>
                  <a:srgbClr val="C55A11"/>
                </a:solidFill>
                <a:effectLst/>
                <a:uLnTx/>
                <a:uFillTx/>
                <a:latin typeface="Gill Sans MT" panose="020B0502020104020203" pitchFamily="34" charset="0"/>
                <a:ea typeface="+mj-ea"/>
                <a:cs typeface="Arial" panose="020B0604020202020204" pitchFamily="34" charset="0"/>
              </a:rPr>
              <a:t>ASSURANCE QUALITÉ : Responsabilités</a:t>
            </a:r>
          </a:p>
        </p:txBody>
      </p:sp>
      <p:sp>
        <p:nvSpPr>
          <p:cNvPr id="2" name="Title 1">
            <a:extLst>
              <a:ext uri="{FF2B5EF4-FFF2-40B4-BE49-F238E27FC236}">
                <a16:creationId xmlns:a16="http://schemas.microsoft.com/office/drawing/2014/main" id="{B98FB3FF-202C-FCEE-75C4-BF7979454E3C}"/>
              </a:ext>
            </a:extLst>
          </p:cNvPr>
          <p:cNvSpPr txBox="1">
            <a:spLocks/>
          </p:cNvSpPr>
          <p:nvPr/>
        </p:nvSpPr>
        <p:spPr bwMode="auto">
          <a:xfrm>
            <a:off x="1731033" y="2479746"/>
            <a:ext cx="4290204" cy="2649467"/>
          </a:xfrm>
          <a:prstGeom prst="rect">
            <a:avLst/>
          </a:prstGeom>
          <a:noFill/>
          <a:ln w="0">
            <a:noFill/>
            <a:miter lim="800000"/>
            <a:headEnd/>
            <a:tailEnd/>
          </a:ln>
        </p:spPr>
        <p:txBody>
          <a:bodyPr vert="horz" wrap="square" lIns="91440" tIns="45720" rIns="91440" bIns="0" numCol="1" anchor="t" anchorCtr="0" compatLnSpc="1">
            <a:prstTxWarp prst="textNoShape">
              <a:avLst/>
            </a:prstTxWarp>
          </a:bodyPr>
          <a:lstStyle>
            <a:lvl1pPr algn="ctr" defTabSz="457200" rtl="0" eaLnBrk="0" fontAlgn="base" hangingPunct="0">
              <a:spcBef>
                <a:spcPct val="0"/>
              </a:spcBef>
              <a:spcAft>
                <a:spcPct val="0"/>
              </a:spcAft>
              <a:defRPr sz="3200" b="1" kern="1200" cap="all" baseline="0">
                <a:solidFill>
                  <a:srgbClr val="C25700"/>
                </a:solidFill>
                <a:latin typeface="Gill Sans MT" panose="020B0502020104020203" pitchFamily="34" charset="0"/>
                <a:ea typeface="+mj-ea"/>
                <a:cs typeface="Arial" panose="020B0604020202020204" pitchFamily="34" charset="0"/>
              </a:defRPr>
            </a:lvl1pPr>
            <a:lvl2pPr algn="ctr" defTabSz="457200" rtl="0" eaLnBrk="0" fontAlgn="base" hangingPunct="0">
              <a:spcBef>
                <a:spcPct val="0"/>
              </a:spcBef>
              <a:spcAft>
                <a:spcPct val="0"/>
              </a:spcAft>
              <a:defRPr sz="4400">
                <a:solidFill>
                  <a:schemeClr val="tx1"/>
                </a:solidFill>
                <a:latin typeface="Gill Sans MT" panose="020B0502020104020203" pitchFamily="34" charset="0"/>
              </a:defRPr>
            </a:lvl2pPr>
            <a:lvl3pPr algn="ctr" defTabSz="457200" rtl="0" eaLnBrk="0" fontAlgn="base" hangingPunct="0">
              <a:spcBef>
                <a:spcPct val="0"/>
              </a:spcBef>
              <a:spcAft>
                <a:spcPct val="0"/>
              </a:spcAft>
              <a:defRPr sz="4400">
                <a:solidFill>
                  <a:schemeClr val="tx1"/>
                </a:solidFill>
                <a:latin typeface="Gill Sans MT" panose="020B0502020104020203" pitchFamily="34" charset="0"/>
              </a:defRPr>
            </a:lvl3pPr>
            <a:lvl4pPr algn="ctr" defTabSz="457200" rtl="0" eaLnBrk="0" fontAlgn="base" hangingPunct="0">
              <a:spcBef>
                <a:spcPct val="0"/>
              </a:spcBef>
              <a:spcAft>
                <a:spcPct val="0"/>
              </a:spcAft>
              <a:defRPr sz="4400">
                <a:solidFill>
                  <a:schemeClr val="tx1"/>
                </a:solidFill>
                <a:latin typeface="Gill Sans MT" panose="020B0502020104020203" pitchFamily="34" charset="0"/>
              </a:defRPr>
            </a:lvl4pPr>
            <a:lvl5pPr algn="ctr" defTabSz="457200" rtl="0" eaLnBrk="0" fontAlgn="base" hangingPunct="0">
              <a:spcBef>
                <a:spcPct val="0"/>
              </a:spcBef>
              <a:spcAft>
                <a:spcPct val="0"/>
              </a:spcAft>
              <a:defRPr sz="4400">
                <a:solidFill>
                  <a:schemeClr val="tx1"/>
                </a:solidFill>
                <a:latin typeface="Gill Sans MT" panose="020B0502020104020203" pitchFamily="34" charset="0"/>
              </a:defRPr>
            </a:lvl5pPr>
            <a:lvl6pPr marL="457200" algn="ctr" defTabSz="457200" rtl="0" fontAlgn="base">
              <a:spcBef>
                <a:spcPct val="0"/>
              </a:spcBef>
              <a:spcAft>
                <a:spcPct val="0"/>
              </a:spcAft>
              <a:defRPr sz="4400">
                <a:solidFill>
                  <a:schemeClr val="tx1"/>
                </a:solidFill>
                <a:latin typeface="Gill Sans MT" panose="020B0502020104020203" pitchFamily="34" charset="0"/>
              </a:defRPr>
            </a:lvl6pPr>
            <a:lvl7pPr marL="914400" algn="ctr" defTabSz="457200" rtl="0" fontAlgn="base">
              <a:spcBef>
                <a:spcPct val="0"/>
              </a:spcBef>
              <a:spcAft>
                <a:spcPct val="0"/>
              </a:spcAft>
              <a:defRPr sz="4400">
                <a:solidFill>
                  <a:schemeClr val="tx1"/>
                </a:solidFill>
                <a:latin typeface="Gill Sans MT" panose="020B0502020104020203" pitchFamily="34" charset="0"/>
              </a:defRPr>
            </a:lvl7pPr>
            <a:lvl8pPr marL="1371600" algn="ctr" defTabSz="457200" rtl="0" fontAlgn="base">
              <a:spcBef>
                <a:spcPct val="0"/>
              </a:spcBef>
              <a:spcAft>
                <a:spcPct val="0"/>
              </a:spcAft>
              <a:defRPr sz="4400">
                <a:solidFill>
                  <a:schemeClr val="tx1"/>
                </a:solidFill>
                <a:latin typeface="Gill Sans MT" panose="020B0502020104020203" pitchFamily="34" charset="0"/>
              </a:defRPr>
            </a:lvl8pPr>
            <a:lvl9pPr marL="1828800" algn="ctr" defTabSz="457200" rtl="0" fontAlgn="base">
              <a:spcBef>
                <a:spcPct val="0"/>
              </a:spcBef>
              <a:spcAft>
                <a:spcPct val="0"/>
              </a:spcAft>
              <a:defRPr sz="4400">
                <a:solidFill>
                  <a:schemeClr val="tx1"/>
                </a:solidFill>
                <a:latin typeface="Gill Sans MT" panose="020B0502020104020203" pitchFamily="34" charset="0"/>
              </a:defRPr>
            </a:lvl9pPr>
          </a:lstStyle>
          <a:p>
            <a:pPr marL="800100" lvl="1" indent="-342900" algn="l">
              <a:lnSpc>
                <a:spcPct val="150000"/>
              </a:lnSpc>
              <a:spcBef>
                <a:spcPts val="1800"/>
              </a:spcBef>
              <a:spcAft>
                <a:spcPts val="0"/>
              </a:spcAft>
              <a:buFont typeface="Wingdings" panose="05000000000000000000" pitchFamily="2" charset="2"/>
              <a:buChar char="v"/>
              <a:defRPr/>
            </a:pPr>
            <a:r>
              <a:rPr lang="en-US" sz="2200" cap="none" dirty="0">
                <a:solidFill>
                  <a:schemeClr val="tx1"/>
                </a:solidFill>
                <a:ea typeface="+mn-ea"/>
                <a:cs typeface="Arial"/>
              </a:rPr>
              <a:t>Rendre compte des résultats par écrit</a:t>
            </a:r>
          </a:p>
          <a:p>
            <a:pPr marL="800100" lvl="1" indent="-342900" algn="l">
              <a:lnSpc>
                <a:spcPct val="150000"/>
              </a:lnSpc>
              <a:spcBef>
                <a:spcPts val="1800"/>
              </a:spcBef>
              <a:spcAft>
                <a:spcPts val="0"/>
              </a:spcAft>
              <a:buFont typeface="Wingdings" panose="05000000000000000000" pitchFamily="2" charset="2"/>
              <a:buChar char="v"/>
              <a:defRPr/>
            </a:pPr>
            <a:r>
              <a:rPr lang="en-US" sz="2200" dirty="0">
                <a:cs typeface="Arial"/>
              </a:rPr>
              <a:t>Examiner les rapports finaux</a:t>
            </a:r>
          </a:p>
          <a:p>
            <a:pPr marL="800100" lvl="1" indent="-342900" algn="l">
              <a:lnSpc>
                <a:spcPct val="150000"/>
              </a:lnSpc>
              <a:spcBef>
                <a:spcPts val="1800"/>
              </a:spcBef>
              <a:spcAft>
                <a:spcPts val="0"/>
              </a:spcAft>
              <a:buFont typeface="Wingdings" panose="05000000000000000000" pitchFamily="2" charset="2"/>
              <a:buChar char="v"/>
              <a:defRPr/>
            </a:pPr>
            <a:r>
              <a:rPr lang="en-US" sz="2200" dirty="0">
                <a:cs typeface="Arial"/>
              </a:rPr>
              <a:t>Préparer / signer la déclaration d'assurance qualité</a:t>
            </a:r>
          </a:p>
        </p:txBody>
      </p:sp>
      <p:sp>
        <p:nvSpPr>
          <p:cNvPr id="4" name="TextBox 3">
            <a:extLst>
              <a:ext uri="{FF2B5EF4-FFF2-40B4-BE49-F238E27FC236}">
                <a16:creationId xmlns:a16="http://schemas.microsoft.com/office/drawing/2014/main" id="{9AFFF32B-638D-8D19-8BF9-6408B0C2B42B}"/>
              </a:ext>
            </a:extLst>
          </p:cNvPr>
          <p:cNvSpPr txBox="1"/>
          <p:nvPr/>
        </p:nvSpPr>
        <p:spPr>
          <a:xfrm>
            <a:off x="6650248" y="2681231"/>
            <a:ext cx="4794040" cy="2677656"/>
          </a:xfrm>
          <a:prstGeom prst="rect">
            <a:avLst/>
          </a:prstGeom>
          <a:noFill/>
          <a:ln w="38100">
            <a:solidFill>
              <a:srgbClr val="94A545"/>
            </a:solidFill>
          </a:ln>
        </p:spPr>
        <p:txBody>
          <a:bodyPr wrap="square">
            <a:spAutoFit/>
          </a:bodyPr>
          <a:lstStyle/>
          <a:p>
            <a:pPr algn="ctr"/>
            <a:r>
              <a:rPr lang="en-US" sz="2400" b="0" i="0" u="none" strike="noStrike" baseline="0" dirty="0">
                <a:solidFill>
                  <a:srgbClr val="000000"/>
                </a:solidFill>
                <a:latin typeface="Gill Sans MT" panose="020B0502020104020203" pitchFamily="34" charset="0"/>
              </a:rPr>
              <a:t>Les principes de BPL exigent que </a:t>
            </a:r>
            <a:r>
              <a:rPr lang="en-US" sz="2400" b="0" i="0" u="none" strike="noStrike" baseline="0" dirty="0" err="1">
                <a:solidFill>
                  <a:srgbClr val="000000"/>
                </a:solidFill>
                <a:latin typeface="Gill Sans MT" panose="020B0502020104020203" pitchFamily="34" charset="0"/>
              </a:rPr>
              <a:t>l’UAQ</a:t>
            </a:r>
            <a:r>
              <a:rPr lang="en-US" sz="2400" b="0" i="0" u="none" strike="noStrike" baseline="0" dirty="0">
                <a:solidFill>
                  <a:srgbClr val="000000"/>
                </a:solidFill>
                <a:latin typeface="Gill Sans MT" panose="020B0502020104020203" pitchFamily="34" charset="0"/>
              </a:rPr>
              <a:t> vérifie que l'ensemble du personnel dispose de protocoles et de </a:t>
            </a:r>
            <a:r>
              <a:rPr lang="en-US" sz="2400" cap="none" dirty="0">
                <a:solidFill>
                  <a:schemeClr val="tx1"/>
                </a:solidFill>
                <a:ea typeface="+mn-ea"/>
                <a:cs typeface="Arial"/>
              </a:rPr>
              <a:t>procédures </a:t>
            </a:r>
            <a:r>
              <a:rPr lang="en-US" sz="2400" cap="none" dirty="0" err="1">
                <a:solidFill>
                  <a:schemeClr val="tx1"/>
                </a:solidFill>
                <a:ea typeface="+mn-ea"/>
                <a:cs typeface="Arial"/>
              </a:rPr>
              <a:t>opérationnelles</a:t>
            </a:r>
            <a:r>
              <a:rPr lang="en-US" sz="2400" cap="none" dirty="0">
                <a:solidFill>
                  <a:schemeClr val="tx1"/>
                </a:solidFill>
                <a:ea typeface="+mn-ea"/>
                <a:cs typeface="Arial"/>
              </a:rPr>
              <a:t> </a:t>
            </a:r>
            <a:r>
              <a:rPr lang="en-US" sz="2400" cap="none" dirty="0" err="1">
                <a:solidFill>
                  <a:schemeClr val="tx1"/>
                </a:solidFill>
                <a:ea typeface="+mn-ea"/>
                <a:cs typeface="Arial"/>
              </a:rPr>
              <a:t>standardisées</a:t>
            </a:r>
            <a:r>
              <a:rPr lang="en-US" sz="2400" b="0" i="0" u="none" strike="noStrike" baseline="0" dirty="0">
                <a:solidFill>
                  <a:srgbClr val="000000"/>
                </a:solidFill>
                <a:latin typeface="Gill Sans MT" panose="020B0502020104020203" pitchFamily="34" charset="0"/>
              </a:rPr>
              <a:t> pour son travail et que </a:t>
            </a:r>
            <a:r>
              <a:rPr lang="en-US" sz="2400" b="0" i="0" u="none" strike="noStrike" baseline="0" dirty="0" err="1">
                <a:solidFill>
                  <a:srgbClr val="000000"/>
                </a:solidFill>
                <a:latin typeface="Gill Sans MT" panose="020B0502020104020203" pitchFamily="34" charset="0"/>
              </a:rPr>
              <a:t>ces</a:t>
            </a:r>
            <a:r>
              <a:rPr lang="en-US" sz="2400" b="0" i="0" u="none" strike="noStrike" baseline="0" dirty="0">
                <a:solidFill>
                  <a:srgbClr val="000000"/>
                </a:solidFill>
                <a:latin typeface="Gill Sans MT" panose="020B0502020104020203" pitchFamily="34" charset="0"/>
              </a:rPr>
              <a:t> </a:t>
            </a:r>
            <a:r>
              <a:rPr lang="en-US" sz="2400" b="0" i="0" u="none" strike="noStrike" baseline="0" dirty="0" err="1">
                <a:latin typeface="Gill Sans MT" panose="020B0502020104020203" pitchFamily="34" charset="0"/>
                <a:cs typeface="Arial"/>
              </a:rPr>
              <a:t>derniers</a:t>
            </a:r>
            <a:r>
              <a:rPr lang="en-US" sz="2400" b="0" i="0" u="none" strike="noStrike" baseline="0" dirty="0">
                <a:latin typeface="Gill Sans MT" panose="020B0502020104020203" pitchFamily="34" charset="0"/>
                <a:cs typeface="Arial"/>
              </a:rPr>
              <a:t> </a:t>
            </a:r>
            <a:r>
              <a:rPr lang="en-US" sz="2400" b="0" i="0" u="none" strike="noStrike" baseline="0" dirty="0" err="1">
                <a:solidFill>
                  <a:srgbClr val="000000"/>
                </a:solidFill>
                <a:latin typeface="Gill Sans MT" panose="020B0502020104020203" pitchFamily="34" charset="0"/>
              </a:rPr>
              <a:t>sont</a:t>
            </a:r>
            <a:r>
              <a:rPr lang="en-US" sz="2400" b="0" i="0" u="none" strike="noStrike" baseline="0" dirty="0">
                <a:solidFill>
                  <a:srgbClr val="000000"/>
                </a:solidFill>
                <a:latin typeface="Gill Sans MT" panose="020B0502020104020203" pitchFamily="34" charset="0"/>
              </a:rPr>
              <a:t> </a:t>
            </a:r>
            <a:r>
              <a:rPr lang="en-US" sz="2400" b="0" i="0" u="none" strike="noStrike" baseline="0" dirty="0" err="1">
                <a:solidFill>
                  <a:srgbClr val="000000"/>
                </a:solidFill>
                <a:latin typeface="Gill Sans MT" panose="020B0502020104020203" pitchFamily="34" charset="0"/>
              </a:rPr>
              <a:t>suivis</a:t>
            </a:r>
            <a:r>
              <a:rPr lang="en-US" sz="2400" b="0" i="0" u="none" strike="noStrike" baseline="0" dirty="0">
                <a:solidFill>
                  <a:srgbClr val="000000"/>
                </a:solidFill>
                <a:latin typeface="Gill Sans MT" panose="020B0502020104020203" pitchFamily="34" charset="0"/>
              </a:rPr>
              <a:t> dans l'exécution du travail.</a:t>
            </a:r>
          </a:p>
        </p:txBody>
      </p:sp>
    </p:spTree>
    <p:extLst>
      <p:ext uri="{BB962C8B-B14F-4D97-AF65-F5344CB8AC3E}">
        <p14:creationId xmlns:p14="http://schemas.microsoft.com/office/powerpoint/2010/main" val="15995242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10B1AE4D-5296-42A0-135C-BABC9FCE4198}"/>
              </a:ext>
            </a:extLst>
          </p:cNvPr>
          <p:cNvSpPr txBox="1">
            <a:spLocks/>
          </p:cNvSpPr>
          <p:nvPr/>
        </p:nvSpPr>
        <p:spPr bwMode="auto">
          <a:xfrm>
            <a:off x="609600" y="1011058"/>
            <a:ext cx="10972800" cy="597049"/>
          </a:xfrm>
          <a:prstGeom prst="rect">
            <a:avLst/>
          </a:prstGeom>
          <a:noFill/>
          <a:ln w="0">
            <a:noFill/>
            <a:miter lim="800000"/>
            <a:headEnd/>
            <a:tailEnd/>
          </a:ln>
        </p:spPr>
        <p:txBody>
          <a:bodyPr vert="horz" wrap="square" lIns="91440" tIns="45720" rIns="91440" bIns="0" numCol="1" anchor="t" anchorCtr="0" compatLnSpc="1">
            <a:prstTxWarp prst="textNoShape">
              <a:avLst/>
            </a:prstTxWarp>
          </a:bodyPr>
          <a:lstStyle>
            <a:lvl1pPr algn="ctr" defTabSz="457200" rtl="0" eaLnBrk="0" fontAlgn="base" hangingPunct="0">
              <a:spcBef>
                <a:spcPct val="0"/>
              </a:spcBef>
              <a:spcAft>
                <a:spcPct val="0"/>
              </a:spcAft>
              <a:defRPr sz="3200" b="1" kern="1200" cap="all" baseline="0">
                <a:solidFill>
                  <a:srgbClr val="C25700"/>
                </a:solidFill>
                <a:latin typeface="Gill Sans MT" panose="020B0502020104020203" pitchFamily="34" charset="0"/>
                <a:ea typeface="+mj-ea"/>
                <a:cs typeface="Arial" panose="020B0604020202020204" pitchFamily="34" charset="0"/>
              </a:defRPr>
            </a:lvl1pPr>
            <a:lvl2pPr algn="ctr" defTabSz="457200" rtl="0" eaLnBrk="0" fontAlgn="base" hangingPunct="0">
              <a:spcBef>
                <a:spcPct val="0"/>
              </a:spcBef>
              <a:spcAft>
                <a:spcPct val="0"/>
              </a:spcAft>
              <a:defRPr sz="4400">
                <a:solidFill>
                  <a:schemeClr val="tx1"/>
                </a:solidFill>
                <a:latin typeface="Gill Sans MT" panose="020B0502020104020203" pitchFamily="34" charset="0"/>
              </a:defRPr>
            </a:lvl2pPr>
            <a:lvl3pPr algn="ctr" defTabSz="457200" rtl="0" eaLnBrk="0" fontAlgn="base" hangingPunct="0">
              <a:spcBef>
                <a:spcPct val="0"/>
              </a:spcBef>
              <a:spcAft>
                <a:spcPct val="0"/>
              </a:spcAft>
              <a:defRPr sz="4400">
                <a:solidFill>
                  <a:schemeClr val="tx1"/>
                </a:solidFill>
                <a:latin typeface="Gill Sans MT" panose="020B0502020104020203" pitchFamily="34" charset="0"/>
              </a:defRPr>
            </a:lvl3pPr>
            <a:lvl4pPr algn="ctr" defTabSz="457200" rtl="0" eaLnBrk="0" fontAlgn="base" hangingPunct="0">
              <a:spcBef>
                <a:spcPct val="0"/>
              </a:spcBef>
              <a:spcAft>
                <a:spcPct val="0"/>
              </a:spcAft>
              <a:defRPr sz="4400">
                <a:solidFill>
                  <a:schemeClr val="tx1"/>
                </a:solidFill>
                <a:latin typeface="Gill Sans MT" panose="020B0502020104020203" pitchFamily="34" charset="0"/>
              </a:defRPr>
            </a:lvl4pPr>
            <a:lvl5pPr algn="ctr" defTabSz="457200" rtl="0" eaLnBrk="0" fontAlgn="base" hangingPunct="0">
              <a:spcBef>
                <a:spcPct val="0"/>
              </a:spcBef>
              <a:spcAft>
                <a:spcPct val="0"/>
              </a:spcAft>
              <a:defRPr sz="4400">
                <a:solidFill>
                  <a:schemeClr val="tx1"/>
                </a:solidFill>
                <a:latin typeface="Gill Sans MT" panose="020B0502020104020203" pitchFamily="34" charset="0"/>
              </a:defRPr>
            </a:lvl5pPr>
            <a:lvl6pPr marL="457200" algn="ctr" defTabSz="457200" rtl="0" fontAlgn="base">
              <a:spcBef>
                <a:spcPct val="0"/>
              </a:spcBef>
              <a:spcAft>
                <a:spcPct val="0"/>
              </a:spcAft>
              <a:defRPr sz="4400">
                <a:solidFill>
                  <a:schemeClr val="tx1"/>
                </a:solidFill>
                <a:latin typeface="Gill Sans MT" panose="020B0502020104020203" pitchFamily="34" charset="0"/>
              </a:defRPr>
            </a:lvl6pPr>
            <a:lvl7pPr marL="914400" algn="ctr" defTabSz="457200" rtl="0" fontAlgn="base">
              <a:spcBef>
                <a:spcPct val="0"/>
              </a:spcBef>
              <a:spcAft>
                <a:spcPct val="0"/>
              </a:spcAft>
              <a:defRPr sz="4400">
                <a:solidFill>
                  <a:schemeClr val="tx1"/>
                </a:solidFill>
                <a:latin typeface="Gill Sans MT" panose="020B0502020104020203" pitchFamily="34" charset="0"/>
              </a:defRPr>
            </a:lvl7pPr>
            <a:lvl8pPr marL="1371600" algn="ctr" defTabSz="457200" rtl="0" fontAlgn="base">
              <a:spcBef>
                <a:spcPct val="0"/>
              </a:spcBef>
              <a:spcAft>
                <a:spcPct val="0"/>
              </a:spcAft>
              <a:defRPr sz="4400">
                <a:solidFill>
                  <a:schemeClr val="tx1"/>
                </a:solidFill>
                <a:latin typeface="Gill Sans MT" panose="020B0502020104020203" pitchFamily="34" charset="0"/>
              </a:defRPr>
            </a:lvl8pPr>
            <a:lvl9pPr marL="1828800" algn="ctr" defTabSz="457200" rtl="0" fontAlgn="base">
              <a:spcBef>
                <a:spcPct val="0"/>
              </a:spcBef>
              <a:spcAft>
                <a:spcPct val="0"/>
              </a:spcAft>
              <a:defRPr sz="4400">
                <a:solidFill>
                  <a:schemeClr val="tx1"/>
                </a:solidFill>
                <a:latin typeface="Gill Sans MT" panose="020B0502020104020203" pitchFamily="34" charset="0"/>
              </a:defRPr>
            </a:lvl9pP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US" sz="3600" b="1" i="0" u="none" strike="noStrike" kern="1200" cap="all" spc="0" normalizeH="0" baseline="0" noProof="0" dirty="0">
                <a:ln>
                  <a:noFill/>
                </a:ln>
                <a:solidFill>
                  <a:srgbClr val="C55A11"/>
                </a:solidFill>
                <a:effectLst/>
                <a:uLnTx/>
                <a:uFillTx/>
                <a:latin typeface="Gill Sans MT" panose="020B0502020104020203" pitchFamily="34" charset="0"/>
                <a:ea typeface="+mj-ea"/>
                <a:cs typeface="Arial" panose="020B0604020202020204" pitchFamily="34" charset="0"/>
              </a:rPr>
              <a:t>ASSURANCE QUALITÉ : Responsabilités</a:t>
            </a:r>
          </a:p>
        </p:txBody>
      </p:sp>
      <p:sp>
        <p:nvSpPr>
          <p:cNvPr id="2" name="Title 1">
            <a:extLst>
              <a:ext uri="{FF2B5EF4-FFF2-40B4-BE49-F238E27FC236}">
                <a16:creationId xmlns:a16="http://schemas.microsoft.com/office/drawing/2014/main" id="{B98FB3FF-202C-FCEE-75C4-BF7979454E3C}"/>
              </a:ext>
            </a:extLst>
          </p:cNvPr>
          <p:cNvSpPr txBox="1">
            <a:spLocks/>
          </p:cNvSpPr>
          <p:nvPr/>
        </p:nvSpPr>
        <p:spPr bwMode="auto">
          <a:xfrm>
            <a:off x="6542596" y="3143966"/>
            <a:ext cx="4923794" cy="2088286"/>
          </a:xfrm>
          <a:prstGeom prst="rect">
            <a:avLst/>
          </a:prstGeom>
          <a:noFill/>
          <a:ln w="0">
            <a:noFill/>
            <a:miter lim="800000"/>
            <a:headEnd/>
            <a:tailEnd/>
          </a:ln>
        </p:spPr>
        <p:txBody>
          <a:bodyPr vert="horz" wrap="square" lIns="91440" tIns="45720" rIns="91440" bIns="0" numCol="1" anchor="t" anchorCtr="0" compatLnSpc="1">
            <a:prstTxWarp prst="textNoShape">
              <a:avLst/>
            </a:prstTxWarp>
          </a:bodyPr>
          <a:lstStyle>
            <a:lvl1pPr algn="ctr" defTabSz="457200" rtl="0" eaLnBrk="0" fontAlgn="base" hangingPunct="0">
              <a:spcBef>
                <a:spcPct val="0"/>
              </a:spcBef>
              <a:spcAft>
                <a:spcPct val="0"/>
              </a:spcAft>
              <a:defRPr sz="3200" b="1" kern="1200" cap="all" baseline="0">
                <a:solidFill>
                  <a:srgbClr val="C25700"/>
                </a:solidFill>
                <a:latin typeface="Gill Sans MT" panose="020B0502020104020203" pitchFamily="34" charset="0"/>
                <a:ea typeface="+mj-ea"/>
                <a:cs typeface="Arial" panose="020B0604020202020204" pitchFamily="34" charset="0"/>
              </a:defRPr>
            </a:lvl1pPr>
            <a:lvl2pPr algn="ctr" defTabSz="457200" rtl="0" eaLnBrk="0" fontAlgn="base" hangingPunct="0">
              <a:spcBef>
                <a:spcPct val="0"/>
              </a:spcBef>
              <a:spcAft>
                <a:spcPct val="0"/>
              </a:spcAft>
              <a:defRPr sz="4400">
                <a:solidFill>
                  <a:schemeClr val="tx1"/>
                </a:solidFill>
                <a:latin typeface="Gill Sans MT" panose="020B0502020104020203" pitchFamily="34" charset="0"/>
              </a:defRPr>
            </a:lvl2pPr>
            <a:lvl3pPr algn="ctr" defTabSz="457200" rtl="0" eaLnBrk="0" fontAlgn="base" hangingPunct="0">
              <a:spcBef>
                <a:spcPct val="0"/>
              </a:spcBef>
              <a:spcAft>
                <a:spcPct val="0"/>
              </a:spcAft>
              <a:defRPr sz="4400">
                <a:solidFill>
                  <a:schemeClr val="tx1"/>
                </a:solidFill>
                <a:latin typeface="Gill Sans MT" panose="020B0502020104020203" pitchFamily="34" charset="0"/>
              </a:defRPr>
            </a:lvl3pPr>
            <a:lvl4pPr algn="ctr" defTabSz="457200" rtl="0" eaLnBrk="0" fontAlgn="base" hangingPunct="0">
              <a:spcBef>
                <a:spcPct val="0"/>
              </a:spcBef>
              <a:spcAft>
                <a:spcPct val="0"/>
              </a:spcAft>
              <a:defRPr sz="4400">
                <a:solidFill>
                  <a:schemeClr val="tx1"/>
                </a:solidFill>
                <a:latin typeface="Gill Sans MT" panose="020B0502020104020203" pitchFamily="34" charset="0"/>
              </a:defRPr>
            </a:lvl4pPr>
            <a:lvl5pPr algn="ctr" defTabSz="457200" rtl="0" eaLnBrk="0" fontAlgn="base" hangingPunct="0">
              <a:spcBef>
                <a:spcPct val="0"/>
              </a:spcBef>
              <a:spcAft>
                <a:spcPct val="0"/>
              </a:spcAft>
              <a:defRPr sz="4400">
                <a:solidFill>
                  <a:schemeClr val="tx1"/>
                </a:solidFill>
                <a:latin typeface="Gill Sans MT" panose="020B0502020104020203" pitchFamily="34" charset="0"/>
              </a:defRPr>
            </a:lvl5pPr>
            <a:lvl6pPr marL="457200" algn="ctr" defTabSz="457200" rtl="0" fontAlgn="base">
              <a:spcBef>
                <a:spcPct val="0"/>
              </a:spcBef>
              <a:spcAft>
                <a:spcPct val="0"/>
              </a:spcAft>
              <a:defRPr sz="4400">
                <a:solidFill>
                  <a:schemeClr val="tx1"/>
                </a:solidFill>
                <a:latin typeface="Gill Sans MT" panose="020B0502020104020203" pitchFamily="34" charset="0"/>
              </a:defRPr>
            </a:lvl6pPr>
            <a:lvl7pPr marL="914400" algn="ctr" defTabSz="457200" rtl="0" fontAlgn="base">
              <a:spcBef>
                <a:spcPct val="0"/>
              </a:spcBef>
              <a:spcAft>
                <a:spcPct val="0"/>
              </a:spcAft>
              <a:defRPr sz="4400">
                <a:solidFill>
                  <a:schemeClr val="tx1"/>
                </a:solidFill>
                <a:latin typeface="Gill Sans MT" panose="020B0502020104020203" pitchFamily="34" charset="0"/>
              </a:defRPr>
            </a:lvl7pPr>
            <a:lvl8pPr marL="1371600" algn="ctr" defTabSz="457200" rtl="0" fontAlgn="base">
              <a:spcBef>
                <a:spcPct val="0"/>
              </a:spcBef>
              <a:spcAft>
                <a:spcPct val="0"/>
              </a:spcAft>
              <a:defRPr sz="4400">
                <a:solidFill>
                  <a:schemeClr val="tx1"/>
                </a:solidFill>
                <a:latin typeface="Gill Sans MT" panose="020B0502020104020203" pitchFamily="34" charset="0"/>
              </a:defRPr>
            </a:lvl8pPr>
            <a:lvl9pPr marL="1828800" algn="ctr" defTabSz="457200" rtl="0" fontAlgn="base">
              <a:spcBef>
                <a:spcPct val="0"/>
              </a:spcBef>
              <a:spcAft>
                <a:spcPct val="0"/>
              </a:spcAft>
              <a:defRPr sz="4400">
                <a:solidFill>
                  <a:schemeClr val="tx1"/>
                </a:solidFill>
                <a:latin typeface="Gill Sans MT" panose="020B0502020104020203" pitchFamily="34" charset="0"/>
              </a:defRPr>
            </a:lvl9pPr>
          </a:lstStyle>
          <a:p>
            <a:pPr marL="800100" lvl="1" indent="-342900" algn="l">
              <a:lnSpc>
                <a:spcPct val="150000"/>
              </a:lnSpc>
              <a:spcBef>
                <a:spcPts val="1800"/>
              </a:spcBef>
              <a:spcAft>
                <a:spcPts val="0"/>
              </a:spcAft>
              <a:buFont typeface="Arial" panose="020B0604020202020204" pitchFamily="34" charset="0"/>
              <a:buChar char="•"/>
              <a:defRPr/>
            </a:pPr>
            <a:r>
              <a:rPr lang="en-US" sz="2200" cap="none" dirty="0">
                <a:solidFill>
                  <a:schemeClr val="tx1"/>
                </a:solidFill>
                <a:ea typeface="+mn-ea"/>
                <a:cs typeface="Arial"/>
              </a:rPr>
              <a:t>Rendre compte des résultats par écrit</a:t>
            </a:r>
          </a:p>
          <a:p>
            <a:pPr marL="800100" lvl="1" indent="-342900" algn="l">
              <a:lnSpc>
                <a:spcPct val="150000"/>
              </a:lnSpc>
              <a:spcBef>
                <a:spcPts val="1800"/>
              </a:spcBef>
              <a:spcAft>
                <a:spcPts val="0"/>
              </a:spcAft>
              <a:buFont typeface="Arial" panose="020B0604020202020204" pitchFamily="34" charset="0"/>
              <a:buChar char="•"/>
              <a:defRPr/>
            </a:pPr>
            <a:r>
              <a:rPr lang="en-US" sz="2200" dirty="0">
                <a:cs typeface="Arial"/>
              </a:rPr>
              <a:t>Examiner les rapports finaux</a:t>
            </a:r>
          </a:p>
          <a:p>
            <a:pPr marL="800100" lvl="1" indent="-342900" algn="l">
              <a:lnSpc>
                <a:spcPct val="150000"/>
              </a:lnSpc>
              <a:spcBef>
                <a:spcPts val="1800"/>
              </a:spcBef>
              <a:spcAft>
                <a:spcPts val="0"/>
              </a:spcAft>
              <a:buFont typeface="Arial" panose="020B0604020202020204" pitchFamily="34" charset="0"/>
              <a:buChar char="•"/>
              <a:defRPr/>
            </a:pPr>
            <a:r>
              <a:rPr lang="en-US" sz="2200" dirty="0">
                <a:cs typeface="Arial"/>
              </a:rPr>
              <a:t>Préparer / signer la déclaration d'assurance qualité</a:t>
            </a:r>
          </a:p>
        </p:txBody>
      </p:sp>
      <p:sp>
        <p:nvSpPr>
          <p:cNvPr id="6" name="TextBox 5">
            <a:extLst>
              <a:ext uri="{FF2B5EF4-FFF2-40B4-BE49-F238E27FC236}">
                <a16:creationId xmlns:a16="http://schemas.microsoft.com/office/drawing/2014/main" id="{7CC2DCE5-0B1F-1269-378E-0CF1A79F1675}"/>
              </a:ext>
            </a:extLst>
          </p:cNvPr>
          <p:cNvSpPr txBox="1"/>
          <p:nvPr/>
        </p:nvSpPr>
        <p:spPr>
          <a:xfrm>
            <a:off x="1172205" y="2235491"/>
            <a:ext cx="4923795" cy="4459234"/>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a:lnSpc>
                <a:spcPct val="150000"/>
              </a:lnSpc>
            </a:pPr>
            <a:r>
              <a:rPr lang="en-US" sz="2400" b="0" i="0" u="none" strike="noStrike" baseline="0" dirty="0" err="1">
                <a:solidFill>
                  <a:schemeClr val="tx1"/>
                </a:solidFill>
                <a:latin typeface="Gill Sans MT" panose="020B0502020104020203" pitchFamily="34" charset="0"/>
              </a:rPr>
              <a:t>Lorsque</a:t>
            </a:r>
            <a:r>
              <a:rPr lang="en-US" sz="2400" b="0" i="0" u="none" strike="noStrike" baseline="0" dirty="0">
                <a:solidFill>
                  <a:schemeClr val="tx1"/>
                </a:solidFill>
                <a:latin typeface="Gill Sans MT" panose="020B0502020104020203" pitchFamily="34" charset="0"/>
              </a:rPr>
              <a:t> </a:t>
            </a:r>
            <a:r>
              <a:rPr lang="en-US" sz="2400" b="0" i="0" u="none" strike="noStrike" baseline="0" dirty="0" err="1">
                <a:solidFill>
                  <a:schemeClr val="tx1"/>
                </a:solidFill>
                <a:latin typeface="Gill Sans MT" panose="020B0502020104020203" pitchFamily="34" charset="0"/>
              </a:rPr>
              <a:t>l’UAQ</a:t>
            </a:r>
            <a:r>
              <a:rPr lang="en-US" sz="2400" b="0" i="0" u="none" strike="noStrike" baseline="0" dirty="0">
                <a:solidFill>
                  <a:schemeClr val="tx1"/>
                </a:solidFill>
                <a:latin typeface="Gill Sans MT" panose="020B0502020104020203" pitchFamily="34" charset="0"/>
              </a:rPr>
              <a:t> effectue un audit/une inspection, elle doit le consigner par écrit.  Toute constatation résultant de l'enquête doit être communiquée à la personne appropriée de la direction et au directeur de l'étude si la constatation concerne une étude spécifique.</a:t>
            </a:r>
          </a:p>
        </p:txBody>
      </p:sp>
    </p:spTree>
    <p:extLst>
      <p:ext uri="{BB962C8B-B14F-4D97-AF65-F5344CB8AC3E}">
        <p14:creationId xmlns:p14="http://schemas.microsoft.com/office/powerpoint/2010/main" val="3670512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a:extLst>
              <a:ext uri="{FF2B5EF4-FFF2-40B4-BE49-F238E27FC236}">
                <a16:creationId xmlns:a16="http://schemas.microsoft.com/office/drawing/2014/main" id="{6928A0A2-93AB-4C94-B43F-9358AD79956F}"/>
              </a:ext>
            </a:extLst>
          </p:cNvPr>
          <p:cNvSpPr txBox="1">
            <a:spLocks/>
          </p:cNvSpPr>
          <p:nvPr/>
        </p:nvSpPr>
        <p:spPr>
          <a:xfrm>
            <a:off x="1078538" y="529771"/>
            <a:ext cx="3595513" cy="5239899"/>
          </a:xfrm>
          <a:prstGeom prst="rect">
            <a:avLst/>
          </a:prstGeom>
        </p:spPr>
        <p:txBody>
          <a:bodyPr anchor="ctr">
            <a:normAutofit/>
          </a:bodyPr>
          <a:lstStyle>
            <a:lvl1pPr algn="l" defTabSz="914400" rtl="0" eaLnBrk="1" latinLnBrk="0" hangingPunct="1">
              <a:lnSpc>
                <a:spcPct val="90000"/>
              </a:lnSpc>
              <a:spcBef>
                <a:spcPct val="0"/>
              </a:spcBef>
              <a:buNone/>
              <a:defRPr sz="4600" kern="1200" spc="-50" baseline="0">
                <a:solidFill>
                  <a:schemeClr val="tx1">
                    <a:lumMod val="75000"/>
                    <a:lumOff val="25000"/>
                  </a:schemeClr>
                </a:solidFill>
                <a:latin typeface="+mj-lt"/>
                <a:ea typeface="+mj-ea"/>
                <a:cs typeface="+mj-cs"/>
              </a:defRPr>
            </a:lvl1pPr>
          </a:lstStyle>
          <a:p>
            <a:pPr algn="r"/>
            <a:r>
              <a:rPr lang="en-US" sz="4800" b="1" dirty="0">
                <a:solidFill>
                  <a:schemeClr val="tx1"/>
                </a:solidFill>
                <a:latin typeface="Gill Sans MT"/>
              </a:rPr>
              <a:t>Contexte</a:t>
            </a:r>
          </a:p>
        </p:txBody>
      </p:sp>
      <p:sp>
        <p:nvSpPr>
          <p:cNvPr id="4" name="Content Placeholder 4">
            <a:extLst>
              <a:ext uri="{FF2B5EF4-FFF2-40B4-BE49-F238E27FC236}">
                <a16:creationId xmlns:a16="http://schemas.microsoft.com/office/drawing/2014/main" id="{E7422D7B-BE8D-4805-8E67-73E18D69C7C2}"/>
              </a:ext>
            </a:extLst>
          </p:cNvPr>
          <p:cNvSpPr txBox="1">
            <a:spLocks/>
          </p:cNvSpPr>
          <p:nvPr/>
        </p:nvSpPr>
        <p:spPr>
          <a:xfrm>
            <a:off x="5048916" y="2115790"/>
            <a:ext cx="6152479" cy="2626420"/>
          </a:xfrm>
          <a:prstGeom prst="rect">
            <a:avLst/>
          </a:prstGeom>
        </p:spPr>
        <p:txBody>
          <a:bodyPr anchor="ctr">
            <a:normAutofit/>
          </a:bodyPr>
          <a:lst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lnSpc>
                <a:spcPct val="100000"/>
              </a:lnSpc>
              <a:buClr>
                <a:srgbClr val="C25700"/>
              </a:buClr>
              <a:buFont typeface="Arial" panose="020B0604020202020204" pitchFamily="34" charset="0"/>
              <a:buChar char="•"/>
            </a:pPr>
            <a:r>
              <a:rPr lang="en-US" sz="2400" dirty="0">
                <a:solidFill>
                  <a:schemeClr val="tx1"/>
                </a:solidFill>
                <a:latin typeface="Gill Sans MT" panose="020B0502020104020203" pitchFamily="34" charset="0"/>
              </a:rPr>
              <a:t> Rapport final</a:t>
            </a:r>
          </a:p>
          <a:p>
            <a:pPr>
              <a:lnSpc>
                <a:spcPct val="100000"/>
              </a:lnSpc>
              <a:buClr>
                <a:srgbClr val="C25700"/>
              </a:buClr>
              <a:buFont typeface="Arial" panose="020B0604020202020204" pitchFamily="34" charset="0"/>
              <a:buChar char="•"/>
            </a:pPr>
            <a:r>
              <a:rPr lang="en-US" sz="2400" dirty="0">
                <a:solidFill>
                  <a:schemeClr val="tx1"/>
                </a:solidFill>
                <a:latin typeface="Gill Sans MT" panose="020B0502020104020203" pitchFamily="34" charset="0"/>
              </a:rPr>
              <a:t> Archives</a:t>
            </a:r>
          </a:p>
          <a:p>
            <a:pPr>
              <a:lnSpc>
                <a:spcPct val="100000"/>
              </a:lnSpc>
              <a:buClr>
                <a:srgbClr val="C25700"/>
              </a:buClr>
              <a:buFont typeface="Arial" panose="020B0604020202020204" pitchFamily="34" charset="0"/>
              <a:buChar char="•"/>
            </a:pPr>
            <a:r>
              <a:rPr lang="en-US" sz="2400" dirty="0">
                <a:solidFill>
                  <a:schemeClr val="tx1"/>
                </a:solidFill>
                <a:latin typeface="Gill Sans MT" panose="020B0502020104020203" pitchFamily="34" charset="0"/>
              </a:rPr>
              <a:t> Unité d'assurance qualité</a:t>
            </a:r>
          </a:p>
        </p:txBody>
      </p:sp>
      <p:cxnSp>
        <p:nvCxnSpPr>
          <p:cNvPr id="6" name="Straight Connector 5">
            <a:extLst>
              <a:ext uri="{FF2B5EF4-FFF2-40B4-BE49-F238E27FC236}">
                <a16:creationId xmlns:a16="http://schemas.microsoft.com/office/drawing/2014/main" id="{9A258373-0413-4F4A-B0E8-F260C3CDFB95}"/>
              </a:ext>
            </a:extLst>
          </p:cNvPr>
          <p:cNvCxnSpPr>
            <a:cxnSpLocks/>
          </p:cNvCxnSpPr>
          <p:nvPr/>
        </p:nvCxnSpPr>
        <p:spPr>
          <a:xfrm>
            <a:off x="4764745" y="1566711"/>
            <a:ext cx="0" cy="3616830"/>
          </a:xfrm>
          <a:prstGeom prst="line">
            <a:avLst/>
          </a:prstGeom>
          <a:ln w="28575">
            <a:solidFill>
              <a:srgbClr val="C257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71601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10B1AE4D-5296-42A0-135C-BABC9FCE4198}"/>
              </a:ext>
            </a:extLst>
          </p:cNvPr>
          <p:cNvSpPr txBox="1">
            <a:spLocks/>
          </p:cNvSpPr>
          <p:nvPr/>
        </p:nvSpPr>
        <p:spPr bwMode="auto">
          <a:xfrm>
            <a:off x="388189" y="812651"/>
            <a:ext cx="11194211" cy="597049"/>
          </a:xfrm>
          <a:prstGeom prst="rect">
            <a:avLst/>
          </a:prstGeom>
          <a:noFill/>
          <a:ln w="0">
            <a:noFill/>
            <a:miter lim="800000"/>
            <a:headEnd/>
            <a:tailEnd/>
          </a:ln>
        </p:spPr>
        <p:txBody>
          <a:bodyPr vert="horz" wrap="square" lIns="91440" tIns="45720" rIns="91440" bIns="0" numCol="1" anchor="t" anchorCtr="0" compatLnSpc="1">
            <a:prstTxWarp prst="textNoShape">
              <a:avLst/>
            </a:prstTxWarp>
          </a:bodyPr>
          <a:lstStyle>
            <a:lvl1pPr algn="ctr" defTabSz="457200" rtl="0" eaLnBrk="0" fontAlgn="base" hangingPunct="0">
              <a:spcBef>
                <a:spcPct val="0"/>
              </a:spcBef>
              <a:spcAft>
                <a:spcPct val="0"/>
              </a:spcAft>
              <a:defRPr sz="3200" b="1" kern="1200" cap="all" baseline="0">
                <a:solidFill>
                  <a:srgbClr val="C25700"/>
                </a:solidFill>
                <a:latin typeface="Gill Sans MT" panose="020B0502020104020203" pitchFamily="34" charset="0"/>
                <a:ea typeface="+mj-ea"/>
                <a:cs typeface="Arial" panose="020B0604020202020204" pitchFamily="34" charset="0"/>
              </a:defRPr>
            </a:lvl1pPr>
            <a:lvl2pPr algn="ctr" defTabSz="457200" rtl="0" eaLnBrk="0" fontAlgn="base" hangingPunct="0">
              <a:spcBef>
                <a:spcPct val="0"/>
              </a:spcBef>
              <a:spcAft>
                <a:spcPct val="0"/>
              </a:spcAft>
              <a:defRPr sz="4400">
                <a:solidFill>
                  <a:schemeClr val="tx1"/>
                </a:solidFill>
                <a:latin typeface="Gill Sans MT" panose="020B0502020104020203" pitchFamily="34" charset="0"/>
              </a:defRPr>
            </a:lvl2pPr>
            <a:lvl3pPr algn="ctr" defTabSz="457200" rtl="0" eaLnBrk="0" fontAlgn="base" hangingPunct="0">
              <a:spcBef>
                <a:spcPct val="0"/>
              </a:spcBef>
              <a:spcAft>
                <a:spcPct val="0"/>
              </a:spcAft>
              <a:defRPr sz="4400">
                <a:solidFill>
                  <a:schemeClr val="tx1"/>
                </a:solidFill>
                <a:latin typeface="Gill Sans MT" panose="020B0502020104020203" pitchFamily="34" charset="0"/>
              </a:defRPr>
            </a:lvl3pPr>
            <a:lvl4pPr algn="ctr" defTabSz="457200" rtl="0" eaLnBrk="0" fontAlgn="base" hangingPunct="0">
              <a:spcBef>
                <a:spcPct val="0"/>
              </a:spcBef>
              <a:spcAft>
                <a:spcPct val="0"/>
              </a:spcAft>
              <a:defRPr sz="4400">
                <a:solidFill>
                  <a:schemeClr val="tx1"/>
                </a:solidFill>
                <a:latin typeface="Gill Sans MT" panose="020B0502020104020203" pitchFamily="34" charset="0"/>
              </a:defRPr>
            </a:lvl4pPr>
            <a:lvl5pPr algn="ctr" defTabSz="457200" rtl="0" eaLnBrk="0" fontAlgn="base" hangingPunct="0">
              <a:spcBef>
                <a:spcPct val="0"/>
              </a:spcBef>
              <a:spcAft>
                <a:spcPct val="0"/>
              </a:spcAft>
              <a:defRPr sz="4400">
                <a:solidFill>
                  <a:schemeClr val="tx1"/>
                </a:solidFill>
                <a:latin typeface="Gill Sans MT" panose="020B0502020104020203" pitchFamily="34" charset="0"/>
              </a:defRPr>
            </a:lvl5pPr>
            <a:lvl6pPr marL="457200" algn="ctr" defTabSz="457200" rtl="0" fontAlgn="base">
              <a:spcBef>
                <a:spcPct val="0"/>
              </a:spcBef>
              <a:spcAft>
                <a:spcPct val="0"/>
              </a:spcAft>
              <a:defRPr sz="4400">
                <a:solidFill>
                  <a:schemeClr val="tx1"/>
                </a:solidFill>
                <a:latin typeface="Gill Sans MT" panose="020B0502020104020203" pitchFamily="34" charset="0"/>
              </a:defRPr>
            </a:lvl6pPr>
            <a:lvl7pPr marL="914400" algn="ctr" defTabSz="457200" rtl="0" fontAlgn="base">
              <a:spcBef>
                <a:spcPct val="0"/>
              </a:spcBef>
              <a:spcAft>
                <a:spcPct val="0"/>
              </a:spcAft>
              <a:defRPr sz="4400">
                <a:solidFill>
                  <a:schemeClr val="tx1"/>
                </a:solidFill>
                <a:latin typeface="Gill Sans MT" panose="020B0502020104020203" pitchFamily="34" charset="0"/>
              </a:defRPr>
            </a:lvl7pPr>
            <a:lvl8pPr marL="1371600" algn="ctr" defTabSz="457200" rtl="0" fontAlgn="base">
              <a:spcBef>
                <a:spcPct val="0"/>
              </a:spcBef>
              <a:spcAft>
                <a:spcPct val="0"/>
              </a:spcAft>
              <a:defRPr sz="4400">
                <a:solidFill>
                  <a:schemeClr val="tx1"/>
                </a:solidFill>
                <a:latin typeface="Gill Sans MT" panose="020B0502020104020203" pitchFamily="34" charset="0"/>
              </a:defRPr>
            </a:lvl8pPr>
            <a:lvl9pPr marL="1828800" algn="ctr" defTabSz="457200" rtl="0" fontAlgn="base">
              <a:spcBef>
                <a:spcPct val="0"/>
              </a:spcBef>
              <a:spcAft>
                <a:spcPct val="0"/>
              </a:spcAft>
              <a:defRPr sz="4400">
                <a:solidFill>
                  <a:schemeClr val="tx1"/>
                </a:solidFill>
                <a:latin typeface="Gill Sans MT" panose="020B0502020104020203" pitchFamily="34" charset="0"/>
              </a:defRPr>
            </a:lvl9pP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US" sz="4000" b="1" i="0" u="none" strike="noStrike" kern="1200" cap="all" spc="0" normalizeH="0" baseline="0" noProof="0" dirty="0">
                <a:ln>
                  <a:noFill/>
                </a:ln>
                <a:solidFill>
                  <a:srgbClr val="C55A11"/>
                </a:solidFill>
                <a:effectLst/>
                <a:uLnTx/>
                <a:uFillTx/>
                <a:latin typeface="Gill Sans MT" panose="020B0502020104020203" pitchFamily="34" charset="0"/>
                <a:ea typeface="+mj-ea"/>
                <a:cs typeface="Arial" panose="020B0604020202020204" pitchFamily="34" charset="0"/>
              </a:rPr>
              <a:t>ASSURANCE QUALITÉ : Responsabilités</a:t>
            </a:r>
          </a:p>
        </p:txBody>
      </p:sp>
      <p:sp>
        <p:nvSpPr>
          <p:cNvPr id="2" name="Title 1">
            <a:extLst>
              <a:ext uri="{FF2B5EF4-FFF2-40B4-BE49-F238E27FC236}">
                <a16:creationId xmlns:a16="http://schemas.microsoft.com/office/drawing/2014/main" id="{B98FB3FF-202C-FCEE-75C4-BF7979454E3C}"/>
              </a:ext>
            </a:extLst>
          </p:cNvPr>
          <p:cNvSpPr txBox="1">
            <a:spLocks/>
          </p:cNvSpPr>
          <p:nvPr/>
        </p:nvSpPr>
        <p:spPr bwMode="auto">
          <a:xfrm>
            <a:off x="4342680" y="3298057"/>
            <a:ext cx="3285228" cy="1608826"/>
          </a:xfrm>
          <a:prstGeom prst="rect">
            <a:avLst/>
          </a:prstGeom>
          <a:noFill/>
          <a:ln w="0">
            <a:noFill/>
            <a:miter lim="800000"/>
            <a:headEnd/>
            <a:tailEnd/>
          </a:ln>
        </p:spPr>
        <p:txBody>
          <a:bodyPr vert="horz" wrap="square" lIns="91440" tIns="45720" rIns="91440" bIns="0" numCol="1" anchor="t" anchorCtr="0" compatLnSpc="1">
            <a:prstTxWarp prst="textNoShape">
              <a:avLst/>
            </a:prstTxWarp>
          </a:bodyPr>
          <a:lstStyle>
            <a:lvl1pPr algn="ctr" defTabSz="457200" rtl="0" eaLnBrk="0" fontAlgn="base" hangingPunct="0">
              <a:spcBef>
                <a:spcPct val="0"/>
              </a:spcBef>
              <a:spcAft>
                <a:spcPct val="0"/>
              </a:spcAft>
              <a:defRPr sz="3200" b="1" kern="1200" cap="all" baseline="0">
                <a:solidFill>
                  <a:srgbClr val="C25700"/>
                </a:solidFill>
                <a:latin typeface="Gill Sans MT" panose="020B0502020104020203" pitchFamily="34" charset="0"/>
                <a:ea typeface="+mj-ea"/>
                <a:cs typeface="Arial" panose="020B0604020202020204" pitchFamily="34" charset="0"/>
              </a:defRPr>
            </a:lvl1pPr>
            <a:lvl2pPr algn="ctr" defTabSz="457200" rtl="0" eaLnBrk="0" fontAlgn="base" hangingPunct="0">
              <a:spcBef>
                <a:spcPct val="0"/>
              </a:spcBef>
              <a:spcAft>
                <a:spcPct val="0"/>
              </a:spcAft>
              <a:defRPr sz="4400">
                <a:solidFill>
                  <a:schemeClr val="tx1"/>
                </a:solidFill>
                <a:latin typeface="Gill Sans MT" panose="020B0502020104020203" pitchFamily="34" charset="0"/>
              </a:defRPr>
            </a:lvl2pPr>
            <a:lvl3pPr algn="ctr" defTabSz="457200" rtl="0" eaLnBrk="0" fontAlgn="base" hangingPunct="0">
              <a:spcBef>
                <a:spcPct val="0"/>
              </a:spcBef>
              <a:spcAft>
                <a:spcPct val="0"/>
              </a:spcAft>
              <a:defRPr sz="4400">
                <a:solidFill>
                  <a:schemeClr val="tx1"/>
                </a:solidFill>
                <a:latin typeface="Gill Sans MT" panose="020B0502020104020203" pitchFamily="34" charset="0"/>
              </a:defRPr>
            </a:lvl3pPr>
            <a:lvl4pPr algn="ctr" defTabSz="457200" rtl="0" eaLnBrk="0" fontAlgn="base" hangingPunct="0">
              <a:spcBef>
                <a:spcPct val="0"/>
              </a:spcBef>
              <a:spcAft>
                <a:spcPct val="0"/>
              </a:spcAft>
              <a:defRPr sz="4400">
                <a:solidFill>
                  <a:schemeClr val="tx1"/>
                </a:solidFill>
                <a:latin typeface="Gill Sans MT" panose="020B0502020104020203" pitchFamily="34" charset="0"/>
              </a:defRPr>
            </a:lvl4pPr>
            <a:lvl5pPr algn="ctr" defTabSz="457200" rtl="0" eaLnBrk="0" fontAlgn="base" hangingPunct="0">
              <a:spcBef>
                <a:spcPct val="0"/>
              </a:spcBef>
              <a:spcAft>
                <a:spcPct val="0"/>
              </a:spcAft>
              <a:defRPr sz="4400">
                <a:solidFill>
                  <a:schemeClr val="tx1"/>
                </a:solidFill>
                <a:latin typeface="Gill Sans MT" panose="020B0502020104020203" pitchFamily="34" charset="0"/>
              </a:defRPr>
            </a:lvl5pPr>
            <a:lvl6pPr marL="457200" algn="ctr" defTabSz="457200" rtl="0" fontAlgn="base">
              <a:spcBef>
                <a:spcPct val="0"/>
              </a:spcBef>
              <a:spcAft>
                <a:spcPct val="0"/>
              </a:spcAft>
              <a:defRPr sz="4400">
                <a:solidFill>
                  <a:schemeClr val="tx1"/>
                </a:solidFill>
                <a:latin typeface="Gill Sans MT" panose="020B0502020104020203" pitchFamily="34" charset="0"/>
              </a:defRPr>
            </a:lvl6pPr>
            <a:lvl7pPr marL="914400" algn="ctr" defTabSz="457200" rtl="0" fontAlgn="base">
              <a:spcBef>
                <a:spcPct val="0"/>
              </a:spcBef>
              <a:spcAft>
                <a:spcPct val="0"/>
              </a:spcAft>
              <a:defRPr sz="4400">
                <a:solidFill>
                  <a:schemeClr val="tx1"/>
                </a:solidFill>
                <a:latin typeface="Gill Sans MT" panose="020B0502020104020203" pitchFamily="34" charset="0"/>
              </a:defRPr>
            </a:lvl7pPr>
            <a:lvl8pPr marL="1371600" algn="ctr" defTabSz="457200" rtl="0" fontAlgn="base">
              <a:spcBef>
                <a:spcPct val="0"/>
              </a:spcBef>
              <a:spcAft>
                <a:spcPct val="0"/>
              </a:spcAft>
              <a:defRPr sz="4400">
                <a:solidFill>
                  <a:schemeClr val="tx1"/>
                </a:solidFill>
                <a:latin typeface="Gill Sans MT" panose="020B0502020104020203" pitchFamily="34" charset="0"/>
              </a:defRPr>
            </a:lvl8pPr>
            <a:lvl9pPr marL="1828800" algn="ctr" defTabSz="457200" rtl="0" fontAlgn="base">
              <a:spcBef>
                <a:spcPct val="0"/>
              </a:spcBef>
              <a:spcAft>
                <a:spcPct val="0"/>
              </a:spcAft>
              <a:defRPr sz="4400">
                <a:solidFill>
                  <a:schemeClr val="tx1"/>
                </a:solidFill>
                <a:latin typeface="Gill Sans MT" panose="020B0502020104020203" pitchFamily="34" charset="0"/>
              </a:defRPr>
            </a:lvl9pPr>
          </a:lstStyle>
          <a:p>
            <a:pPr marL="800100" lvl="1" indent="-342900" algn="l">
              <a:lnSpc>
                <a:spcPct val="150000"/>
              </a:lnSpc>
              <a:spcBef>
                <a:spcPts val="1800"/>
              </a:spcBef>
              <a:spcAft>
                <a:spcPts val="0"/>
              </a:spcAft>
              <a:buClr>
                <a:srgbClr val="237C9A"/>
              </a:buClr>
              <a:buFont typeface="Courier New" panose="02070309020205020404" pitchFamily="49" charset="0"/>
              <a:buChar char="o"/>
              <a:defRPr/>
            </a:pPr>
            <a:r>
              <a:rPr lang="en-US" sz="2400" cap="none" dirty="0">
                <a:solidFill>
                  <a:schemeClr val="tx1"/>
                </a:solidFill>
                <a:ea typeface="+mn-ea"/>
                <a:cs typeface="Arial"/>
              </a:rPr>
              <a:t>Révision du plan d'étude</a:t>
            </a:r>
          </a:p>
          <a:p>
            <a:pPr marL="800100" lvl="1" indent="-342900" algn="l">
              <a:lnSpc>
                <a:spcPct val="150000"/>
              </a:lnSpc>
              <a:spcBef>
                <a:spcPts val="1800"/>
              </a:spcBef>
              <a:spcAft>
                <a:spcPts val="0"/>
              </a:spcAft>
              <a:buClr>
                <a:srgbClr val="237C9A"/>
              </a:buClr>
              <a:buFont typeface="Courier New" panose="02070309020205020404" pitchFamily="49" charset="0"/>
              <a:buChar char="o"/>
              <a:defRPr/>
            </a:pPr>
            <a:r>
              <a:rPr lang="en-US" sz="2400" dirty="0" err="1">
                <a:cs typeface="Arial"/>
              </a:rPr>
              <a:t>Révision</a:t>
            </a:r>
            <a:r>
              <a:rPr lang="en-US" sz="2400" dirty="0">
                <a:cs typeface="Arial"/>
              </a:rPr>
              <a:t> des POS</a:t>
            </a:r>
          </a:p>
        </p:txBody>
      </p:sp>
      <p:graphicFrame>
        <p:nvGraphicFramePr>
          <p:cNvPr id="5" name="Diagram 4">
            <a:extLst>
              <a:ext uri="{FF2B5EF4-FFF2-40B4-BE49-F238E27FC236}">
                <a16:creationId xmlns:a16="http://schemas.microsoft.com/office/drawing/2014/main" id="{82063FA4-F1C9-1A53-93C1-480CF3FCD70A}"/>
              </a:ext>
            </a:extLst>
          </p:cNvPr>
          <p:cNvGraphicFramePr/>
          <p:nvPr>
            <p:extLst>
              <p:ext uri="{D42A27DB-BD31-4B8C-83A1-F6EECF244321}">
                <p14:modId xmlns:p14="http://schemas.microsoft.com/office/powerpoint/2010/main" val="1073279069"/>
              </p:ext>
            </p:extLst>
          </p:nvPr>
        </p:nvGraphicFramePr>
        <p:xfrm>
          <a:off x="1183257" y="1951672"/>
          <a:ext cx="9548365" cy="16088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321267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10B1AE4D-5296-42A0-135C-BABC9FCE4198}"/>
              </a:ext>
            </a:extLst>
          </p:cNvPr>
          <p:cNvSpPr txBox="1">
            <a:spLocks/>
          </p:cNvSpPr>
          <p:nvPr/>
        </p:nvSpPr>
        <p:spPr bwMode="auto">
          <a:xfrm>
            <a:off x="1202127" y="821277"/>
            <a:ext cx="9578196" cy="597049"/>
          </a:xfrm>
          <a:prstGeom prst="rect">
            <a:avLst/>
          </a:prstGeom>
          <a:noFill/>
          <a:ln w="0">
            <a:noFill/>
            <a:miter lim="800000"/>
            <a:headEnd/>
            <a:tailEnd/>
          </a:ln>
        </p:spPr>
        <p:txBody>
          <a:bodyPr vert="horz" wrap="square" lIns="91440" tIns="45720" rIns="91440" bIns="0" numCol="1" anchor="t" anchorCtr="0" compatLnSpc="1">
            <a:prstTxWarp prst="textNoShape">
              <a:avLst/>
            </a:prstTxWarp>
          </a:bodyPr>
          <a:lstStyle>
            <a:lvl1pPr algn="ctr" defTabSz="457200" rtl="0" eaLnBrk="0" fontAlgn="base" hangingPunct="0">
              <a:spcBef>
                <a:spcPct val="0"/>
              </a:spcBef>
              <a:spcAft>
                <a:spcPct val="0"/>
              </a:spcAft>
              <a:defRPr sz="3200" b="1" kern="1200" cap="all" baseline="0">
                <a:solidFill>
                  <a:srgbClr val="C25700"/>
                </a:solidFill>
                <a:latin typeface="Gill Sans MT" panose="020B0502020104020203" pitchFamily="34" charset="0"/>
                <a:ea typeface="+mj-ea"/>
                <a:cs typeface="Arial" panose="020B0604020202020204" pitchFamily="34" charset="0"/>
              </a:defRPr>
            </a:lvl1pPr>
            <a:lvl2pPr algn="ctr" defTabSz="457200" rtl="0" eaLnBrk="0" fontAlgn="base" hangingPunct="0">
              <a:spcBef>
                <a:spcPct val="0"/>
              </a:spcBef>
              <a:spcAft>
                <a:spcPct val="0"/>
              </a:spcAft>
              <a:defRPr sz="4400">
                <a:solidFill>
                  <a:schemeClr val="tx1"/>
                </a:solidFill>
                <a:latin typeface="Gill Sans MT" panose="020B0502020104020203" pitchFamily="34" charset="0"/>
              </a:defRPr>
            </a:lvl2pPr>
            <a:lvl3pPr algn="ctr" defTabSz="457200" rtl="0" eaLnBrk="0" fontAlgn="base" hangingPunct="0">
              <a:spcBef>
                <a:spcPct val="0"/>
              </a:spcBef>
              <a:spcAft>
                <a:spcPct val="0"/>
              </a:spcAft>
              <a:defRPr sz="4400">
                <a:solidFill>
                  <a:schemeClr val="tx1"/>
                </a:solidFill>
                <a:latin typeface="Gill Sans MT" panose="020B0502020104020203" pitchFamily="34" charset="0"/>
              </a:defRPr>
            </a:lvl3pPr>
            <a:lvl4pPr algn="ctr" defTabSz="457200" rtl="0" eaLnBrk="0" fontAlgn="base" hangingPunct="0">
              <a:spcBef>
                <a:spcPct val="0"/>
              </a:spcBef>
              <a:spcAft>
                <a:spcPct val="0"/>
              </a:spcAft>
              <a:defRPr sz="4400">
                <a:solidFill>
                  <a:schemeClr val="tx1"/>
                </a:solidFill>
                <a:latin typeface="Gill Sans MT" panose="020B0502020104020203" pitchFamily="34" charset="0"/>
              </a:defRPr>
            </a:lvl4pPr>
            <a:lvl5pPr algn="ctr" defTabSz="457200" rtl="0" eaLnBrk="0" fontAlgn="base" hangingPunct="0">
              <a:spcBef>
                <a:spcPct val="0"/>
              </a:spcBef>
              <a:spcAft>
                <a:spcPct val="0"/>
              </a:spcAft>
              <a:defRPr sz="4400">
                <a:solidFill>
                  <a:schemeClr val="tx1"/>
                </a:solidFill>
                <a:latin typeface="Gill Sans MT" panose="020B0502020104020203" pitchFamily="34" charset="0"/>
              </a:defRPr>
            </a:lvl5pPr>
            <a:lvl6pPr marL="457200" algn="ctr" defTabSz="457200" rtl="0" fontAlgn="base">
              <a:spcBef>
                <a:spcPct val="0"/>
              </a:spcBef>
              <a:spcAft>
                <a:spcPct val="0"/>
              </a:spcAft>
              <a:defRPr sz="4400">
                <a:solidFill>
                  <a:schemeClr val="tx1"/>
                </a:solidFill>
                <a:latin typeface="Gill Sans MT" panose="020B0502020104020203" pitchFamily="34" charset="0"/>
              </a:defRPr>
            </a:lvl6pPr>
            <a:lvl7pPr marL="914400" algn="ctr" defTabSz="457200" rtl="0" fontAlgn="base">
              <a:spcBef>
                <a:spcPct val="0"/>
              </a:spcBef>
              <a:spcAft>
                <a:spcPct val="0"/>
              </a:spcAft>
              <a:defRPr sz="4400">
                <a:solidFill>
                  <a:schemeClr val="tx1"/>
                </a:solidFill>
                <a:latin typeface="Gill Sans MT" panose="020B0502020104020203" pitchFamily="34" charset="0"/>
              </a:defRPr>
            </a:lvl7pPr>
            <a:lvl8pPr marL="1371600" algn="ctr" defTabSz="457200" rtl="0" fontAlgn="base">
              <a:spcBef>
                <a:spcPct val="0"/>
              </a:spcBef>
              <a:spcAft>
                <a:spcPct val="0"/>
              </a:spcAft>
              <a:defRPr sz="4400">
                <a:solidFill>
                  <a:schemeClr val="tx1"/>
                </a:solidFill>
                <a:latin typeface="Gill Sans MT" panose="020B0502020104020203" pitchFamily="34" charset="0"/>
              </a:defRPr>
            </a:lvl8pPr>
            <a:lvl9pPr marL="1828800" algn="ctr" defTabSz="457200" rtl="0" fontAlgn="base">
              <a:spcBef>
                <a:spcPct val="0"/>
              </a:spcBef>
              <a:spcAft>
                <a:spcPct val="0"/>
              </a:spcAft>
              <a:defRPr sz="4400">
                <a:solidFill>
                  <a:schemeClr val="tx1"/>
                </a:solidFill>
                <a:latin typeface="Gill Sans MT" panose="020B0502020104020203" pitchFamily="34" charset="0"/>
              </a:defRPr>
            </a:lvl9pP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US" b="1" i="0" u="none" strike="noStrike" kern="1200" cap="all" spc="0" normalizeH="0" baseline="0" noProof="0" dirty="0">
                <a:ln>
                  <a:noFill/>
                </a:ln>
                <a:solidFill>
                  <a:srgbClr val="C55A11"/>
                </a:solidFill>
                <a:effectLst/>
                <a:uLnTx/>
                <a:uFillTx/>
                <a:latin typeface="Gill Sans MT" panose="020B0502020104020203" pitchFamily="34" charset="0"/>
                <a:ea typeface="+mj-ea"/>
                <a:cs typeface="Arial" panose="020B0604020202020204" pitchFamily="34" charset="0"/>
              </a:rPr>
              <a:t>ASSURANCE QUALITE : Inspection / Audit</a:t>
            </a:r>
          </a:p>
        </p:txBody>
      </p:sp>
      <p:sp>
        <p:nvSpPr>
          <p:cNvPr id="2" name="Title 1">
            <a:extLst>
              <a:ext uri="{FF2B5EF4-FFF2-40B4-BE49-F238E27FC236}">
                <a16:creationId xmlns:a16="http://schemas.microsoft.com/office/drawing/2014/main" id="{B98FB3FF-202C-FCEE-75C4-BF7979454E3C}"/>
              </a:ext>
            </a:extLst>
          </p:cNvPr>
          <p:cNvSpPr txBox="1">
            <a:spLocks/>
          </p:cNvSpPr>
          <p:nvPr/>
        </p:nvSpPr>
        <p:spPr bwMode="auto">
          <a:xfrm>
            <a:off x="722822" y="1628775"/>
            <a:ext cx="2694317" cy="1094066"/>
          </a:xfrm>
          <a:prstGeom prst="rect">
            <a:avLst/>
          </a:prstGeom>
          <a:noFill/>
          <a:ln w="0">
            <a:noFill/>
            <a:miter lim="800000"/>
            <a:headEnd/>
            <a:tailEnd/>
          </a:ln>
        </p:spPr>
        <p:txBody>
          <a:bodyPr vert="horz" wrap="square" lIns="91440" tIns="45720" rIns="91440" bIns="0" numCol="1" anchor="t" anchorCtr="0" compatLnSpc="1">
            <a:prstTxWarp prst="textNoShape">
              <a:avLst/>
            </a:prstTxWarp>
          </a:bodyPr>
          <a:lstStyle>
            <a:lvl1pPr algn="ctr" defTabSz="457200" rtl="0" eaLnBrk="0" fontAlgn="base" hangingPunct="0">
              <a:spcBef>
                <a:spcPct val="0"/>
              </a:spcBef>
              <a:spcAft>
                <a:spcPct val="0"/>
              </a:spcAft>
              <a:defRPr sz="3200" b="1" kern="1200" cap="all" baseline="0">
                <a:solidFill>
                  <a:srgbClr val="C25700"/>
                </a:solidFill>
                <a:latin typeface="Gill Sans MT" panose="020B0502020104020203" pitchFamily="34" charset="0"/>
                <a:ea typeface="+mj-ea"/>
                <a:cs typeface="Arial" panose="020B0604020202020204" pitchFamily="34" charset="0"/>
              </a:defRPr>
            </a:lvl1pPr>
            <a:lvl2pPr algn="ctr" defTabSz="457200" rtl="0" eaLnBrk="0" fontAlgn="base" hangingPunct="0">
              <a:spcBef>
                <a:spcPct val="0"/>
              </a:spcBef>
              <a:spcAft>
                <a:spcPct val="0"/>
              </a:spcAft>
              <a:defRPr sz="4400">
                <a:solidFill>
                  <a:schemeClr val="tx1"/>
                </a:solidFill>
                <a:latin typeface="Gill Sans MT" panose="020B0502020104020203" pitchFamily="34" charset="0"/>
              </a:defRPr>
            </a:lvl2pPr>
            <a:lvl3pPr algn="ctr" defTabSz="457200" rtl="0" eaLnBrk="0" fontAlgn="base" hangingPunct="0">
              <a:spcBef>
                <a:spcPct val="0"/>
              </a:spcBef>
              <a:spcAft>
                <a:spcPct val="0"/>
              </a:spcAft>
              <a:defRPr sz="4400">
                <a:solidFill>
                  <a:schemeClr val="tx1"/>
                </a:solidFill>
                <a:latin typeface="Gill Sans MT" panose="020B0502020104020203" pitchFamily="34" charset="0"/>
              </a:defRPr>
            </a:lvl3pPr>
            <a:lvl4pPr algn="ctr" defTabSz="457200" rtl="0" eaLnBrk="0" fontAlgn="base" hangingPunct="0">
              <a:spcBef>
                <a:spcPct val="0"/>
              </a:spcBef>
              <a:spcAft>
                <a:spcPct val="0"/>
              </a:spcAft>
              <a:defRPr sz="4400">
                <a:solidFill>
                  <a:schemeClr val="tx1"/>
                </a:solidFill>
                <a:latin typeface="Gill Sans MT" panose="020B0502020104020203" pitchFamily="34" charset="0"/>
              </a:defRPr>
            </a:lvl4pPr>
            <a:lvl5pPr algn="ctr" defTabSz="457200" rtl="0" eaLnBrk="0" fontAlgn="base" hangingPunct="0">
              <a:spcBef>
                <a:spcPct val="0"/>
              </a:spcBef>
              <a:spcAft>
                <a:spcPct val="0"/>
              </a:spcAft>
              <a:defRPr sz="4400">
                <a:solidFill>
                  <a:schemeClr val="tx1"/>
                </a:solidFill>
                <a:latin typeface="Gill Sans MT" panose="020B0502020104020203" pitchFamily="34" charset="0"/>
              </a:defRPr>
            </a:lvl5pPr>
            <a:lvl6pPr marL="457200" algn="ctr" defTabSz="457200" rtl="0" fontAlgn="base">
              <a:spcBef>
                <a:spcPct val="0"/>
              </a:spcBef>
              <a:spcAft>
                <a:spcPct val="0"/>
              </a:spcAft>
              <a:defRPr sz="4400">
                <a:solidFill>
                  <a:schemeClr val="tx1"/>
                </a:solidFill>
                <a:latin typeface="Gill Sans MT" panose="020B0502020104020203" pitchFamily="34" charset="0"/>
              </a:defRPr>
            </a:lvl6pPr>
            <a:lvl7pPr marL="914400" algn="ctr" defTabSz="457200" rtl="0" fontAlgn="base">
              <a:spcBef>
                <a:spcPct val="0"/>
              </a:spcBef>
              <a:spcAft>
                <a:spcPct val="0"/>
              </a:spcAft>
              <a:defRPr sz="4400">
                <a:solidFill>
                  <a:schemeClr val="tx1"/>
                </a:solidFill>
                <a:latin typeface="Gill Sans MT" panose="020B0502020104020203" pitchFamily="34" charset="0"/>
              </a:defRPr>
            </a:lvl7pPr>
            <a:lvl8pPr marL="1371600" algn="ctr" defTabSz="457200" rtl="0" fontAlgn="base">
              <a:spcBef>
                <a:spcPct val="0"/>
              </a:spcBef>
              <a:spcAft>
                <a:spcPct val="0"/>
              </a:spcAft>
              <a:defRPr sz="4400">
                <a:solidFill>
                  <a:schemeClr val="tx1"/>
                </a:solidFill>
                <a:latin typeface="Gill Sans MT" panose="020B0502020104020203" pitchFamily="34" charset="0"/>
              </a:defRPr>
            </a:lvl8pPr>
            <a:lvl9pPr marL="1828800" algn="ctr" defTabSz="457200" rtl="0" fontAlgn="base">
              <a:spcBef>
                <a:spcPct val="0"/>
              </a:spcBef>
              <a:spcAft>
                <a:spcPct val="0"/>
              </a:spcAft>
              <a:defRPr sz="4400">
                <a:solidFill>
                  <a:schemeClr val="tx1"/>
                </a:solidFill>
                <a:latin typeface="Gill Sans MT" panose="020B0502020104020203" pitchFamily="34" charset="0"/>
              </a:defRPr>
            </a:lvl9pPr>
          </a:lstStyle>
          <a:p>
            <a:pPr marL="800100" lvl="1" indent="-342900" algn="l">
              <a:lnSpc>
                <a:spcPct val="150000"/>
              </a:lnSpc>
              <a:spcBef>
                <a:spcPts val="1800"/>
              </a:spcBef>
              <a:spcAft>
                <a:spcPts val="0"/>
              </a:spcAft>
              <a:buFont typeface="Arial" panose="020B0604020202020204" pitchFamily="34" charset="0"/>
              <a:buChar char="•"/>
              <a:defRPr/>
            </a:pPr>
            <a:r>
              <a:rPr lang="en-US" sz="2800" b="1" dirty="0">
                <a:cs typeface="Arial"/>
              </a:rPr>
              <a:t>3 types</a:t>
            </a:r>
          </a:p>
          <a:p>
            <a:pPr marL="1257300" lvl="2" indent="-342900" algn="l">
              <a:spcBef>
                <a:spcPts val="1800"/>
              </a:spcBef>
              <a:spcAft>
                <a:spcPts val="0"/>
              </a:spcAft>
              <a:buFont typeface="Arial" panose="020B0604020202020204" pitchFamily="34" charset="0"/>
              <a:buChar char="•"/>
              <a:defRPr/>
            </a:pPr>
            <a:endParaRPr lang="en-US" sz="2800" b="1" cap="none" dirty="0">
              <a:solidFill>
                <a:schemeClr val="tx1"/>
              </a:solidFill>
              <a:ea typeface="+mn-ea"/>
              <a:cs typeface="Arial"/>
            </a:endParaRPr>
          </a:p>
          <a:p>
            <a:pPr lvl="2" algn="l">
              <a:spcBef>
                <a:spcPts val="1800"/>
              </a:spcBef>
              <a:spcAft>
                <a:spcPts val="0"/>
              </a:spcAft>
              <a:defRPr/>
            </a:pPr>
            <a:endParaRPr lang="en-US" sz="2800" cap="none" dirty="0">
              <a:solidFill>
                <a:schemeClr val="tx1"/>
              </a:solidFill>
              <a:ea typeface="+mn-ea"/>
              <a:cs typeface="Arial"/>
            </a:endParaRPr>
          </a:p>
        </p:txBody>
      </p:sp>
      <p:graphicFrame>
        <p:nvGraphicFramePr>
          <p:cNvPr id="3" name="Diagram 2">
            <a:extLst>
              <a:ext uri="{FF2B5EF4-FFF2-40B4-BE49-F238E27FC236}">
                <a16:creationId xmlns:a16="http://schemas.microsoft.com/office/drawing/2014/main" id="{748C807A-F7C1-61DE-AD5D-98EAC276ED77}"/>
              </a:ext>
            </a:extLst>
          </p:cNvPr>
          <p:cNvGraphicFramePr/>
          <p:nvPr>
            <p:extLst>
              <p:ext uri="{D42A27DB-BD31-4B8C-83A1-F6EECF244321}">
                <p14:modId xmlns:p14="http://schemas.microsoft.com/office/powerpoint/2010/main" val="3916864049"/>
              </p:ext>
            </p:extLst>
          </p:nvPr>
        </p:nvGraphicFramePr>
        <p:xfrm>
          <a:off x="1197394" y="2489477"/>
          <a:ext cx="3559175" cy="29908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4" name="Diagram 3">
            <a:extLst>
              <a:ext uri="{FF2B5EF4-FFF2-40B4-BE49-F238E27FC236}">
                <a16:creationId xmlns:a16="http://schemas.microsoft.com/office/drawing/2014/main" id="{F4DC8A49-1990-7B17-67B1-594CF014CF82}"/>
              </a:ext>
            </a:extLst>
          </p:cNvPr>
          <p:cNvGraphicFramePr/>
          <p:nvPr>
            <p:extLst>
              <p:ext uri="{D42A27DB-BD31-4B8C-83A1-F6EECF244321}">
                <p14:modId xmlns:p14="http://schemas.microsoft.com/office/powerpoint/2010/main" val="1244985355"/>
              </p:ext>
            </p:extLst>
          </p:nvPr>
        </p:nvGraphicFramePr>
        <p:xfrm>
          <a:off x="6096000" y="1477565"/>
          <a:ext cx="5576887" cy="5014675"/>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2858461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10B1AE4D-5296-42A0-135C-BABC9FCE4198}"/>
              </a:ext>
            </a:extLst>
          </p:cNvPr>
          <p:cNvSpPr txBox="1">
            <a:spLocks/>
          </p:cNvSpPr>
          <p:nvPr/>
        </p:nvSpPr>
        <p:spPr bwMode="auto">
          <a:xfrm>
            <a:off x="609600" y="812651"/>
            <a:ext cx="10972800" cy="597049"/>
          </a:xfrm>
          <a:prstGeom prst="rect">
            <a:avLst/>
          </a:prstGeom>
          <a:noFill/>
          <a:ln w="0">
            <a:noFill/>
            <a:miter lim="800000"/>
            <a:headEnd/>
            <a:tailEnd/>
          </a:ln>
        </p:spPr>
        <p:txBody>
          <a:bodyPr vert="horz" wrap="square" lIns="91440" tIns="45720" rIns="91440" bIns="0" numCol="1" anchor="t" anchorCtr="0" compatLnSpc="1">
            <a:prstTxWarp prst="textNoShape">
              <a:avLst/>
            </a:prstTxWarp>
          </a:bodyPr>
          <a:lstStyle>
            <a:lvl1pPr algn="ctr" defTabSz="457200" rtl="0" eaLnBrk="0" fontAlgn="base" hangingPunct="0">
              <a:spcBef>
                <a:spcPct val="0"/>
              </a:spcBef>
              <a:spcAft>
                <a:spcPct val="0"/>
              </a:spcAft>
              <a:defRPr sz="3200" b="1" kern="1200" cap="all" baseline="0">
                <a:solidFill>
                  <a:srgbClr val="C25700"/>
                </a:solidFill>
                <a:latin typeface="Gill Sans MT" panose="020B0502020104020203" pitchFamily="34" charset="0"/>
                <a:ea typeface="+mj-ea"/>
                <a:cs typeface="Arial" panose="020B0604020202020204" pitchFamily="34" charset="0"/>
              </a:defRPr>
            </a:lvl1pPr>
            <a:lvl2pPr algn="ctr" defTabSz="457200" rtl="0" eaLnBrk="0" fontAlgn="base" hangingPunct="0">
              <a:spcBef>
                <a:spcPct val="0"/>
              </a:spcBef>
              <a:spcAft>
                <a:spcPct val="0"/>
              </a:spcAft>
              <a:defRPr sz="4400">
                <a:solidFill>
                  <a:schemeClr val="tx1"/>
                </a:solidFill>
                <a:latin typeface="Gill Sans MT" panose="020B0502020104020203" pitchFamily="34" charset="0"/>
              </a:defRPr>
            </a:lvl2pPr>
            <a:lvl3pPr algn="ctr" defTabSz="457200" rtl="0" eaLnBrk="0" fontAlgn="base" hangingPunct="0">
              <a:spcBef>
                <a:spcPct val="0"/>
              </a:spcBef>
              <a:spcAft>
                <a:spcPct val="0"/>
              </a:spcAft>
              <a:defRPr sz="4400">
                <a:solidFill>
                  <a:schemeClr val="tx1"/>
                </a:solidFill>
                <a:latin typeface="Gill Sans MT" panose="020B0502020104020203" pitchFamily="34" charset="0"/>
              </a:defRPr>
            </a:lvl3pPr>
            <a:lvl4pPr algn="ctr" defTabSz="457200" rtl="0" eaLnBrk="0" fontAlgn="base" hangingPunct="0">
              <a:spcBef>
                <a:spcPct val="0"/>
              </a:spcBef>
              <a:spcAft>
                <a:spcPct val="0"/>
              </a:spcAft>
              <a:defRPr sz="4400">
                <a:solidFill>
                  <a:schemeClr val="tx1"/>
                </a:solidFill>
                <a:latin typeface="Gill Sans MT" panose="020B0502020104020203" pitchFamily="34" charset="0"/>
              </a:defRPr>
            </a:lvl4pPr>
            <a:lvl5pPr algn="ctr" defTabSz="457200" rtl="0" eaLnBrk="0" fontAlgn="base" hangingPunct="0">
              <a:spcBef>
                <a:spcPct val="0"/>
              </a:spcBef>
              <a:spcAft>
                <a:spcPct val="0"/>
              </a:spcAft>
              <a:defRPr sz="4400">
                <a:solidFill>
                  <a:schemeClr val="tx1"/>
                </a:solidFill>
                <a:latin typeface="Gill Sans MT" panose="020B0502020104020203" pitchFamily="34" charset="0"/>
              </a:defRPr>
            </a:lvl5pPr>
            <a:lvl6pPr marL="457200" algn="ctr" defTabSz="457200" rtl="0" fontAlgn="base">
              <a:spcBef>
                <a:spcPct val="0"/>
              </a:spcBef>
              <a:spcAft>
                <a:spcPct val="0"/>
              </a:spcAft>
              <a:defRPr sz="4400">
                <a:solidFill>
                  <a:schemeClr val="tx1"/>
                </a:solidFill>
                <a:latin typeface="Gill Sans MT" panose="020B0502020104020203" pitchFamily="34" charset="0"/>
              </a:defRPr>
            </a:lvl6pPr>
            <a:lvl7pPr marL="914400" algn="ctr" defTabSz="457200" rtl="0" fontAlgn="base">
              <a:spcBef>
                <a:spcPct val="0"/>
              </a:spcBef>
              <a:spcAft>
                <a:spcPct val="0"/>
              </a:spcAft>
              <a:defRPr sz="4400">
                <a:solidFill>
                  <a:schemeClr val="tx1"/>
                </a:solidFill>
                <a:latin typeface="Gill Sans MT" panose="020B0502020104020203" pitchFamily="34" charset="0"/>
              </a:defRPr>
            </a:lvl7pPr>
            <a:lvl8pPr marL="1371600" algn="ctr" defTabSz="457200" rtl="0" fontAlgn="base">
              <a:spcBef>
                <a:spcPct val="0"/>
              </a:spcBef>
              <a:spcAft>
                <a:spcPct val="0"/>
              </a:spcAft>
              <a:defRPr sz="4400">
                <a:solidFill>
                  <a:schemeClr val="tx1"/>
                </a:solidFill>
                <a:latin typeface="Gill Sans MT" panose="020B0502020104020203" pitchFamily="34" charset="0"/>
              </a:defRPr>
            </a:lvl8pPr>
            <a:lvl9pPr marL="1828800" algn="ctr" defTabSz="457200" rtl="0" fontAlgn="base">
              <a:spcBef>
                <a:spcPct val="0"/>
              </a:spcBef>
              <a:spcAft>
                <a:spcPct val="0"/>
              </a:spcAft>
              <a:defRPr sz="4400">
                <a:solidFill>
                  <a:schemeClr val="tx1"/>
                </a:solidFill>
                <a:latin typeface="Gill Sans MT" panose="020B0502020104020203" pitchFamily="34" charset="0"/>
              </a:defRPr>
            </a:lvl9pP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US" sz="4000" b="1" i="0" u="none" strike="noStrike" kern="1200" cap="all" spc="0" normalizeH="0" baseline="0" noProof="0" dirty="0">
                <a:ln>
                  <a:noFill/>
                </a:ln>
                <a:solidFill>
                  <a:srgbClr val="C55A11"/>
                </a:solidFill>
                <a:effectLst/>
                <a:uLnTx/>
                <a:uFillTx/>
                <a:latin typeface="Gill Sans MT" panose="020B0502020104020203" pitchFamily="34" charset="0"/>
                <a:ea typeface="+mj-ea"/>
                <a:cs typeface="Arial" panose="020B0604020202020204" pitchFamily="34" charset="0"/>
              </a:rPr>
              <a:t>ASSURANCE QUALITE : Unité/Audits</a:t>
            </a:r>
          </a:p>
        </p:txBody>
      </p:sp>
      <p:sp>
        <p:nvSpPr>
          <p:cNvPr id="2" name="Title 1">
            <a:extLst>
              <a:ext uri="{FF2B5EF4-FFF2-40B4-BE49-F238E27FC236}">
                <a16:creationId xmlns:a16="http://schemas.microsoft.com/office/drawing/2014/main" id="{B98FB3FF-202C-FCEE-75C4-BF7979454E3C}"/>
              </a:ext>
            </a:extLst>
          </p:cNvPr>
          <p:cNvSpPr txBox="1">
            <a:spLocks/>
          </p:cNvSpPr>
          <p:nvPr/>
        </p:nvSpPr>
        <p:spPr bwMode="auto">
          <a:xfrm>
            <a:off x="609600" y="2149466"/>
            <a:ext cx="10763250" cy="3095395"/>
          </a:xfrm>
          <a:prstGeom prst="rect">
            <a:avLst/>
          </a:prstGeom>
          <a:noFill/>
          <a:ln w="0">
            <a:noFill/>
            <a:miter lim="800000"/>
            <a:headEnd/>
            <a:tailEnd/>
          </a:ln>
        </p:spPr>
        <p:txBody>
          <a:bodyPr vert="horz" wrap="square" lIns="91440" tIns="45720" rIns="91440" bIns="0" numCol="1" anchor="t" anchorCtr="0" compatLnSpc="1">
            <a:prstTxWarp prst="textNoShape">
              <a:avLst/>
            </a:prstTxWarp>
          </a:bodyPr>
          <a:lstStyle>
            <a:lvl1pPr algn="ctr" defTabSz="457200" rtl="0" eaLnBrk="0" fontAlgn="base" hangingPunct="0">
              <a:spcBef>
                <a:spcPct val="0"/>
              </a:spcBef>
              <a:spcAft>
                <a:spcPct val="0"/>
              </a:spcAft>
              <a:defRPr sz="3200" b="1" kern="1200" cap="all" baseline="0">
                <a:solidFill>
                  <a:srgbClr val="C25700"/>
                </a:solidFill>
                <a:latin typeface="Gill Sans MT" panose="020B0502020104020203" pitchFamily="34" charset="0"/>
                <a:ea typeface="+mj-ea"/>
                <a:cs typeface="Arial" panose="020B0604020202020204" pitchFamily="34" charset="0"/>
              </a:defRPr>
            </a:lvl1pPr>
            <a:lvl2pPr algn="ctr" defTabSz="457200" rtl="0" eaLnBrk="0" fontAlgn="base" hangingPunct="0">
              <a:spcBef>
                <a:spcPct val="0"/>
              </a:spcBef>
              <a:spcAft>
                <a:spcPct val="0"/>
              </a:spcAft>
              <a:defRPr sz="4400">
                <a:solidFill>
                  <a:schemeClr val="tx1"/>
                </a:solidFill>
                <a:latin typeface="Gill Sans MT" panose="020B0502020104020203" pitchFamily="34" charset="0"/>
              </a:defRPr>
            </a:lvl2pPr>
            <a:lvl3pPr algn="ctr" defTabSz="457200" rtl="0" eaLnBrk="0" fontAlgn="base" hangingPunct="0">
              <a:spcBef>
                <a:spcPct val="0"/>
              </a:spcBef>
              <a:spcAft>
                <a:spcPct val="0"/>
              </a:spcAft>
              <a:defRPr sz="4400">
                <a:solidFill>
                  <a:schemeClr val="tx1"/>
                </a:solidFill>
                <a:latin typeface="Gill Sans MT" panose="020B0502020104020203" pitchFamily="34" charset="0"/>
              </a:defRPr>
            </a:lvl3pPr>
            <a:lvl4pPr algn="ctr" defTabSz="457200" rtl="0" eaLnBrk="0" fontAlgn="base" hangingPunct="0">
              <a:spcBef>
                <a:spcPct val="0"/>
              </a:spcBef>
              <a:spcAft>
                <a:spcPct val="0"/>
              </a:spcAft>
              <a:defRPr sz="4400">
                <a:solidFill>
                  <a:schemeClr val="tx1"/>
                </a:solidFill>
                <a:latin typeface="Gill Sans MT" panose="020B0502020104020203" pitchFamily="34" charset="0"/>
              </a:defRPr>
            </a:lvl4pPr>
            <a:lvl5pPr algn="ctr" defTabSz="457200" rtl="0" eaLnBrk="0" fontAlgn="base" hangingPunct="0">
              <a:spcBef>
                <a:spcPct val="0"/>
              </a:spcBef>
              <a:spcAft>
                <a:spcPct val="0"/>
              </a:spcAft>
              <a:defRPr sz="4400">
                <a:solidFill>
                  <a:schemeClr val="tx1"/>
                </a:solidFill>
                <a:latin typeface="Gill Sans MT" panose="020B0502020104020203" pitchFamily="34" charset="0"/>
              </a:defRPr>
            </a:lvl5pPr>
            <a:lvl6pPr marL="457200" algn="ctr" defTabSz="457200" rtl="0" fontAlgn="base">
              <a:spcBef>
                <a:spcPct val="0"/>
              </a:spcBef>
              <a:spcAft>
                <a:spcPct val="0"/>
              </a:spcAft>
              <a:defRPr sz="4400">
                <a:solidFill>
                  <a:schemeClr val="tx1"/>
                </a:solidFill>
                <a:latin typeface="Gill Sans MT" panose="020B0502020104020203" pitchFamily="34" charset="0"/>
              </a:defRPr>
            </a:lvl6pPr>
            <a:lvl7pPr marL="914400" algn="ctr" defTabSz="457200" rtl="0" fontAlgn="base">
              <a:spcBef>
                <a:spcPct val="0"/>
              </a:spcBef>
              <a:spcAft>
                <a:spcPct val="0"/>
              </a:spcAft>
              <a:defRPr sz="4400">
                <a:solidFill>
                  <a:schemeClr val="tx1"/>
                </a:solidFill>
                <a:latin typeface="Gill Sans MT" panose="020B0502020104020203" pitchFamily="34" charset="0"/>
              </a:defRPr>
            </a:lvl7pPr>
            <a:lvl8pPr marL="1371600" algn="ctr" defTabSz="457200" rtl="0" fontAlgn="base">
              <a:spcBef>
                <a:spcPct val="0"/>
              </a:spcBef>
              <a:spcAft>
                <a:spcPct val="0"/>
              </a:spcAft>
              <a:defRPr sz="4400">
                <a:solidFill>
                  <a:schemeClr val="tx1"/>
                </a:solidFill>
                <a:latin typeface="Gill Sans MT" panose="020B0502020104020203" pitchFamily="34" charset="0"/>
              </a:defRPr>
            </a:lvl8pPr>
            <a:lvl9pPr marL="1828800" algn="ctr" defTabSz="457200" rtl="0" fontAlgn="base">
              <a:spcBef>
                <a:spcPct val="0"/>
              </a:spcBef>
              <a:spcAft>
                <a:spcPct val="0"/>
              </a:spcAft>
              <a:defRPr sz="4400">
                <a:solidFill>
                  <a:schemeClr val="tx1"/>
                </a:solidFill>
                <a:latin typeface="Gill Sans MT" panose="020B0502020104020203" pitchFamily="34" charset="0"/>
              </a:defRPr>
            </a:lvl9pPr>
          </a:lstStyle>
          <a:p>
            <a:pPr marL="800100" lvl="1" indent="-342900" algn="l">
              <a:lnSpc>
                <a:spcPct val="150000"/>
              </a:lnSpc>
              <a:spcBef>
                <a:spcPts val="1800"/>
              </a:spcBef>
              <a:spcAft>
                <a:spcPts val="0"/>
              </a:spcAft>
              <a:buClr>
                <a:srgbClr val="94A545"/>
              </a:buClr>
              <a:buFont typeface="Courier New" panose="02070309020205020404" pitchFamily="49" charset="0"/>
              <a:buChar char="o"/>
              <a:defRPr/>
            </a:pPr>
            <a:r>
              <a:rPr lang="en-US" sz="2400" cap="none" dirty="0">
                <a:solidFill>
                  <a:schemeClr val="tx1"/>
                </a:solidFill>
                <a:ea typeface="+mn-ea"/>
                <a:cs typeface="Arial"/>
              </a:rPr>
              <a:t>L'unité d'assurance qualité est une équipe chargée, selon la définition des BPL, de veiller à ce que le laboratoire respecte les règles de BPL.</a:t>
            </a:r>
          </a:p>
          <a:p>
            <a:pPr marL="800100" lvl="1" indent="-342900" algn="l">
              <a:lnSpc>
                <a:spcPct val="150000"/>
              </a:lnSpc>
              <a:spcBef>
                <a:spcPts val="1800"/>
              </a:spcBef>
              <a:spcAft>
                <a:spcPts val="0"/>
              </a:spcAft>
              <a:buClr>
                <a:srgbClr val="94A545"/>
              </a:buClr>
              <a:buFont typeface="Courier New" panose="02070309020205020404" pitchFamily="49" charset="0"/>
              <a:buChar char="o"/>
              <a:defRPr/>
            </a:pPr>
            <a:r>
              <a:rPr lang="en-US" sz="2400" dirty="0">
                <a:cs typeface="Arial"/>
              </a:rPr>
              <a:t>Cette équipe est organisée pour travailler indépendamment du personnel chargé des opérations de l'étude et fonctionne comme témoin du processus de recherche préclinique.</a:t>
            </a:r>
            <a:endParaRPr lang="en-US" sz="2400" cap="none" dirty="0">
              <a:solidFill>
                <a:schemeClr val="tx1"/>
              </a:solidFill>
              <a:ea typeface="+mn-ea"/>
              <a:cs typeface="Arial"/>
            </a:endParaRPr>
          </a:p>
        </p:txBody>
      </p:sp>
    </p:spTree>
    <p:extLst>
      <p:ext uri="{BB962C8B-B14F-4D97-AF65-F5344CB8AC3E}">
        <p14:creationId xmlns:p14="http://schemas.microsoft.com/office/powerpoint/2010/main" val="3804821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10B1AE4D-5296-42A0-135C-BABC9FCE4198}"/>
              </a:ext>
            </a:extLst>
          </p:cNvPr>
          <p:cNvSpPr txBox="1">
            <a:spLocks/>
          </p:cNvSpPr>
          <p:nvPr/>
        </p:nvSpPr>
        <p:spPr bwMode="auto">
          <a:xfrm>
            <a:off x="609600" y="812651"/>
            <a:ext cx="10972800" cy="597049"/>
          </a:xfrm>
          <a:prstGeom prst="rect">
            <a:avLst/>
          </a:prstGeom>
          <a:noFill/>
          <a:ln w="0">
            <a:noFill/>
            <a:miter lim="800000"/>
            <a:headEnd/>
            <a:tailEnd/>
          </a:ln>
        </p:spPr>
        <p:txBody>
          <a:bodyPr vert="horz" wrap="square" lIns="91440" tIns="45720" rIns="91440" bIns="0" numCol="1" anchor="t" anchorCtr="0" compatLnSpc="1">
            <a:prstTxWarp prst="textNoShape">
              <a:avLst/>
            </a:prstTxWarp>
          </a:bodyPr>
          <a:lstStyle>
            <a:lvl1pPr algn="ctr" defTabSz="457200" rtl="0" eaLnBrk="0" fontAlgn="base" hangingPunct="0">
              <a:spcBef>
                <a:spcPct val="0"/>
              </a:spcBef>
              <a:spcAft>
                <a:spcPct val="0"/>
              </a:spcAft>
              <a:defRPr sz="3200" b="1" kern="1200" cap="all" baseline="0">
                <a:solidFill>
                  <a:srgbClr val="C25700"/>
                </a:solidFill>
                <a:latin typeface="Gill Sans MT" panose="020B0502020104020203" pitchFamily="34" charset="0"/>
                <a:ea typeface="+mj-ea"/>
                <a:cs typeface="Arial" panose="020B0604020202020204" pitchFamily="34" charset="0"/>
              </a:defRPr>
            </a:lvl1pPr>
            <a:lvl2pPr algn="ctr" defTabSz="457200" rtl="0" eaLnBrk="0" fontAlgn="base" hangingPunct="0">
              <a:spcBef>
                <a:spcPct val="0"/>
              </a:spcBef>
              <a:spcAft>
                <a:spcPct val="0"/>
              </a:spcAft>
              <a:defRPr sz="4400">
                <a:solidFill>
                  <a:schemeClr val="tx1"/>
                </a:solidFill>
                <a:latin typeface="Gill Sans MT" panose="020B0502020104020203" pitchFamily="34" charset="0"/>
              </a:defRPr>
            </a:lvl2pPr>
            <a:lvl3pPr algn="ctr" defTabSz="457200" rtl="0" eaLnBrk="0" fontAlgn="base" hangingPunct="0">
              <a:spcBef>
                <a:spcPct val="0"/>
              </a:spcBef>
              <a:spcAft>
                <a:spcPct val="0"/>
              </a:spcAft>
              <a:defRPr sz="4400">
                <a:solidFill>
                  <a:schemeClr val="tx1"/>
                </a:solidFill>
                <a:latin typeface="Gill Sans MT" panose="020B0502020104020203" pitchFamily="34" charset="0"/>
              </a:defRPr>
            </a:lvl3pPr>
            <a:lvl4pPr algn="ctr" defTabSz="457200" rtl="0" eaLnBrk="0" fontAlgn="base" hangingPunct="0">
              <a:spcBef>
                <a:spcPct val="0"/>
              </a:spcBef>
              <a:spcAft>
                <a:spcPct val="0"/>
              </a:spcAft>
              <a:defRPr sz="4400">
                <a:solidFill>
                  <a:schemeClr val="tx1"/>
                </a:solidFill>
                <a:latin typeface="Gill Sans MT" panose="020B0502020104020203" pitchFamily="34" charset="0"/>
              </a:defRPr>
            </a:lvl4pPr>
            <a:lvl5pPr algn="ctr" defTabSz="457200" rtl="0" eaLnBrk="0" fontAlgn="base" hangingPunct="0">
              <a:spcBef>
                <a:spcPct val="0"/>
              </a:spcBef>
              <a:spcAft>
                <a:spcPct val="0"/>
              </a:spcAft>
              <a:defRPr sz="4400">
                <a:solidFill>
                  <a:schemeClr val="tx1"/>
                </a:solidFill>
                <a:latin typeface="Gill Sans MT" panose="020B0502020104020203" pitchFamily="34" charset="0"/>
              </a:defRPr>
            </a:lvl5pPr>
            <a:lvl6pPr marL="457200" algn="ctr" defTabSz="457200" rtl="0" fontAlgn="base">
              <a:spcBef>
                <a:spcPct val="0"/>
              </a:spcBef>
              <a:spcAft>
                <a:spcPct val="0"/>
              </a:spcAft>
              <a:defRPr sz="4400">
                <a:solidFill>
                  <a:schemeClr val="tx1"/>
                </a:solidFill>
                <a:latin typeface="Gill Sans MT" panose="020B0502020104020203" pitchFamily="34" charset="0"/>
              </a:defRPr>
            </a:lvl6pPr>
            <a:lvl7pPr marL="914400" algn="ctr" defTabSz="457200" rtl="0" fontAlgn="base">
              <a:spcBef>
                <a:spcPct val="0"/>
              </a:spcBef>
              <a:spcAft>
                <a:spcPct val="0"/>
              </a:spcAft>
              <a:defRPr sz="4400">
                <a:solidFill>
                  <a:schemeClr val="tx1"/>
                </a:solidFill>
                <a:latin typeface="Gill Sans MT" panose="020B0502020104020203" pitchFamily="34" charset="0"/>
              </a:defRPr>
            </a:lvl7pPr>
            <a:lvl8pPr marL="1371600" algn="ctr" defTabSz="457200" rtl="0" fontAlgn="base">
              <a:spcBef>
                <a:spcPct val="0"/>
              </a:spcBef>
              <a:spcAft>
                <a:spcPct val="0"/>
              </a:spcAft>
              <a:defRPr sz="4400">
                <a:solidFill>
                  <a:schemeClr val="tx1"/>
                </a:solidFill>
                <a:latin typeface="Gill Sans MT" panose="020B0502020104020203" pitchFamily="34" charset="0"/>
              </a:defRPr>
            </a:lvl8pPr>
            <a:lvl9pPr marL="1828800" algn="ctr" defTabSz="457200" rtl="0" fontAlgn="base">
              <a:spcBef>
                <a:spcPct val="0"/>
              </a:spcBef>
              <a:spcAft>
                <a:spcPct val="0"/>
              </a:spcAft>
              <a:defRPr sz="4400">
                <a:solidFill>
                  <a:schemeClr val="tx1"/>
                </a:solidFill>
                <a:latin typeface="Gill Sans MT" panose="020B0502020104020203" pitchFamily="34" charset="0"/>
              </a:defRPr>
            </a:lvl9pP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US" sz="4000" b="1" i="0" u="none" strike="noStrike" kern="1200" cap="all" spc="0" normalizeH="0" baseline="0" noProof="0" dirty="0">
                <a:ln>
                  <a:noFill/>
                </a:ln>
                <a:solidFill>
                  <a:srgbClr val="C55A11"/>
                </a:solidFill>
                <a:effectLst/>
                <a:uLnTx/>
                <a:uFillTx/>
                <a:latin typeface="Gill Sans MT" panose="020B0502020104020203" pitchFamily="34" charset="0"/>
                <a:ea typeface="+mj-ea"/>
                <a:cs typeface="Arial" panose="020B0604020202020204" pitchFamily="34" charset="0"/>
              </a:rPr>
              <a:t>DÉCLARATION D'ASSURANCE QUALITÉ</a:t>
            </a:r>
          </a:p>
        </p:txBody>
      </p:sp>
      <p:graphicFrame>
        <p:nvGraphicFramePr>
          <p:cNvPr id="4" name="Diagram 3">
            <a:extLst>
              <a:ext uri="{FF2B5EF4-FFF2-40B4-BE49-F238E27FC236}">
                <a16:creationId xmlns:a16="http://schemas.microsoft.com/office/drawing/2014/main" id="{7EF66779-FB9A-D6A4-C05B-28B53BBE07A7}"/>
              </a:ext>
            </a:extLst>
          </p:cNvPr>
          <p:cNvGraphicFramePr/>
          <p:nvPr>
            <p:extLst>
              <p:ext uri="{D42A27DB-BD31-4B8C-83A1-F6EECF244321}">
                <p14:modId xmlns:p14="http://schemas.microsoft.com/office/powerpoint/2010/main" val="2803684883"/>
              </p:ext>
            </p:extLst>
          </p:nvPr>
        </p:nvGraphicFramePr>
        <p:xfrm>
          <a:off x="995362" y="1625260"/>
          <a:ext cx="10587037" cy="497556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390940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FDD92-AD0A-CB77-51D4-EE75AF5E61B0}"/>
              </a:ext>
            </a:extLst>
          </p:cNvPr>
          <p:cNvSpPr txBox="1">
            <a:spLocks/>
          </p:cNvSpPr>
          <p:nvPr/>
        </p:nvSpPr>
        <p:spPr bwMode="auto">
          <a:xfrm>
            <a:off x="609600" y="1752930"/>
            <a:ext cx="10972800" cy="2748732"/>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0" numCol="1" anchor="ctr" anchorCtr="0" compatLnSpc="1">
            <a:prstTxWarp prst="textNoShape">
              <a:avLst/>
            </a:prstTxWarp>
          </a:bodyPr>
          <a:lstStyle>
            <a:lvl1pPr algn="ctr" defTabSz="457200" rtl="0" eaLnBrk="0" fontAlgn="base" hangingPunct="0">
              <a:spcBef>
                <a:spcPct val="0"/>
              </a:spcBef>
              <a:spcAft>
                <a:spcPct val="0"/>
              </a:spcAft>
              <a:defRPr sz="3200" b="1" kern="1200" cap="all" baseline="0">
                <a:solidFill>
                  <a:srgbClr val="C25700"/>
                </a:solidFill>
                <a:latin typeface="Gill Sans MT" panose="020B0502020104020203" pitchFamily="34" charset="0"/>
                <a:ea typeface="+mj-ea"/>
                <a:cs typeface="Arial" panose="020B0604020202020204" pitchFamily="34" charset="0"/>
              </a:defRPr>
            </a:lvl1pPr>
            <a:lvl2pPr algn="ctr" defTabSz="457200" rtl="0" eaLnBrk="0" fontAlgn="base" hangingPunct="0">
              <a:spcBef>
                <a:spcPct val="0"/>
              </a:spcBef>
              <a:spcAft>
                <a:spcPct val="0"/>
              </a:spcAft>
              <a:defRPr sz="4400">
                <a:solidFill>
                  <a:schemeClr val="tx1"/>
                </a:solidFill>
                <a:latin typeface="Gill Sans MT" panose="020B0502020104020203" pitchFamily="34" charset="0"/>
              </a:defRPr>
            </a:lvl2pPr>
            <a:lvl3pPr algn="ctr" defTabSz="457200" rtl="0" eaLnBrk="0" fontAlgn="base" hangingPunct="0">
              <a:spcBef>
                <a:spcPct val="0"/>
              </a:spcBef>
              <a:spcAft>
                <a:spcPct val="0"/>
              </a:spcAft>
              <a:defRPr sz="4400">
                <a:solidFill>
                  <a:schemeClr val="tx1"/>
                </a:solidFill>
                <a:latin typeface="Gill Sans MT" panose="020B0502020104020203" pitchFamily="34" charset="0"/>
              </a:defRPr>
            </a:lvl3pPr>
            <a:lvl4pPr algn="ctr" defTabSz="457200" rtl="0" eaLnBrk="0" fontAlgn="base" hangingPunct="0">
              <a:spcBef>
                <a:spcPct val="0"/>
              </a:spcBef>
              <a:spcAft>
                <a:spcPct val="0"/>
              </a:spcAft>
              <a:defRPr sz="4400">
                <a:solidFill>
                  <a:schemeClr val="tx1"/>
                </a:solidFill>
                <a:latin typeface="Gill Sans MT" panose="020B0502020104020203" pitchFamily="34" charset="0"/>
              </a:defRPr>
            </a:lvl4pPr>
            <a:lvl5pPr algn="ctr" defTabSz="457200" rtl="0" eaLnBrk="0" fontAlgn="base" hangingPunct="0">
              <a:spcBef>
                <a:spcPct val="0"/>
              </a:spcBef>
              <a:spcAft>
                <a:spcPct val="0"/>
              </a:spcAft>
              <a:defRPr sz="4400">
                <a:solidFill>
                  <a:schemeClr val="tx1"/>
                </a:solidFill>
                <a:latin typeface="Gill Sans MT" panose="020B0502020104020203" pitchFamily="34" charset="0"/>
              </a:defRPr>
            </a:lvl5pPr>
            <a:lvl6pPr marL="457200" algn="ctr" defTabSz="457200" rtl="0" fontAlgn="base">
              <a:spcBef>
                <a:spcPct val="0"/>
              </a:spcBef>
              <a:spcAft>
                <a:spcPct val="0"/>
              </a:spcAft>
              <a:defRPr sz="4400">
                <a:solidFill>
                  <a:schemeClr val="tx1"/>
                </a:solidFill>
                <a:latin typeface="Gill Sans MT" panose="020B0502020104020203" pitchFamily="34" charset="0"/>
              </a:defRPr>
            </a:lvl6pPr>
            <a:lvl7pPr marL="914400" algn="ctr" defTabSz="457200" rtl="0" fontAlgn="base">
              <a:spcBef>
                <a:spcPct val="0"/>
              </a:spcBef>
              <a:spcAft>
                <a:spcPct val="0"/>
              </a:spcAft>
              <a:defRPr sz="4400">
                <a:solidFill>
                  <a:schemeClr val="tx1"/>
                </a:solidFill>
                <a:latin typeface="Gill Sans MT" panose="020B0502020104020203" pitchFamily="34" charset="0"/>
              </a:defRPr>
            </a:lvl7pPr>
            <a:lvl8pPr marL="1371600" algn="ctr" defTabSz="457200" rtl="0" fontAlgn="base">
              <a:spcBef>
                <a:spcPct val="0"/>
              </a:spcBef>
              <a:spcAft>
                <a:spcPct val="0"/>
              </a:spcAft>
              <a:defRPr sz="4400">
                <a:solidFill>
                  <a:schemeClr val="tx1"/>
                </a:solidFill>
                <a:latin typeface="Gill Sans MT" panose="020B0502020104020203" pitchFamily="34" charset="0"/>
              </a:defRPr>
            </a:lvl8pPr>
            <a:lvl9pPr marL="1828800" algn="ctr" defTabSz="457200" rtl="0" fontAlgn="base">
              <a:spcBef>
                <a:spcPct val="0"/>
              </a:spcBef>
              <a:spcAft>
                <a:spcPct val="0"/>
              </a:spcAft>
              <a:defRPr sz="4400">
                <a:solidFill>
                  <a:schemeClr val="tx1"/>
                </a:solidFill>
                <a:latin typeface="Gill Sans MT" panose="020B0502020104020203" pitchFamily="34" charset="0"/>
              </a:defRPr>
            </a:lvl9pPr>
          </a:lstStyle>
          <a:p>
            <a:pPr marL="0" marR="0" lvl="0" indent="0" algn="ctr" defTabSz="457200" rtl="0" eaLnBrk="0" fontAlgn="base" latinLnBrk="0" hangingPunct="0">
              <a:lnSpc>
                <a:spcPct val="100000"/>
              </a:lnSpc>
              <a:spcBef>
                <a:spcPct val="0"/>
              </a:spcBef>
              <a:spcAft>
                <a:spcPct val="0"/>
              </a:spcAft>
              <a:buClrTx/>
              <a:buSzTx/>
              <a:buFontTx/>
              <a:buNone/>
              <a:tabLst/>
              <a:defRPr/>
            </a:pPr>
            <a:r>
              <a:rPr lang="en-US" sz="4000" b="0" cap="none" dirty="0">
                <a:solidFill>
                  <a:schemeClr val="tx1"/>
                </a:solidFill>
              </a:rPr>
              <a:t>Lire la </a:t>
            </a:r>
            <a:r>
              <a:rPr kumimoji="0" lang="en-US" sz="4000" b="0" i="0" u="none" strike="noStrike" kern="1200" cap="none" spc="0" normalizeH="0" baseline="0" noProof="0" dirty="0">
                <a:ln>
                  <a:noFill/>
                </a:ln>
                <a:solidFill>
                  <a:schemeClr val="tx1"/>
                </a:solidFill>
                <a:effectLst/>
                <a:uLnTx/>
                <a:uFillTx/>
                <a:latin typeface="Gill Sans MT" panose="020B0502020104020203" pitchFamily="34" charset="0"/>
                <a:ea typeface="+mj-ea"/>
                <a:cs typeface="Arial" panose="020B0604020202020204" pitchFamily="34" charset="0"/>
              </a:rPr>
              <a:t>définition des inspections d'installations dans le document de consensus de l'OCDE Assurance qualité et BPL : Section sur les inspections d'assurance qualité. </a:t>
            </a:r>
          </a:p>
        </p:txBody>
      </p:sp>
    </p:spTree>
    <p:extLst>
      <p:ext uri="{BB962C8B-B14F-4D97-AF65-F5344CB8AC3E}">
        <p14:creationId xmlns:p14="http://schemas.microsoft.com/office/powerpoint/2010/main" val="31766121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1AA65DB-61C4-B1BD-3DCA-3B5116DE47AF}"/>
              </a:ext>
            </a:extLst>
          </p:cNvPr>
          <p:cNvSpPr txBox="1"/>
          <p:nvPr/>
        </p:nvSpPr>
        <p:spPr>
          <a:xfrm>
            <a:off x="1085850" y="1443038"/>
            <a:ext cx="9701213" cy="2308324"/>
          </a:xfrm>
          <a:prstGeom prst="rect">
            <a:avLst/>
          </a:prstGeom>
          <a:noFill/>
        </p:spPr>
        <p:txBody>
          <a:bodyPr wrap="square">
            <a:spAutoFit/>
          </a:bodyPr>
          <a:lstStyle/>
          <a:p>
            <a:pPr algn="ctr"/>
            <a:r>
              <a:rPr lang="en-US" sz="2400" cap="none" dirty="0"/>
              <a:t>Consulter le Manuel de formation à la bonne gestion des laboratoires à l'intention des formateurs </a:t>
            </a:r>
            <a:br>
              <a:rPr lang="en-US" sz="2400" cap="none" dirty="0"/>
            </a:br>
            <a:r>
              <a:rPr lang="en-US" sz="2400" cap="none" dirty="0">
                <a:hlinkClick r:id="rId2"/>
              </a:rPr>
              <a:t>https://livestocklab.ifas.ufl.edu/resources/glp/ </a:t>
            </a:r>
            <a:br>
              <a:rPr lang="en-US" sz="2400" cap="none" dirty="0"/>
            </a:br>
            <a:br>
              <a:rPr lang="en-US" sz="2400" cap="none" dirty="0"/>
            </a:br>
            <a:r>
              <a:rPr lang="en-US" sz="2400" cap="none" dirty="0"/>
              <a:t>Lien direct vers le manuel en PDF :</a:t>
            </a:r>
            <a:br>
              <a:rPr lang="en-US" sz="2400" cap="none" dirty="0"/>
            </a:br>
            <a:r>
              <a:rPr lang="en-US" sz="2400" u="sng" cap="none" dirty="0">
                <a:solidFill>
                  <a:srgbClr val="0563C1"/>
                </a:solidFill>
                <a:effectLst/>
                <a:latin typeface="Calibri" panose="020F0502020204030204" pitchFamily="34" charset="0"/>
                <a:ea typeface="Calibri" panose="020F0502020204030204" pitchFamily="34" charset="0"/>
                <a:hlinkClick r:id="rId3"/>
              </a:rPr>
              <a:t> https://livestocklab.ifas.ufl.edu/media/livestocklabifasufledu/pdf-/MANUAL-Fethiere_UF_Good-lab-management-practices_2022.pdf </a:t>
            </a:r>
            <a:endParaRPr lang="en-US" sz="2400" dirty="0"/>
          </a:p>
        </p:txBody>
      </p:sp>
    </p:spTree>
    <p:extLst>
      <p:ext uri="{BB962C8B-B14F-4D97-AF65-F5344CB8AC3E}">
        <p14:creationId xmlns:p14="http://schemas.microsoft.com/office/powerpoint/2010/main" val="12494128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651380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42087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D97B78-10E7-D146-3BEB-9B7EF6BE7D98}"/>
              </a:ext>
            </a:extLst>
          </p:cNvPr>
          <p:cNvSpPr txBox="1">
            <a:spLocks/>
          </p:cNvSpPr>
          <p:nvPr/>
        </p:nvSpPr>
        <p:spPr bwMode="auto">
          <a:xfrm>
            <a:off x="1259456" y="2054927"/>
            <a:ext cx="9673087" cy="2748146"/>
          </a:xfrm>
          <a:prstGeom prst="rect">
            <a:avLst/>
          </a:prstGeom>
          <a:noFill/>
          <a:ln w="0">
            <a:noFill/>
            <a:miter lim="800000"/>
            <a:headEnd/>
            <a:tailEnd/>
          </a:ln>
        </p:spPr>
        <p:txBody>
          <a:bodyPr vert="horz" wrap="square" lIns="91440" tIns="45720" rIns="91440" bIns="0" numCol="1" anchor="t" anchorCtr="0" compatLnSpc="1">
            <a:prstTxWarp prst="textNoShape">
              <a:avLst/>
            </a:prstTxWarp>
          </a:bodyPr>
          <a:lstStyle>
            <a:lvl1pPr algn="ctr" defTabSz="457200" rtl="0" eaLnBrk="0" fontAlgn="base" hangingPunct="0">
              <a:spcBef>
                <a:spcPct val="0"/>
              </a:spcBef>
              <a:spcAft>
                <a:spcPct val="0"/>
              </a:spcAft>
              <a:defRPr sz="3200" b="1" kern="1200" cap="all" baseline="0">
                <a:solidFill>
                  <a:srgbClr val="C25700"/>
                </a:solidFill>
                <a:latin typeface="Gill Sans MT" panose="020B0502020104020203" pitchFamily="34" charset="0"/>
                <a:ea typeface="+mj-ea"/>
                <a:cs typeface="Arial" panose="020B0604020202020204" pitchFamily="34" charset="0"/>
              </a:defRPr>
            </a:lvl1pPr>
            <a:lvl2pPr algn="ctr" defTabSz="457200" rtl="0" eaLnBrk="0" fontAlgn="base" hangingPunct="0">
              <a:spcBef>
                <a:spcPct val="0"/>
              </a:spcBef>
              <a:spcAft>
                <a:spcPct val="0"/>
              </a:spcAft>
              <a:defRPr sz="4400">
                <a:solidFill>
                  <a:schemeClr val="tx1"/>
                </a:solidFill>
                <a:latin typeface="Gill Sans MT" panose="020B0502020104020203" pitchFamily="34" charset="0"/>
              </a:defRPr>
            </a:lvl2pPr>
            <a:lvl3pPr algn="ctr" defTabSz="457200" rtl="0" eaLnBrk="0" fontAlgn="base" hangingPunct="0">
              <a:spcBef>
                <a:spcPct val="0"/>
              </a:spcBef>
              <a:spcAft>
                <a:spcPct val="0"/>
              </a:spcAft>
              <a:defRPr sz="4400">
                <a:solidFill>
                  <a:schemeClr val="tx1"/>
                </a:solidFill>
                <a:latin typeface="Gill Sans MT" panose="020B0502020104020203" pitchFamily="34" charset="0"/>
              </a:defRPr>
            </a:lvl3pPr>
            <a:lvl4pPr algn="ctr" defTabSz="457200" rtl="0" eaLnBrk="0" fontAlgn="base" hangingPunct="0">
              <a:spcBef>
                <a:spcPct val="0"/>
              </a:spcBef>
              <a:spcAft>
                <a:spcPct val="0"/>
              </a:spcAft>
              <a:defRPr sz="4400">
                <a:solidFill>
                  <a:schemeClr val="tx1"/>
                </a:solidFill>
                <a:latin typeface="Gill Sans MT" panose="020B0502020104020203" pitchFamily="34" charset="0"/>
              </a:defRPr>
            </a:lvl4pPr>
            <a:lvl5pPr algn="ctr" defTabSz="457200" rtl="0" eaLnBrk="0" fontAlgn="base" hangingPunct="0">
              <a:spcBef>
                <a:spcPct val="0"/>
              </a:spcBef>
              <a:spcAft>
                <a:spcPct val="0"/>
              </a:spcAft>
              <a:defRPr sz="4400">
                <a:solidFill>
                  <a:schemeClr val="tx1"/>
                </a:solidFill>
                <a:latin typeface="Gill Sans MT" panose="020B0502020104020203" pitchFamily="34" charset="0"/>
              </a:defRPr>
            </a:lvl5pPr>
            <a:lvl6pPr marL="457200" algn="ctr" defTabSz="457200" rtl="0" fontAlgn="base">
              <a:spcBef>
                <a:spcPct val="0"/>
              </a:spcBef>
              <a:spcAft>
                <a:spcPct val="0"/>
              </a:spcAft>
              <a:defRPr sz="4400">
                <a:solidFill>
                  <a:schemeClr val="tx1"/>
                </a:solidFill>
                <a:latin typeface="Gill Sans MT" panose="020B0502020104020203" pitchFamily="34" charset="0"/>
              </a:defRPr>
            </a:lvl6pPr>
            <a:lvl7pPr marL="914400" algn="ctr" defTabSz="457200" rtl="0" fontAlgn="base">
              <a:spcBef>
                <a:spcPct val="0"/>
              </a:spcBef>
              <a:spcAft>
                <a:spcPct val="0"/>
              </a:spcAft>
              <a:defRPr sz="4400">
                <a:solidFill>
                  <a:schemeClr val="tx1"/>
                </a:solidFill>
                <a:latin typeface="Gill Sans MT" panose="020B0502020104020203" pitchFamily="34" charset="0"/>
              </a:defRPr>
            </a:lvl7pPr>
            <a:lvl8pPr marL="1371600" algn="ctr" defTabSz="457200" rtl="0" fontAlgn="base">
              <a:spcBef>
                <a:spcPct val="0"/>
              </a:spcBef>
              <a:spcAft>
                <a:spcPct val="0"/>
              </a:spcAft>
              <a:defRPr sz="4400">
                <a:solidFill>
                  <a:schemeClr val="tx1"/>
                </a:solidFill>
                <a:latin typeface="Gill Sans MT" panose="020B0502020104020203" pitchFamily="34" charset="0"/>
              </a:defRPr>
            </a:lvl8pPr>
            <a:lvl9pPr marL="1828800" algn="ctr" defTabSz="457200" rtl="0" fontAlgn="base">
              <a:spcBef>
                <a:spcPct val="0"/>
              </a:spcBef>
              <a:spcAft>
                <a:spcPct val="0"/>
              </a:spcAft>
              <a:defRPr sz="4400">
                <a:solidFill>
                  <a:schemeClr val="tx1"/>
                </a:solidFill>
                <a:latin typeface="Gill Sans MT" panose="020B0502020104020203" pitchFamily="34" charset="0"/>
              </a:defRPr>
            </a:lvl9pP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US" sz="5400" b="1" i="0" u="none" strike="noStrike" kern="1200" cap="all" spc="0" normalizeH="0" baseline="0" noProof="0" dirty="0">
                <a:ln>
                  <a:noFill/>
                </a:ln>
                <a:solidFill>
                  <a:srgbClr val="C55A11"/>
                </a:solidFill>
                <a:effectLst/>
                <a:uLnTx/>
                <a:uFillTx/>
                <a:latin typeface="Gill Sans MT" panose="020B0502020104020203" pitchFamily="34" charset="0"/>
                <a:ea typeface="+mj-ea"/>
                <a:cs typeface="Arial" panose="020B0604020202020204" pitchFamily="34" charset="0"/>
              </a:rPr>
              <a:t>LECTURE :</a:t>
            </a:r>
          </a:p>
          <a:p>
            <a:pPr marL="0" marR="0" lvl="0" indent="0" algn="ctr" defTabSz="457200" rtl="0" eaLnBrk="0" fontAlgn="base" latinLnBrk="0" hangingPunct="0">
              <a:lnSpc>
                <a:spcPct val="100000"/>
              </a:lnSpc>
              <a:spcBef>
                <a:spcPct val="0"/>
              </a:spcBef>
              <a:spcAft>
                <a:spcPct val="0"/>
              </a:spcAft>
              <a:buClrTx/>
              <a:buSzTx/>
              <a:buFontTx/>
              <a:buNone/>
              <a:tabLst/>
              <a:defRPr/>
            </a:pPr>
            <a:r>
              <a:rPr lang="en-US" sz="5400" dirty="0">
                <a:solidFill>
                  <a:srgbClr val="C55A11"/>
                </a:solidFill>
              </a:rPr>
              <a:t>Section 9.2 des BONNES PRATIQUES DE LABORATOIRE DE L'OCDE</a:t>
            </a:r>
            <a:endParaRPr kumimoji="0" lang="en-US" sz="5400" b="1" i="0" u="none" strike="noStrike" kern="1200" cap="all" spc="0" normalizeH="0" baseline="0" noProof="0" dirty="0">
              <a:ln>
                <a:noFill/>
              </a:ln>
              <a:solidFill>
                <a:srgbClr val="C55A11"/>
              </a:solidFill>
              <a:effectLst/>
              <a:uLnTx/>
              <a:uFillTx/>
              <a:latin typeface="Gill Sans MT" panose="020B0502020104020203" pitchFamily="34" charset="0"/>
              <a:ea typeface="+mj-ea"/>
              <a:cs typeface="Arial" panose="020B0604020202020204" pitchFamily="34" charset="0"/>
            </a:endParaRPr>
          </a:p>
        </p:txBody>
      </p:sp>
    </p:spTree>
    <p:extLst>
      <p:ext uri="{BB962C8B-B14F-4D97-AF65-F5344CB8AC3E}">
        <p14:creationId xmlns:p14="http://schemas.microsoft.com/office/powerpoint/2010/main" val="8028519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45494-1B42-FA80-8747-8E0BA1F26342}"/>
              </a:ext>
            </a:extLst>
          </p:cNvPr>
          <p:cNvSpPr>
            <a:spLocks noGrp="1"/>
          </p:cNvSpPr>
          <p:nvPr>
            <p:ph type="title"/>
          </p:nvPr>
        </p:nvSpPr>
        <p:spPr>
          <a:xfrm>
            <a:off x="285750" y="802759"/>
            <a:ext cx="11644313" cy="1440109"/>
          </a:xfrm>
        </p:spPr>
        <p:txBody>
          <a:bodyPr/>
          <a:lstStyle/>
          <a:p>
            <a:r>
              <a:rPr lang="en-US" sz="3600" dirty="0"/>
              <a:t>Que faut-il inclure dans le rapport final? </a:t>
            </a:r>
          </a:p>
        </p:txBody>
      </p:sp>
      <p:graphicFrame>
        <p:nvGraphicFramePr>
          <p:cNvPr id="5" name="Content Placeholder 2">
            <a:extLst>
              <a:ext uri="{FF2B5EF4-FFF2-40B4-BE49-F238E27FC236}">
                <a16:creationId xmlns:a16="http://schemas.microsoft.com/office/drawing/2014/main" id="{2A41CAA5-8EAE-20B1-452E-90107742A000}"/>
              </a:ext>
            </a:extLst>
          </p:cNvPr>
          <p:cNvGraphicFramePr>
            <a:graphicFrameLocks/>
          </p:cNvGraphicFramePr>
          <p:nvPr>
            <p:extLst>
              <p:ext uri="{D42A27DB-BD31-4B8C-83A1-F6EECF244321}">
                <p14:modId xmlns:p14="http://schemas.microsoft.com/office/powerpoint/2010/main" val="111048611"/>
              </p:ext>
            </p:extLst>
          </p:nvPr>
        </p:nvGraphicFramePr>
        <p:xfrm>
          <a:off x="757238" y="2242868"/>
          <a:ext cx="10958511" cy="42082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95898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2FA3F99-32C5-5E82-494A-E3FA1CF64394}"/>
              </a:ext>
            </a:extLst>
          </p:cNvPr>
          <p:cNvSpPr txBox="1"/>
          <p:nvPr/>
        </p:nvSpPr>
        <p:spPr>
          <a:xfrm>
            <a:off x="1636144" y="2372266"/>
            <a:ext cx="8919712" cy="335906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nSpc>
                <a:spcPct val="150000"/>
              </a:lnSpc>
              <a:spcAft>
                <a:spcPts val="600"/>
              </a:spcAft>
            </a:pPr>
            <a:r>
              <a:rPr lang="en-US" sz="2400" dirty="0"/>
              <a:t>Une fois que le rapport final a été signé par le directeur de l'étude, il ne peut plus être modifié. S'il est nécessaire de corriger ou d'étoffer le rapport, il faut le faire en publiant un amendement séparé au rapport. L'amendement doit indiquer ce qui est modifié ou ajouté au rapport. L'amendement doit être signé par le directeur de l'étude et doit être vérifié par l'unité d'assurance </a:t>
            </a:r>
            <a:r>
              <a:rPr lang="en-US" sz="2400" dirty="0" err="1"/>
              <a:t>qualité</a:t>
            </a:r>
            <a:r>
              <a:rPr lang="en-US" sz="2400" dirty="0"/>
              <a:t> (UAQ).</a:t>
            </a:r>
          </a:p>
        </p:txBody>
      </p:sp>
      <p:sp>
        <p:nvSpPr>
          <p:cNvPr id="6" name="Title 1">
            <a:extLst>
              <a:ext uri="{FF2B5EF4-FFF2-40B4-BE49-F238E27FC236}">
                <a16:creationId xmlns:a16="http://schemas.microsoft.com/office/drawing/2014/main" id="{360400D3-BADA-C5CD-93C8-63AA9AC8AA2F}"/>
              </a:ext>
            </a:extLst>
          </p:cNvPr>
          <p:cNvSpPr>
            <a:spLocks noGrp="1"/>
          </p:cNvSpPr>
          <p:nvPr>
            <p:ph type="title"/>
          </p:nvPr>
        </p:nvSpPr>
        <p:spPr>
          <a:xfrm>
            <a:off x="2047877" y="1004219"/>
            <a:ext cx="8096245" cy="738317"/>
          </a:xfrm>
        </p:spPr>
        <p:txBody>
          <a:bodyPr/>
          <a:lstStyle/>
          <a:p>
            <a:r>
              <a:rPr lang="en-US" sz="4400" dirty="0"/>
              <a:t>LE RAPPORT FINAL </a:t>
            </a:r>
          </a:p>
        </p:txBody>
      </p:sp>
    </p:spTree>
    <p:extLst>
      <p:ext uri="{BB962C8B-B14F-4D97-AF65-F5344CB8AC3E}">
        <p14:creationId xmlns:p14="http://schemas.microsoft.com/office/powerpoint/2010/main" val="521758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a:extLst>
              <a:ext uri="{FF2B5EF4-FFF2-40B4-BE49-F238E27FC236}">
                <a16:creationId xmlns:a16="http://schemas.microsoft.com/office/drawing/2014/main" id="{58822546-B87D-F822-C26F-36C8F254CB7B}"/>
              </a:ext>
            </a:extLst>
          </p:cNvPr>
          <p:cNvGraphicFramePr/>
          <p:nvPr>
            <p:extLst>
              <p:ext uri="{D42A27DB-BD31-4B8C-83A1-F6EECF244321}">
                <p14:modId xmlns:p14="http://schemas.microsoft.com/office/powerpoint/2010/main" val="140958497"/>
              </p:ext>
            </p:extLst>
          </p:nvPr>
        </p:nvGraphicFramePr>
        <p:xfrm>
          <a:off x="614363" y="1216325"/>
          <a:ext cx="11169320" cy="48129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a:extLst>
              <a:ext uri="{FF2B5EF4-FFF2-40B4-BE49-F238E27FC236}">
                <a16:creationId xmlns:a16="http://schemas.microsoft.com/office/drawing/2014/main" id="{293A0CCD-FDAD-EFD6-0EB6-14C8D049D70B}"/>
              </a:ext>
            </a:extLst>
          </p:cNvPr>
          <p:cNvSpPr>
            <a:spLocks noGrp="1"/>
          </p:cNvSpPr>
          <p:nvPr>
            <p:ph type="title"/>
          </p:nvPr>
        </p:nvSpPr>
        <p:spPr>
          <a:xfrm>
            <a:off x="771525" y="1004219"/>
            <a:ext cx="10244138" cy="738317"/>
          </a:xfrm>
        </p:spPr>
        <p:txBody>
          <a:bodyPr/>
          <a:lstStyle/>
          <a:p>
            <a:r>
              <a:rPr lang="en-US" sz="4400" dirty="0"/>
              <a:t>Communication des résultats de l'étude</a:t>
            </a:r>
          </a:p>
        </p:txBody>
      </p:sp>
    </p:spTree>
    <p:extLst>
      <p:ext uri="{BB962C8B-B14F-4D97-AF65-F5344CB8AC3E}">
        <p14:creationId xmlns:p14="http://schemas.microsoft.com/office/powerpoint/2010/main" val="1924125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B2A2ECF0-85B9-7DDF-E3EC-0DB478598751}"/>
              </a:ext>
            </a:extLst>
          </p:cNvPr>
          <p:cNvGraphicFramePr/>
          <p:nvPr>
            <p:extLst>
              <p:ext uri="{D42A27DB-BD31-4B8C-83A1-F6EECF244321}">
                <p14:modId xmlns:p14="http://schemas.microsoft.com/office/powerpoint/2010/main" val="3857691842"/>
              </p:ext>
            </p:extLst>
          </p:nvPr>
        </p:nvGraphicFramePr>
        <p:xfrm>
          <a:off x="563230" y="2734574"/>
          <a:ext cx="10659736" cy="21738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itle 1">
            <a:extLst>
              <a:ext uri="{FF2B5EF4-FFF2-40B4-BE49-F238E27FC236}">
                <a16:creationId xmlns:a16="http://schemas.microsoft.com/office/drawing/2014/main" id="{DFCD96E6-5440-958E-97EC-BD1B8B28560C}"/>
              </a:ext>
            </a:extLst>
          </p:cNvPr>
          <p:cNvSpPr txBox="1">
            <a:spLocks/>
          </p:cNvSpPr>
          <p:nvPr/>
        </p:nvSpPr>
        <p:spPr bwMode="auto">
          <a:xfrm>
            <a:off x="3441939" y="855783"/>
            <a:ext cx="5308121" cy="597049"/>
          </a:xfrm>
          <a:prstGeom prst="rect">
            <a:avLst/>
          </a:prstGeom>
          <a:noFill/>
          <a:ln w="0">
            <a:noFill/>
            <a:miter lim="800000"/>
            <a:headEnd/>
            <a:tailEnd/>
          </a:ln>
        </p:spPr>
        <p:txBody>
          <a:bodyPr vert="horz" wrap="square" lIns="91440" tIns="45720" rIns="91440" bIns="0" numCol="1" anchor="t" anchorCtr="0" compatLnSpc="1">
            <a:prstTxWarp prst="textNoShape">
              <a:avLst/>
            </a:prstTxWarp>
          </a:bodyPr>
          <a:lstStyle>
            <a:lvl1pPr algn="ctr" defTabSz="457200" rtl="0" eaLnBrk="0" fontAlgn="base" hangingPunct="0">
              <a:spcBef>
                <a:spcPct val="0"/>
              </a:spcBef>
              <a:spcAft>
                <a:spcPct val="0"/>
              </a:spcAft>
              <a:defRPr sz="3200" b="1" kern="1200" cap="all" baseline="0">
                <a:solidFill>
                  <a:srgbClr val="C25700"/>
                </a:solidFill>
                <a:latin typeface="Gill Sans MT" panose="020B0502020104020203" pitchFamily="34" charset="0"/>
                <a:ea typeface="+mj-ea"/>
                <a:cs typeface="Arial" panose="020B0604020202020204" pitchFamily="34" charset="0"/>
              </a:defRPr>
            </a:lvl1pPr>
            <a:lvl2pPr algn="ctr" defTabSz="457200" rtl="0" eaLnBrk="0" fontAlgn="base" hangingPunct="0">
              <a:spcBef>
                <a:spcPct val="0"/>
              </a:spcBef>
              <a:spcAft>
                <a:spcPct val="0"/>
              </a:spcAft>
              <a:defRPr sz="4400">
                <a:solidFill>
                  <a:schemeClr val="tx1"/>
                </a:solidFill>
                <a:latin typeface="Gill Sans MT" panose="020B0502020104020203" pitchFamily="34" charset="0"/>
              </a:defRPr>
            </a:lvl2pPr>
            <a:lvl3pPr algn="ctr" defTabSz="457200" rtl="0" eaLnBrk="0" fontAlgn="base" hangingPunct="0">
              <a:spcBef>
                <a:spcPct val="0"/>
              </a:spcBef>
              <a:spcAft>
                <a:spcPct val="0"/>
              </a:spcAft>
              <a:defRPr sz="4400">
                <a:solidFill>
                  <a:schemeClr val="tx1"/>
                </a:solidFill>
                <a:latin typeface="Gill Sans MT" panose="020B0502020104020203" pitchFamily="34" charset="0"/>
              </a:defRPr>
            </a:lvl3pPr>
            <a:lvl4pPr algn="ctr" defTabSz="457200" rtl="0" eaLnBrk="0" fontAlgn="base" hangingPunct="0">
              <a:spcBef>
                <a:spcPct val="0"/>
              </a:spcBef>
              <a:spcAft>
                <a:spcPct val="0"/>
              </a:spcAft>
              <a:defRPr sz="4400">
                <a:solidFill>
                  <a:schemeClr val="tx1"/>
                </a:solidFill>
                <a:latin typeface="Gill Sans MT" panose="020B0502020104020203" pitchFamily="34" charset="0"/>
              </a:defRPr>
            </a:lvl4pPr>
            <a:lvl5pPr algn="ctr" defTabSz="457200" rtl="0" eaLnBrk="0" fontAlgn="base" hangingPunct="0">
              <a:spcBef>
                <a:spcPct val="0"/>
              </a:spcBef>
              <a:spcAft>
                <a:spcPct val="0"/>
              </a:spcAft>
              <a:defRPr sz="4400">
                <a:solidFill>
                  <a:schemeClr val="tx1"/>
                </a:solidFill>
                <a:latin typeface="Gill Sans MT" panose="020B0502020104020203" pitchFamily="34" charset="0"/>
              </a:defRPr>
            </a:lvl5pPr>
            <a:lvl6pPr marL="457200" algn="ctr" defTabSz="457200" rtl="0" fontAlgn="base">
              <a:spcBef>
                <a:spcPct val="0"/>
              </a:spcBef>
              <a:spcAft>
                <a:spcPct val="0"/>
              </a:spcAft>
              <a:defRPr sz="4400">
                <a:solidFill>
                  <a:schemeClr val="tx1"/>
                </a:solidFill>
                <a:latin typeface="Gill Sans MT" panose="020B0502020104020203" pitchFamily="34" charset="0"/>
              </a:defRPr>
            </a:lvl6pPr>
            <a:lvl7pPr marL="914400" algn="ctr" defTabSz="457200" rtl="0" fontAlgn="base">
              <a:spcBef>
                <a:spcPct val="0"/>
              </a:spcBef>
              <a:spcAft>
                <a:spcPct val="0"/>
              </a:spcAft>
              <a:defRPr sz="4400">
                <a:solidFill>
                  <a:schemeClr val="tx1"/>
                </a:solidFill>
                <a:latin typeface="Gill Sans MT" panose="020B0502020104020203" pitchFamily="34" charset="0"/>
              </a:defRPr>
            </a:lvl7pPr>
            <a:lvl8pPr marL="1371600" algn="ctr" defTabSz="457200" rtl="0" fontAlgn="base">
              <a:spcBef>
                <a:spcPct val="0"/>
              </a:spcBef>
              <a:spcAft>
                <a:spcPct val="0"/>
              </a:spcAft>
              <a:defRPr sz="4400">
                <a:solidFill>
                  <a:schemeClr val="tx1"/>
                </a:solidFill>
                <a:latin typeface="Gill Sans MT" panose="020B0502020104020203" pitchFamily="34" charset="0"/>
              </a:defRPr>
            </a:lvl8pPr>
            <a:lvl9pPr marL="1828800" algn="ctr" defTabSz="457200" rtl="0" fontAlgn="base">
              <a:spcBef>
                <a:spcPct val="0"/>
              </a:spcBef>
              <a:spcAft>
                <a:spcPct val="0"/>
              </a:spcAft>
              <a:defRPr sz="4400">
                <a:solidFill>
                  <a:schemeClr val="tx1"/>
                </a:solidFill>
                <a:latin typeface="Gill Sans MT" panose="020B0502020104020203" pitchFamily="34" charset="0"/>
              </a:defRPr>
            </a:lvl9pP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US" sz="4800" b="1" i="0" u="none" strike="noStrike" kern="1200" cap="all" spc="0" normalizeH="0" baseline="0" noProof="0" dirty="0">
                <a:ln>
                  <a:noFill/>
                </a:ln>
                <a:solidFill>
                  <a:srgbClr val="C55A11"/>
                </a:solidFill>
                <a:effectLst/>
                <a:uLnTx/>
                <a:uFillTx/>
                <a:latin typeface="Gill Sans MT" panose="020B0502020104020203" pitchFamily="34" charset="0"/>
                <a:ea typeface="+mj-ea"/>
                <a:cs typeface="Arial" panose="020B0604020202020204" pitchFamily="34" charset="0"/>
              </a:rPr>
              <a:t>ARCHIVES</a:t>
            </a:r>
            <a:endParaRPr kumimoji="0" lang="en-US" sz="4400" b="1" i="0" u="none" strike="noStrike" kern="1200" cap="all" spc="0" normalizeH="0" baseline="0" noProof="0" dirty="0">
              <a:ln>
                <a:noFill/>
              </a:ln>
              <a:solidFill>
                <a:srgbClr val="C55A11"/>
              </a:solidFill>
              <a:effectLst/>
              <a:uLnTx/>
              <a:uFillTx/>
              <a:latin typeface="Gill Sans MT" panose="020B0502020104020203" pitchFamily="34" charset="0"/>
              <a:ea typeface="+mj-ea"/>
              <a:cs typeface="Arial" panose="020B0604020202020204" pitchFamily="34" charset="0"/>
            </a:endParaRPr>
          </a:p>
        </p:txBody>
      </p:sp>
    </p:spTree>
    <p:extLst>
      <p:ext uri="{BB962C8B-B14F-4D97-AF65-F5344CB8AC3E}">
        <p14:creationId xmlns:p14="http://schemas.microsoft.com/office/powerpoint/2010/main" val="219082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B2A2ECF0-85B9-7DDF-E3EC-0DB478598751}"/>
              </a:ext>
            </a:extLst>
          </p:cNvPr>
          <p:cNvGraphicFramePr/>
          <p:nvPr>
            <p:extLst>
              <p:ext uri="{D42A27DB-BD31-4B8C-83A1-F6EECF244321}">
                <p14:modId xmlns:p14="http://schemas.microsoft.com/office/powerpoint/2010/main" val="1182204404"/>
              </p:ext>
            </p:extLst>
          </p:nvPr>
        </p:nvGraphicFramePr>
        <p:xfrm>
          <a:off x="873961" y="2656936"/>
          <a:ext cx="10702687" cy="23377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itle 1">
            <a:extLst>
              <a:ext uri="{FF2B5EF4-FFF2-40B4-BE49-F238E27FC236}">
                <a16:creationId xmlns:a16="http://schemas.microsoft.com/office/drawing/2014/main" id="{DFCD96E6-5440-958E-97EC-BD1B8B28560C}"/>
              </a:ext>
            </a:extLst>
          </p:cNvPr>
          <p:cNvSpPr txBox="1">
            <a:spLocks/>
          </p:cNvSpPr>
          <p:nvPr/>
        </p:nvSpPr>
        <p:spPr bwMode="auto">
          <a:xfrm>
            <a:off x="2101969" y="873036"/>
            <a:ext cx="7988061" cy="597049"/>
          </a:xfrm>
          <a:prstGeom prst="rect">
            <a:avLst/>
          </a:prstGeom>
          <a:noFill/>
          <a:ln w="0">
            <a:noFill/>
            <a:miter lim="800000"/>
            <a:headEnd/>
            <a:tailEnd/>
          </a:ln>
        </p:spPr>
        <p:txBody>
          <a:bodyPr vert="horz" wrap="square" lIns="91440" tIns="45720" rIns="91440" bIns="0" numCol="1" anchor="t" anchorCtr="0" compatLnSpc="1">
            <a:prstTxWarp prst="textNoShape">
              <a:avLst/>
            </a:prstTxWarp>
          </a:bodyPr>
          <a:lstStyle>
            <a:lvl1pPr algn="ctr" defTabSz="457200" rtl="0" eaLnBrk="0" fontAlgn="base" hangingPunct="0">
              <a:spcBef>
                <a:spcPct val="0"/>
              </a:spcBef>
              <a:spcAft>
                <a:spcPct val="0"/>
              </a:spcAft>
              <a:defRPr sz="3200" b="1" kern="1200" cap="all" baseline="0">
                <a:solidFill>
                  <a:srgbClr val="C25700"/>
                </a:solidFill>
                <a:latin typeface="Gill Sans MT" panose="020B0502020104020203" pitchFamily="34" charset="0"/>
                <a:ea typeface="+mj-ea"/>
                <a:cs typeface="Arial" panose="020B0604020202020204" pitchFamily="34" charset="0"/>
              </a:defRPr>
            </a:lvl1pPr>
            <a:lvl2pPr algn="ctr" defTabSz="457200" rtl="0" eaLnBrk="0" fontAlgn="base" hangingPunct="0">
              <a:spcBef>
                <a:spcPct val="0"/>
              </a:spcBef>
              <a:spcAft>
                <a:spcPct val="0"/>
              </a:spcAft>
              <a:defRPr sz="4400">
                <a:solidFill>
                  <a:schemeClr val="tx1"/>
                </a:solidFill>
                <a:latin typeface="Gill Sans MT" panose="020B0502020104020203" pitchFamily="34" charset="0"/>
              </a:defRPr>
            </a:lvl2pPr>
            <a:lvl3pPr algn="ctr" defTabSz="457200" rtl="0" eaLnBrk="0" fontAlgn="base" hangingPunct="0">
              <a:spcBef>
                <a:spcPct val="0"/>
              </a:spcBef>
              <a:spcAft>
                <a:spcPct val="0"/>
              </a:spcAft>
              <a:defRPr sz="4400">
                <a:solidFill>
                  <a:schemeClr val="tx1"/>
                </a:solidFill>
                <a:latin typeface="Gill Sans MT" panose="020B0502020104020203" pitchFamily="34" charset="0"/>
              </a:defRPr>
            </a:lvl3pPr>
            <a:lvl4pPr algn="ctr" defTabSz="457200" rtl="0" eaLnBrk="0" fontAlgn="base" hangingPunct="0">
              <a:spcBef>
                <a:spcPct val="0"/>
              </a:spcBef>
              <a:spcAft>
                <a:spcPct val="0"/>
              </a:spcAft>
              <a:defRPr sz="4400">
                <a:solidFill>
                  <a:schemeClr val="tx1"/>
                </a:solidFill>
                <a:latin typeface="Gill Sans MT" panose="020B0502020104020203" pitchFamily="34" charset="0"/>
              </a:defRPr>
            </a:lvl4pPr>
            <a:lvl5pPr algn="ctr" defTabSz="457200" rtl="0" eaLnBrk="0" fontAlgn="base" hangingPunct="0">
              <a:spcBef>
                <a:spcPct val="0"/>
              </a:spcBef>
              <a:spcAft>
                <a:spcPct val="0"/>
              </a:spcAft>
              <a:defRPr sz="4400">
                <a:solidFill>
                  <a:schemeClr val="tx1"/>
                </a:solidFill>
                <a:latin typeface="Gill Sans MT" panose="020B0502020104020203" pitchFamily="34" charset="0"/>
              </a:defRPr>
            </a:lvl5pPr>
            <a:lvl6pPr marL="457200" algn="ctr" defTabSz="457200" rtl="0" fontAlgn="base">
              <a:spcBef>
                <a:spcPct val="0"/>
              </a:spcBef>
              <a:spcAft>
                <a:spcPct val="0"/>
              </a:spcAft>
              <a:defRPr sz="4400">
                <a:solidFill>
                  <a:schemeClr val="tx1"/>
                </a:solidFill>
                <a:latin typeface="Gill Sans MT" panose="020B0502020104020203" pitchFamily="34" charset="0"/>
              </a:defRPr>
            </a:lvl6pPr>
            <a:lvl7pPr marL="914400" algn="ctr" defTabSz="457200" rtl="0" fontAlgn="base">
              <a:spcBef>
                <a:spcPct val="0"/>
              </a:spcBef>
              <a:spcAft>
                <a:spcPct val="0"/>
              </a:spcAft>
              <a:defRPr sz="4400">
                <a:solidFill>
                  <a:schemeClr val="tx1"/>
                </a:solidFill>
                <a:latin typeface="Gill Sans MT" panose="020B0502020104020203" pitchFamily="34" charset="0"/>
              </a:defRPr>
            </a:lvl7pPr>
            <a:lvl8pPr marL="1371600" algn="ctr" defTabSz="457200" rtl="0" fontAlgn="base">
              <a:spcBef>
                <a:spcPct val="0"/>
              </a:spcBef>
              <a:spcAft>
                <a:spcPct val="0"/>
              </a:spcAft>
              <a:defRPr sz="4400">
                <a:solidFill>
                  <a:schemeClr val="tx1"/>
                </a:solidFill>
                <a:latin typeface="Gill Sans MT" panose="020B0502020104020203" pitchFamily="34" charset="0"/>
              </a:defRPr>
            </a:lvl8pPr>
            <a:lvl9pPr marL="1828800" algn="ctr" defTabSz="457200" rtl="0" fontAlgn="base">
              <a:spcBef>
                <a:spcPct val="0"/>
              </a:spcBef>
              <a:spcAft>
                <a:spcPct val="0"/>
              </a:spcAft>
              <a:defRPr sz="4400">
                <a:solidFill>
                  <a:schemeClr val="tx1"/>
                </a:solidFill>
                <a:latin typeface="Gill Sans MT" panose="020B0502020104020203" pitchFamily="34" charset="0"/>
              </a:defRPr>
            </a:lvl9pPr>
          </a:lstStyle>
          <a:p>
            <a:pPr>
              <a:defRPr/>
            </a:pPr>
            <a:r>
              <a:rPr kumimoji="0" lang="en-US" sz="4800" b="1" i="0" u="none" strike="noStrike" kern="1200" cap="all" spc="0" normalizeH="0" baseline="0" noProof="0" dirty="0">
                <a:ln>
                  <a:noFill/>
                </a:ln>
                <a:solidFill>
                  <a:srgbClr val="C55A11"/>
                </a:solidFill>
                <a:effectLst/>
                <a:uLnTx/>
                <a:uFillTx/>
                <a:latin typeface="Gill Sans MT" panose="020B0502020104020203" pitchFamily="34" charset="0"/>
                <a:ea typeface="+mj-ea"/>
                <a:cs typeface="Arial" panose="020B0604020202020204" pitchFamily="34" charset="0"/>
              </a:rPr>
              <a:t>ARCHIVES</a:t>
            </a:r>
          </a:p>
          <a:p>
            <a:pPr marL="0" marR="0" lvl="0" indent="0" algn="ctr" defTabSz="457200" rtl="0" eaLnBrk="0" fontAlgn="base" latinLnBrk="0" hangingPunct="0">
              <a:lnSpc>
                <a:spcPct val="100000"/>
              </a:lnSpc>
              <a:spcBef>
                <a:spcPct val="0"/>
              </a:spcBef>
              <a:spcAft>
                <a:spcPct val="0"/>
              </a:spcAft>
              <a:buClrTx/>
              <a:buSzTx/>
              <a:buFontTx/>
              <a:buNone/>
              <a:tabLst/>
              <a:defRPr/>
            </a:pPr>
            <a:endParaRPr kumimoji="0" lang="en-US" sz="4800" b="1" i="0" u="none" strike="noStrike" kern="1200" cap="all" spc="0" normalizeH="0" baseline="0" noProof="0" dirty="0">
              <a:ln>
                <a:noFill/>
              </a:ln>
              <a:solidFill>
                <a:srgbClr val="C55A11"/>
              </a:solidFill>
              <a:effectLst/>
              <a:uLnTx/>
              <a:uFillTx/>
              <a:latin typeface="Gill Sans MT" panose="020B0502020104020203" pitchFamily="34" charset="0"/>
              <a:ea typeface="+mj-ea"/>
              <a:cs typeface="Arial" panose="020B0604020202020204" pitchFamily="34" charset="0"/>
            </a:endParaRPr>
          </a:p>
        </p:txBody>
      </p:sp>
    </p:spTree>
    <p:extLst>
      <p:ext uri="{BB962C8B-B14F-4D97-AF65-F5344CB8AC3E}">
        <p14:creationId xmlns:p14="http://schemas.microsoft.com/office/powerpoint/2010/main" val="933365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FB3FF-202C-FCEE-75C4-BF7979454E3C}"/>
              </a:ext>
            </a:extLst>
          </p:cNvPr>
          <p:cNvSpPr txBox="1">
            <a:spLocks/>
          </p:cNvSpPr>
          <p:nvPr/>
        </p:nvSpPr>
        <p:spPr bwMode="auto">
          <a:xfrm>
            <a:off x="445699" y="2483676"/>
            <a:ext cx="7042030" cy="2147978"/>
          </a:xfrm>
          <a:prstGeom prst="rect">
            <a:avLst/>
          </a:prstGeom>
          <a:noFill/>
          <a:ln w="0">
            <a:noFill/>
            <a:miter lim="800000"/>
            <a:headEnd/>
            <a:tailEnd/>
          </a:ln>
        </p:spPr>
        <p:txBody>
          <a:bodyPr vert="horz" wrap="square" lIns="91440" tIns="45720" rIns="91440" bIns="0" numCol="1" anchor="t" anchorCtr="0" compatLnSpc="1">
            <a:prstTxWarp prst="textNoShape">
              <a:avLst/>
            </a:prstTxWarp>
          </a:bodyPr>
          <a:lstStyle>
            <a:lvl1pPr algn="ctr" defTabSz="457200" rtl="0" eaLnBrk="0" fontAlgn="base" hangingPunct="0">
              <a:spcBef>
                <a:spcPct val="0"/>
              </a:spcBef>
              <a:spcAft>
                <a:spcPct val="0"/>
              </a:spcAft>
              <a:defRPr sz="3200" b="1" kern="1200" cap="all" baseline="0">
                <a:solidFill>
                  <a:srgbClr val="C25700"/>
                </a:solidFill>
                <a:latin typeface="Gill Sans MT" panose="020B0502020104020203" pitchFamily="34" charset="0"/>
                <a:ea typeface="+mj-ea"/>
                <a:cs typeface="Arial" panose="020B0604020202020204" pitchFamily="34" charset="0"/>
              </a:defRPr>
            </a:lvl1pPr>
            <a:lvl2pPr algn="ctr" defTabSz="457200" rtl="0" eaLnBrk="0" fontAlgn="base" hangingPunct="0">
              <a:spcBef>
                <a:spcPct val="0"/>
              </a:spcBef>
              <a:spcAft>
                <a:spcPct val="0"/>
              </a:spcAft>
              <a:defRPr sz="4400">
                <a:solidFill>
                  <a:schemeClr val="tx1"/>
                </a:solidFill>
                <a:latin typeface="Gill Sans MT" panose="020B0502020104020203" pitchFamily="34" charset="0"/>
              </a:defRPr>
            </a:lvl2pPr>
            <a:lvl3pPr algn="ctr" defTabSz="457200" rtl="0" eaLnBrk="0" fontAlgn="base" hangingPunct="0">
              <a:spcBef>
                <a:spcPct val="0"/>
              </a:spcBef>
              <a:spcAft>
                <a:spcPct val="0"/>
              </a:spcAft>
              <a:defRPr sz="4400">
                <a:solidFill>
                  <a:schemeClr val="tx1"/>
                </a:solidFill>
                <a:latin typeface="Gill Sans MT" panose="020B0502020104020203" pitchFamily="34" charset="0"/>
              </a:defRPr>
            </a:lvl3pPr>
            <a:lvl4pPr algn="ctr" defTabSz="457200" rtl="0" eaLnBrk="0" fontAlgn="base" hangingPunct="0">
              <a:spcBef>
                <a:spcPct val="0"/>
              </a:spcBef>
              <a:spcAft>
                <a:spcPct val="0"/>
              </a:spcAft>
              <a:defRPr sz="4400">
                <a:solidFill>
                  <a:schemeClr val="tx1"/>
                </a:solidFill>
                <a:latin typeface="Gill Sans MT" panose="020B0502020104020203" pitchFamily="34" charset="0"/>
              </a:defRPr>
            </a:lvl4pPr>
            <a:lvl5pPr algn="ctr" defTabSz="457200" rtl="0" eaLnBrk="0" fontAlgn="base" hangingPunct="0">
              <a:spcBef>
                <a:spcPct val="0"/>
              </a:spcBef>
              <a:spcAft>
                <a:spcPct val="0"/>
              </a:spcAft>
              <a:defRPr sz="4400">
                <a:solidFill>
                  <a:schemeClr val="tx1"/>
                </a:solidFill>
                <a:latin typeface="Gill Sans MT" panose="020B0502020104020203" pitchFamily="34" charset="0"/>
              </a:defRPr>
            </a:lvl5pPr>
            <a:lvl6pPr marL="457200" algn="ctr" defTabSz="457200" rtl="0" fontAlgn="base">
              <a:spcBef>
                <a:spcPct val="0"/>
              </a:spcBef>
              <a:spcAft>
                <a:spcPct val="0"/>
              </a:spcAft>
              <a:defRPr sz="4400">
                <a:solidFill>
                  <a:schemeClr val="tx1"/>
                </a:solidFill>
                <a:latin typeface="Gill Sans MT" panose="020B0502020104020203" pitchFamily="34" charset="0"/>
              </a:defRPr>
            </a:lvl6pPr>
            <a:lvl7pPr marL="914400" algn="ctr" defTabSz="457200" rtl="0" fontAlgn="base">
              <a:spcBef>
                <a:spcPct val="0"/>
              </a:spcBef>
              <a:spcAft>
                <a:spcPct val="0"/>
              </a:spcAft>
              <a:defRPr sz="4400">
                <a:solidFill>
                  <a:schemeClr val="tx1"/>
                </a:solidFill>
                <a:latin typeface="Gill Sans MT" panose="020B0502020104020203" pitchFamily="34" charset="0"/>
              </a:defRPr>
            </a:lvl7pPr>
            <a:lvl8pPr marL="1371600" algn="ctr" defTabSz="457200" rtl="0" fontAlgn="base">
              <a:spcBef>
                <a:spcPct val="0"/>
              </a:spcBef>
              <a:spcAft>
                <a:spcPct val="0"/>
              </a:spcAft>
              <a:defRPr sz="4400">
                <a:solidFill>
                  <a:schemeClr val="tx1"/>
                </a:solidFill>
                <a:latin typeface="Gill Sans MT" panose="020B0502020104020203" pitchFamily="34" charset="0"/>
              </a:defRPr>
            </a:lvl8pPr>
            <a:lvl9pPr marL="1828800" algn="ctr" defTabSz="457200" rtl="0" fontAlgn="base">
              <a:spcBef>
                <a:spcPct val="0"/>
              </a:spcBef>
              <a:spcAft>
                <a:spcPct val="0"/>
              </a:spcAft>
              <a:defRPr sz="4400">
                <a:solidFill>
                  <a:schemeClr val="tx1"/>
                </a:solidFill>
                <a:latin typeface="Gill Sans MT" panose="020B0502020104020203" pitchFamily="34" charset="0"/>
              </a:defRPr>
            </a:lvl9pPr>
          </a:lstStyle>
          <a:p>
            <a:pPr marL="800100" lvl="1" indent="-342900" algn="l">
              <a:spcBef>
                <a:spcPts val="1800"/>
              </a:spcBef>
              <a:spcAft>
                <a:spcPts val="0"/>
              </a:spcAft>
              <a:buFont typeface="Wingdings" panose="05000000000000000000" pitchFamily="2" charset="2"/>
              <a:buChar char="q"/>
              <a:defRPr/>
            </a:pPr>
            <a:r>
              <a:rPr lang="en-US" sz="2200" dirty="0">
                <a:cs typeface="Arial"/>
              </a:rPr>
              <a:t>Stockage sécurisé à long terme et récupération rapide des données</a:t>
            </a:r>
          </a:p>
          <a:p>
            <a:pPr marL="800100" lvl="1" indent="-342900" algn="l">
              <a:spcBef>
                <a:spcPts val="1800"/>
              </a:spcBef>
              <a:spcAft>
                <a:spcPts val="0"/>
              </a:spcAft>
              <a:buFont typeface="Wingdings" panose="05000000000000000000" pitchFamily="2" charset="2"/>
              <a:buChar char="q"/>
              <a:defRPr/>
            </a:pPr>
            <a:r>
              <a:rPr lang="en-US" sz="2200" dirty="0">
                <a:cs typeface="Arial"/>
              </a:rPr>
              <a:t>Contient toutes les données scientifiques originales, les documents de référence, les rapports, etc.</a:t>
            </a:r>
          </a:p>
          <a:p>
            <a:pPr marL="800100" lvl="1" indent="-342900" algn="l">
              <a:spcBef>
                <a:spcPts val="1800"/>
              </a:spcBef>
              <a:spcAft>
                <a:spcPts val="0"/>
              </a:spcAft>
              <a:buFont typeface="Wingdings" panose="05000000000000000000" pitchFamily="2" charset="2"/>
              <a:buChar char="q"/>
              <a:defRPr/>
            </a:pPr>
            <a:r>
              <a:rPr lang="en-US" sz="2200" dirty="0">
                <a:cs typeface="Arial"/>
              </a:rPr>
              <a:t>Finalité des travaux réglementés</a:t>
            </a:r>
          </a:p>
        </p:txBody>
      </p:sp>
      <p:sp>
        <p:nvSpPr>
          <p:cNvPr id="3" name="Title 1">
            <a:extLst>
              <a:ext uri="{FF2B5EF4-FFF2-40B4-BE49-F238E27FC236}">
                <a16:creationId xmlns:a16="http://schemas.microsoft.com/office/drawing/2014/main" id="{28637175-8FE8-CF68-48E7-C47D4561B4BB}"/>
              </a:ext>
            </a:extLst>
          </p:cNvPr>
          <p:cNvSpPr txBox="1">
            <a:spLocks/>
          </p:cNvSpPr>
          <p:nvPr/>
        </p:nvSpPr>
        <p:spPr bwMode="auto">
          <a:xfrm>
            <a:off x="2399581" y="873036"/>
            <a:ext cx="7392838" cy="597049"/>
          </a:xfrm>
          <a:prstGeom prst="rect">
            <a:avLst/>
          </a:prstGeom>
          <a:noFill/>
          <a:ln w="0">
            <a:noFill/>
            <a:miter lim="800000"/>
            <a:headEnd/>
            <a:tailEnd/>
          </a:ln>
        </p:spPr>
        <p:txBody>
          <a:bodyPr vert="horz" wrap="square" lIns="91440" tIns="45720" rIns="91440" bIns="0" numCol="1" anchor="t" anchorCtr="0" compatLnSpc="1">
            <a:prstTxWarp prst="textNoShape">
              <a:avLst/>
            </a:prstTxWarp>
          </a:bodyPr>
          <a:lstStyle>
            <a:lvl1pPr algn="ctr" defTabSz="457200" rtl="0" eaLnBrk="0" fontAlgn="base" hangingPunct="0">
              <a:spcBef>
                <a:spcPct val="0"/>
              </a:spcBef>
              <a:spcAft>
                <a:spcPct val="0"/>
              </a:spcAft>
              <a:defRPr sz="3200" b="1" kern="1200" cap="all" baseline="0">
                <a:solidFill>
                  <a:srgbClr val="C25700"/>
                </a:solidFill>
                <a:latin typeface="Gill Sans MT" panose="020B0502020104020203" pitchFamily="34" charset="0"/>
                <a:ea typeface="+mj-ea"/>
                <a:cs typeface="Arial" panose="020B0604020202020204" pitchFamily="34" charset="0"/>
              </a:defRPr>
            </a:lvl1pPr>
            <a:lvl2pPr algn="ctr" defTabSz="457200" rtl="0" eaLnBrk="0" fontAlgn="base" hangingPunct="0">
              <a:spcBef>
                <a:spcPct val="0"/>
              </a:spcBef>
              <a:spcAft>
                <a:spcPct val="0"/>
              </a:spcAft>
              <a:defRPr sz="4400">
                <a:solidFill>
                  <a:schemeClr val="tx1"/>
                </a:solidFill>
                <a:latin typeface="Gill Sans MT" panose="020B0502020104020203" pitchFamily="34" charset="0"/>
              </a:defRPr>
            </a:lvl2pPr>
            <a:lvl3pPr algn="ctr" defTabSz="457200" rtl="0" eaLnBrk="0" fontAlgn="base" hangingPunct="0">
              <a:spcBef>
                <a:spcPct val="0"/>
              </a:spcBef>
              <a:spcAft>
                <a:spcPct val="0"/>
              </a:spcAft>
              <a:defRPr sz="4400">
                <a:solidFill>
                  <a:schemeClr val="tx1"/>
                </a:solidFill>
                <a:latin typeface="Gill Sans MT" panose="020B0502020104020203" pitchFamily="34" charset="0"/>
              </a:defRPr>
            </a:lvl3pPr>
            <a:lvl4pPr algn="ctr" defTabSz="457200" rtl="0" eaLnBrk="0" fontAlgn="base" hangingPunct="0">
              <a:spcBef>
                <a:spcPct val="0"/>
              </a:spcBef>
              <a:spcAft>
                <a:spcPct val="0"/>
              </a:spcAft>
              <a:defRPr sz="4400">
                <a:solidFill>
                  <a:schemeClr val="tx1"/>
                </a:solidFill>
                <a:latin typeface="Gill Sans MT" panose="020B0502020104020203" pitchFamily="34" charset="0"/>
              </a:defRPr>
            </a:lvl4pPr>
            <a:lvl5pPr algn="ctr" defTabSz="457200" rtl="0" eaLnBrk="0" fontAlgn="base" hangingPunct="0">
              <a:spcBef>
                <a:spcPct val="0"/>
              </a:spcBef>
              <a:spcAft>
                <a:spcPct val="0"/>
              </a:spcAft>
              <a:defRPr sz="4400">
                <a:solidFill>
                  <a:schemeClr val="tx1"/>
                </a:solidFill>
                <a:latin typeface="Gill Sans MT" panose="020B0502020104020203" pitchFamily="34" charset="0"/>
              </a:defRPr>
            </a:lvl5pPr>
            <a:lvl6pPr marL="457200" algn="ctr" defTabSz="457200" rtl="0" fontAlgn="base">
              <a:spcBef>
                <a:spcPct val="0"/>
              </a:spcBef>
              <a:spcAft>
                <a:spcPct val="0"/>
              </a:spcAft>
              <a:defRPr sz="4400">
                <a:solidFill>
                  <a:schemeClr val="tx1"/>
                </a:solidFill>
                <a:latin typeface="Gill Sans MT" panose="020B0502020104020203" pitchFamily="34" charset="0"/>
              </a:defRPr>
            </a:lvl6pPr>
            <a:lvl7pPr marL="914400" algn="ctr" defTabSz="457200" rtl="0" fontAlgn="base">
              <a:spcBef>
                <a:spcPct val="0"/>
              </a:spcBef>
              <a:spcAft>
                <a:spcPct val="0"/>
              </a:spcAft>
              <a:defRPr sz="4400">
                <a:solidFill>
                  <a:schemeClr val="tx1"/>
                </a:solidFill>
                <a:latin typeface="Gill Sans MT" panose="020B0502020104020203" pitchFamily="34" charset="0"/>
              </a:defRPr>
            </a:lvl7pPr>
            <a:lvl8pPr marL="1371600" algn="ctr" defTabSz="457200" rtl="0" fontAlgn="base">
              <a:spcBef>
                <a:spcPct val="0"/>
              </a:spcBef>
              <a:spcAft>
                <a:spcPct val="0"/>
              </a:spcAft>
              <a:defRPr sz="4400">
                <a:solidFill>
                  <a:schemeClr val="tx1"/>
                </a:solidFill>
                <a:latin typeface="Gill Sans MT" panose="020B0502020104020203" pitchFamily="34" charset="0"/>
              </a:defRPr>
            </a:lvl8pPr>
            <a:lvl9pPr marL="1828800" algn="ctr" defTabSz="457200" rtl="0" fontAlgn="base">
              <a:spcBef>
                <a:spcPct val="0"/>
              </a:spcBef>
              <a:spcAft>
                <a:spcPct val="0"/>
              </a:spcAft>
              <a:defRPr sz="4400">
                <a:solidFill>
                  <a:schemeClr val="tx1"/>
                </a:solidFill>
                <a:latin typeface="Gill Sans MT" panose="020B0502020104020203" pitchFamily="34" charset="0"/>
              </a:defRPr>
            </a:lvl9pP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US" sz="4800" b="1" i="0" u="none" strike="noStrike" kern="1200" cap="all" spc="0" normalizeH="0" baseline="0" noProof="0" dirty="0">
                <a:ln>
                  <a:noFill/>
                </a:ln>
                <a:solidFill>
                  <a:srgbClr val="C55A11"/>
                </a:solidFill>
                <a:effectLst/>
                <a:uLnTx/>
                <a:uFillTx/>
                <a:latin typeface="Gill Sans MT" panose="020B0502020104020203" pitchFamily="34" charset="0"/>
                <a:ea typeface="+mj-ea"/>
                <a:cs typeface="Arial" panose="020B0604020202020204" pitchFamily="34" charset="0"/>
              </a:rPr>
              <a:t>ARCHIVES : FONCTION </a:t>
            </a:r>
          </a:p>
        </p:txBody>
      </p:sp>
      <p:sp>
        <p:nvSpPr>
          <p:cNvPr id="5" name="TextBox 4">
            <a:extLst>
              <a:ext uri="{FF2B5EF4-FFF2-40B4-BE49-F238E27FC236}">
                <a16:creationId xmlns:a16="http://schemas.microsoft.com/office/drawing/2014/main" id="{D6A32868-8022-CAAA-E260-5E2C97277CA4}"/>
              </a:ext>
            </a:extLst>
          </p:cNvPr>
          <p:cNvSpPr txBox="1"/>
          <p:nvPr/>
        </p:nvSpPr>
        <p:spPr>
          <a:xfrm>
            <a:off x="7487730" y="2875002"/>
            <a:ext cx="3899498" cy="1785104"/>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a:r>
              <a:rPr lang="en-US" sz="2200" b="0" i="1" u="none" strike="noStrike" baseline="0" dirty="0">
                <a:solidFill>
                  <a:srgbClr val="000000"/>
                </a:solidFill>
                <a:latin typeface="Gill Sans MT" panose="020B0502020104020203" pitchFamily="34" charset="0"/>
              </a:rPr>
              <a:t>Envisager</a:t>
            </a:r>
          </a:p>
          <a:p>
            <a:pPr algn="ctr"/>
            <a:r>
              <a:rPr lang="en-US" sz="2200" b="0" i="1" u="none" strike="noStrike" baseline="0" dirty="0">
                <a:solidFill>
                  <a:srgbClr val="000000"/>
                </a:solidFill>
                <a:latin typeface="Gill Sans MT" panose="020B0502020104020203" pitchFamily="34" charset="0"/>
              </a:rPr>
              <a:t>Il est important de garantir que toutes les données sont transférées et qu'il existe une trace de ce qui a été transféré</a:t>
            </a:r>
          </a:p>
        </p:txBody>
      </p:sp>
    </p:spTree>
    <p:extLst>
      <p:ext uri="{BB962C8B-B14F-4D97-AF65-F5344CB8AC3E}">
        <p14:creationId xmlns:p14="http://schemas.microsoft.com/office/powerpoint/2010/main" val="4113120018"/>
      </p:ext>
    </p:extLst>
  </p:cSld>
  <p:clrMapOvr>
    <a:masterClrMapping/>
  </p:clrMapOvr>
</p:sld>
</file>

<file path=ppt/theme/theme1.xml><?xml version="1.0" encoding="utf-8"?>
<a:theme xmlns:a="http://schemas.openxmlformats.org/drawingml/2006/main" name="Title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LSIL Widescreen PPT template 2022  -  Compatibility Mode" id="{BB4FC0E5-1AC8-42A7-B82D-1283B3C3DFDB}" vid="{88DF4D2C-586D-4541-BADF-B249C5EEECA4}"/>
    </a:ext>
  </a:extLst>
</a:theme>
</file>

<file path=ppt/theme/theme2.xml><?xml version="1.0" encoding="utf-8"?>
<a:theme xmlns:a="http://schemas.openxmlformats.org/drawingml/2006/main" name="Content Slides">
  <a:themeElements>
    <a:clrScheme name="FTF_Color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799B5"/>
      </a:accent5>
      <a:accent6>
        <a:srgbClr val="D37D28"/>
      </a:accent6>
      <a:hlink>
        <a:srgbClr val="0000FF"/>
      </a:hlink>
      <a:folHlink>
        <a:srgbClr val="800080"/>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LSIL Widescreen PPT template 2022  -  Compatibility Mode" id="{BB4FC0E5-1AC8-42A7-B82D-1283B3C3DFDB}" vid="{00DFB5C1-D665-4F19-9EAF-C6110DB5BA6E}"/>
    </a:ext>
  </a:extLst>
</a:theme>
</file>

<file path=ppt/theme/theme3.xml><?xml version="1.0" encoding="utf-8"?>
<a:theme xmlns:a="http://schemas.openxmlformats.org/drawingml/2006/main" name="Feed the Future-only branded blank">
  <a:themeElements>
    <a:clrScheme name="FTF_Color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799B5"/>
      </a:accent5>
      <a:accent6>
        <a:srgbClr val="D37D28"/>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LSIL Widescreen PPT template 2022  -  Compatibility Mode" id="{BB4FC0E5-1AC8-42A7-B82D-1283B3C3DFDB}" vid="{DE9E3B4F-FDE1-4B64-9B89-056BD7316A41}"/>
    </a:ext>
  </a:extLst>
</a:theme>
</file>

<file path=ppt/theme/theme4.xml><?xml version="1.0" encoding="utf-8"?>
<a:theme xmlns:a="http://schemas.openxmlformats.org/drawingml/2006/main" name="1_Feed the Future-only branded blank">
  <a:themeElements>
    <a:clrScheme name="FTF_Color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799B5"/>
      </a:accent5>
      <a:accent6>
        <a:srgbClr val="D37D28"/>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LSIL Widescreen PPT template 2022  -  Compatibility Mode" id="{BB4FC0E5-1AC8-42A7-B82D-1283B3C3DFDB}" vid="{4C398D5B-2E55-435B-836E-AEF8D0EF2199}"/>
    </a:ext>
  </a:extLst>
</a:theme>
</file>

<file path=ppt/theme/theme5.xml><?xml version="1.0" encoding="utf-8"?>
<a:theme xmlns:a="http://schemas.openxmlformats.org/drawingml/2006/main" name="1_Content Slides">
  <a:themeElements>
    <a:clrScheme name="FTF_Color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799B5"/>
      </a:accent5>
      <a:accent6>
        <a:srgbClr val="D37D28"/>
      </a:accent6>
      <a:hlink>
        <a:srgbClr val="0000FF"/>
      </a:hlink>
      <a:folHlink>
        <a:srgbClr val="800080"/>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LSIL Widescreen PPT template 2022  -  Compatibility Mode" id="{BB4FC0E5-1AC8-42A7-B82D-1283B3C3DFDB}" vid="{AA1ABD90-5BC5-4B67-9FA6-0B7EAA7B1840}"/>
    </a:ext>
  </a:extLst>
</a:theme>
</file>

<file path=ppt/theme/theme6.xml><?xml version="1.0" encoding="utf-8"?>
<a:theme xmlns:a="http://schemas.openxmlformats.org/drawingml/2006/main" name="Closing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LSIL Widescreen PPT template 2022  -  Compatibility Mode" id="{BB4FC0E5-1AC8-42A7-B82D-1283B3C3DFDB}" vid="{2F2C30D2-A155-4EF3-958C-7AD74E53249E}"/>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72dd9003-4c32-4172-aded-c42a49a6cc31" xsi:nil="true"/>
    <lcf76f155ced4ddcb4097134ff3c332f xmlns="ca92f18b-e98e-4ac2-9366-24e20b74cc85">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4E99547EE107245AA63AAFE1B907A6C" ma:contentTypeVersion="16" ma:contentTypeDescription="Create a new document." ma:contentTypeScope="" ma:versionID="2f5bb5c20004e277d8ef89200eb75960">
  <xsd:schema xmlns:xsd="http://www.w3.org/2001/XMLSchema" xmlns:xs="http://www.w3.org/2001/XMLSchema" xmlns:p="http://schemas.microsoft.com/office/2006/metadata/properties" xmlns:ns2="ca92f18b-e98e-4ac2-9366-24e20b74cc85" xmlns:ns3="72dd9003-4c32-4172-aded-c42a49a6cc31" targetNamespace="http://schemas.microsoft.com/office/2006/metadata/properties" ma:root="true" ma:fieldsID="2f0b76d90607339c8e1525e2564f4125" ns2:_="" ns3:_="">
    <xsd:import namespace="ca92f18b-e98e-4ac2-9366-24e20b74cc85"/>
    <xsd:import namespace="72dd9003-4c32-4172-aded-c42a49a6cc3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a92f18b-e98e-4ac2-9366-24e20b74cc8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fa0c477a-f09e-4137-8c49-77869fdcca91"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2dd9003-4c32-4172-aded-c42a49a6cc31"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2adab572-062c-4750-a417-21f0b0ad7a68}" ma:internalName="TaxCatchAll" ma:showField="CatchAllData" ma:web="72dd9003-4c32-4172-aded-c42a49a6cc3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FBEC582-9393-41AE-8057-68B6D767470C}">
  <ds:schemaRefs>
    <ds:schemaRef ds:uri="http://schemas.openxmlformats.org/package/2006/metadata/core-properties"/>
    <ds:schemaRef ds:uri="http://schemas.microsoft.com/office/2006/documentManagement/types"/>
    <ds:schemaRef ds:uri="ca92f18b-e98e-4ac2-9366-24e20b74cc85"/>
    <ds:schemaRef ds:uri="72dd9003-4c32-4172-aded-c42a49a6cc31"/>
    <ds:schemaRef ds:uri="http://purl.org/dc/dcmitype/"/>
    <ds:schemaRef ds:uri="http://purl.org/dc/terms/"/>
    <ds:schemaRef ds:uri="http://purl.org/dc/elements/1.1/"/>
    <ds:schemaRef ds:uri="http://schemas.microsoft.com/office/infopath/2007/PartnerControl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E9A92F9C-931E-4EF5-83B1-D237019A0695}">
  <ds:schemaRefs>
    <ds:schemaRef ds:uri="http://schemas.microsoft.com/sharepoint/v3/contenttype/forms"/>
  </ds:schemaRefs>
</ds:datastoreItem>
</file>

<file path=customXml/itemProps3.xml><?xml version="1.0" encoding="utf-8"?>
<ds:datastoreItem xmlns:ds="http://schemas.openxmlformats.org/officeDocument/2006/customXml" ds:itemID="{0F692D0E-374F-4C4C-B27C-B824078B1B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a92f18b-e98e-4ac2-9366-24e20b74cc85"/>
    <ds:schemaRef ds:uri="72dd9003-4c32-4172-aded-c42a49a6cc3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LSIL Widescreen PPT template 2022</Template>
  <TotalTime>8004</TotalTime>
  <Words>1234</Words>
  <Application>Microsoft Office PowerPoint</Application>
  <PresentationFormat>Widescreen</PresentationFormat>
  <Paragraphs>135</Paragraphs>
  <Slides>27</Slides>
  <Notes>17</Notes>
  <HiddenSlides>0</HiddenSlides>
  <MMClips>0</MMClips>
  <ScaleCrop>false</ScaleCrop>
  <HeadingPairs>
    <vt:vector size="6" baseType="variant">
      <vt:variant>
        <vt:lpstr>Fonts Used</vt:lpstr>
      </vt:variant>
      <vt:variant>
        <vt:i4>6</vt:i4>
      </vt:variant>
      <vt:variant>
        <vt:lpstr>Theme</vt:lpstr>
      </vt:variant>
      <vt:variant>
        <vt:i4>6</vt:i4>
      </vt:variant>
      <vt:variant>
        <vt:lpstr>Slide Titles</vt:lpstr>
      </vt:variant>
      <vt:variant>
        <vt:i4>27</vt:i4>
      </vt:variant>
    </vt:vector>
  </HeadingPairs>
  <TitlesOfParts>
    <vt:vector size="39" baseType="lpstr">
      <vt:lpstr>Arial</vt:lpstr>
      <vt:lpstr>Avenir Next LT Pro</vt:lpstr>
      <vt:lpstr>Calibri</vt:lpstr>
      <vt:lpstr>Courier New</vt:lpstr>
      <vt:lpstr>Gill Sans MT</vt:lpstr>
      <vt:lpstr>Wingdings</vt:lpstr>
      <vt:lpstr>Title Slide</vt:lpstr>
      <vt:lpstr>Content Slides</vt:lpstr>
      <vt:lpstr>Feed the Future-only branded blank</vt:lpstr>
      <vt:lpstr>1_Feed the Future-only branded blank</vt:lpstr>
      <vt:lpstr>1_Content Slides</vt:lpstr>
      <vt:lpstr>Closing Slides</vt:lpstr>
      <vt:lpstr>PowerPoint Presentation</vt:lpstr>
      <vt:lpstr>PowerPoint Presentation</vt:lpstr>
      <vt:lpstr>PowerPoint Presentation</vt:lpstr>
      <vt:lpstr>Que faut-il inclure dans le rapport final? </vt:lpstr>
      <vt:lpstr>LE RAPPORT FINAL </vt:lpstr>
      <vt:lpstr>Communication des résultats de l'étude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Harper, Jim W</dc:creator>
  <cp:keywords>, docId:3A5E928F6BBC0DC4E31A31837B6200E0</cp:keywords>
  <cp:lastModifiedBy>Karimou,Moctar</cp:lastModifiedBy>
  <cp:revision>90</cp:revision>
  <dcterms:created xsi:type="dcterms:W3CDTF">2022-06-14T17:18:14Z</dcterms:created>
  <dcterms:modified xsi:type="dcterms:W3CDTF">2023-08-16T15:20:11Z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0x01010014E99547EE107245AA63AAFE1B907A6C</vt:lpwstr>
  </property>
  <property fmtid="{D5CDD505-2E9C-101B-9397-08002B2CF9AE}" pid="3" name="MediaServiceImageTags">
    <vt:lpwstr/>
  </property>
</Properties>
</file>