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4"/>
    <p:sldMasterId id="2147483686" r:id="rId5"/>
    <p:sldMasterId id="2147483706" r:id="rId6"/>
    <p:sldMasterId id="2147483710" r:id="rId7"/>
    <p:sldMasterId id="2147483712" r:id="rId8"/>
    <p:sldMasterId id="2147483701" r:id="rId9"/>
    <p:sldMasterId id="2147483677" r:id="rId10"/>
    <p:sldMasterId id="2147483648" r:id="rId11"/>
  </p:sldMasterIdLst>
  <p:notesMasterIdLst>
    <p:notesMasterId r:id="rId40"/>
  </p:notesMasterIdLst>
  <p:handoutMasterIdLst>
    <p:handoutMasterId r:id="rId41"/>
  </p:handoutMasterIdLst>
  <p:sldIdLst>
    <p:sldId id="534" r:id="rId12"/>
    <p:sldId id="1187" r:id="rId13"/>
    <p:sldId id="1185" r:id="rId14"/>
    <p:sldId id="679" r:id="rId15"/>
    <p:sldId id="1183" r:id="rId16"/>
    <p:sldId id="1190" r:id="rId17"/>
    <p:sldId id="1189" r:id="rId18"/>
    <p:sldId id="1165" r:id="rId19"/>
    <p:sldId id="1195" r:id="rId20"/>
    <p:sldId id="1166" r:id="rId21"/>
    <p:sldId id="1188" r:id="rId22"/>
    <p:sldId id="1191" r:id="rId23"/>
    <p:sldId id="1170" r:id="rId24"/>
    <p:sldId id="1192" r:id="rId25"/>
    <p:sldId id="1186" r:id="rId26"/>
    <p:sldId id="1193" r:id="rId27"/>
    <p:sldId id="1173" r:id="rId28"/>
    <p:sldId id="1174" r:id="rId29"/>
    <p:sldId id="1175" r:id="rId30"/>
    <p:sldId id="1176" r:id="rId31"/>
    <p:sldId id="1194" r:id="rId32"/>
    <p:sldId id="1178" r:id="rId33"/>
    <p:sldId id="1196" r:id="rId34"/>
    <p:sldId id="1180" r:id="rId35"/>
    <p:sldId id="1181" r:id="rId36"/>
    <p:sldId id="1184" r:id="rId37"/>
    <p:sldId id="681" r:id="rId38"/>
    <p:sldId id="288" r:id="rId39"/>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010B3E-C321-6AE5-C8F0-B68BD1C61438}" name="Ugalde-Brenes, Ana Y." initials="UBAY" userId="S::augaldebrenes@ufl.edu::505c0a3f-97de-431d-a885-c60a88eb4c55" providerId="AD"/>
  <p188:author id="{157E9873-3BF8-1D4A-9EC3-AC33484CD114}" name="Ana Yancy Ugalde" initials="AYU" userId="dee6a23d77e11596" providerId="Windows Live"/>
  <p188:author id="{D063B28E-2709-358B-F38A-C372CA11E254}" name="Bohn,Andrea B" initials="BB" userId="S::abohn@ufl.edu::58db57ce-5f1e-4d64-b1fa-7bf285c7878e" providerId="AD"/>
  <p188:author id="{AF0128E8-F4BA-F3D7-E7E2-61CB797FCEB6}" name="Ludgate,Nargiza" initials="L" userId="S::rnargiza@ufl.edu::000fff5d-da05-4fb9-b2a4-d90a3fcede5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ohn, Andrea B" initials="" lastIdx="2" clrIdx="0"/>
  <p:cmAuthor id="2" name="Bohn,Andrea B" initials="" lastIdx="10" clrIdx="1"/>
  <p:cmAuthor id="3" name="Adesogan,Adegbola Tolulope" initials="" lastIdx="3" clrIdx="2"/>
  <p:cmAuthor id="4" name="Hendrickx,Saskia" initials="" lastIdx="3"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4799B5"/>
    <a:srgbClr val="C25700"/>
    <a:srgbClr val="237C9A"/>
    <a:srgbClr val="2C558B"/>
    <a:srgbClr val="D37D28"/>
    <a:srgbClr val="558BFF"/>
    <a:srgbClr val="94A54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28D213-37EA-4D3A-A4CF-EDC76DC98B7E}" v="1" dt="2023-02-13T14:59:23.0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presProps" Target="presProps.xml"/><Relationship Id="rId48" Type="http://schemas.microsoft.com/office/2018/10/relationships/authors" Target="authors.xml"/></Relationships>
</file>

<file path=ppt/diagrams/_rels/data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ata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ata6.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diagrams/_rels/data7.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sv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 Id="rId14" Type="http://schemas.openxmlformats.org/officeDocument/2006/relationships/image" Target="../media/image6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diagrams/_rels/drawing7.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sv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 Id="rId14" Type="http://schemas.openxmlformats.org/officeDocument/2006/relationships/image" Target="../media/image62.sv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CF9BD6-562E-4417-82A0-B09113C37ED4}" type="doc">
      <dgm:prSet loTypeId="urn:microsoft.com/office/officeart/2008/layout/LinedList" loCatId="list" qsTypeId="urn:microsoft.com/office/officeart/2005/8/quickstyle/simple1" qsCatId="simple" csTypeId="urn:microsoft.com/office/officeart/2005/8/colors/accent3_1" csCatId="accent3" phldr="1"/>
      <dgm:spPr/>
      <dgm:t>
        <a:bodyPr/>
        <a:lstStyle/>
        <a:p>
          <a:endParaRPr lang="en-US"/>
        </a:p>
      </dgm:t>
    </dgm:pt>
    <dgm:pt modelId="{D79E08D5-6A43-B544-9BD5-4AA101C5DB41}">
      <dgm:prSet custT="1"/>
      <dgm:spPr/>
      <dgm:t>
        <a:bodyPr/>
        <a:lstStyle/>
        <a:p>
          <a:endParaRPr lang="en-US" sz="2800" dirty="0"/>
        </a:p>
        <a:p>
          <a:r>
            <a:rPr lang="fr-FR" sz="2800" noProof="0" dirty="0"/>
            <a:t>Ce manuel de formation servira d'outil de formation et de promotion des concepts de BPL dans les laboratoires qui appuient la recherche sur le l’élevage.</a:t>
          </a:r>
          <a:endParaRPr lang="fr-FR" sz="2800" noProof="0" dirty="0">
            <a:latin typeface="Gill Sans MT" panose="020B0502020104020203" pitchFamily="34" charset="0"/>
          </a:endParaRPr>
        </a:p>
      </dgm:t>
    </dgm:pt>
    <dgm:pt modelId="{14868882-3580-C041-9857-EE01D840BB4C}" type="parTrans" cxnId="{FAA0BFA6-D28C-E147-BE7C-73BE9A2929D3}">
      <dgm:prSet/>
      <dgm:spPr/>
      <dgm:t>
        <a:bodyPr/>
        <a:lstStyle/>
        <a:p>
          <a:endParaRPr lang="en-US" sz="2800">
            <a:latin typeface="Gill Sans MT" panose="020B0502020104020203" pitchFamily="34" charset="0"/>
          </a:endParaRPr>
        </a:p>
      </dgm:t>
    </dgm:pt>
    <dgm:pt modelId="{CB5E476F-7AAA-2A44-BF46-88D59766BE4D}" type="sibTrans" cxnId="{FAA0BFA6-D28C-E147-BE7C-73BE9A2929D3}">
      <dgm:prSet/>
      <dgm:spPr/>
      <dgm:t>
        <a:bodyPr/>
        <a:lstStyle/>
        <a:p>
          <a:endParaRPr lang="en-US" sz="2800">
            <a:latin typeface="Gill Sans MT" panose="020B0502020104020203" pitchFamily="34" charset="0"/>
          </a:endParaRPr>
        </a:p>
      </dgm:t>
    </dgm:pt>
    <dgm:pt modelId="{8106A8B5-2940-4522-9748-C811719D637E}" type="pres">
      <dgm:prSet presAssocID="{F7CF9BD6-562E-4417-82A0-B09113C37ED4}" presName="vert0" presStyleCnt="0">
        <dgm:presLayoutVars>
          <dgm:dir/>
          <dgm:animOne val="branch"/>
          <dgm:animLvl val="lvl"/>
        </dgm:presLayoutVars>
      </dgm:prSet>
      <dgm:spPr/>
    </dgm:pt>
    <dgm:pt modelId="{8236B60E-6088-4F41-AE6C-81DC3A6BD09C}" type="pres">
      <dgm:prSet presAssocID="{D79E08D5-6A43-B544-9BD5-4AA101C5DB41}" presName="thickLine" presStyleLbl="alignNode1" presStyleIdx="0" presStyleCnt="1" custLinFactNeighborX="2922" custLinFactNeighborY="-5791"/>
      <dgm:spPr/>
    </dgm:pt>
    <dgm:pt modelId="{DF065B4B-4DEA-4714-9C62-377D64D06B64}" type="pres">
      <dgm:prSet presAssocID="{D79E08D5-6A43-B544-9BD5-4AA101C5DB41}" presName="horz1" presStyleCnt="0"/>
      <dgm:spPr/>
    </dgm:pt>
    <dgm:pt modelId="{D5B2D15C-837C-461F-9744-A8734A603B00}" type="pres">
      <dgm:prSet presAssocID="{D79E08D5-6A43-B544-9BD5-4AA101C5DB41}" presName="tx1" presStyleLbl="revTx" presStyleIdx="0" presStyleCnt="1"/>
      <dgm:spPr/>
    </dgm:pt>
    <dgm:pt modelId="{7FC5712F-F973-4493-8D93-7F4B713EB319}" type="pres">
      <dgm:prSet presAssocID="{D79E08D5-6A43-B544-9BD5-4AA101C5DB41}" presName="vert1" presStyleCnt="0"/>
      <dgm:spPr/>
    </dgm:pt>
  </dgm:ptLst>
  <dgm:cxnLst>
    <dgm:cxn modelId="{9814FC29-A85F-4EB1-8DE9-CE4F3F5CD1CF}" type="presOf" srcId="{D79E08D5-6A43-B544-9BD5-4AA101C5DB41}" destId="{D5B2D15C-837C-461F-9744-A8734A603B00}" srcOrd="0" destOrd="0" presId="urn:microsoft.com/office/officeart/2008/layout/LinedList"/>
    <dgm:cxn modelId="{B5CB855A-2643-4811-A2C2-AA5D6689AA1C}" type="presOf" srcId="{F7CF9BD6-562E-4417-82A0-B09113C37ED4}" destId="{8106A8B5-2940-4522-9748-C811719D637E}" srcOrd="0" destOrd="0" presId="urn:microsoft.com/office/officeart/2008/layout/LinedList"/>
    <dgm:cxn modelId="{FAA0BFA6-D28C-E147-BE7C-73BE9A2929D3}" srcId="{F7CF9BD6-562E-4417-82A0-B09113C37ED4}" destId="{D79E08D5-6A43-B544-9BD5-4AA101C5DB41}" srcOrd="0" destOrd="0" parTransId="{14868882-3580-C041-9857-EE01D840BB4C}" sibTransId="{CB5E476F-7AAA-2A44-BF46-88D59766BE4D}"/>
    <dgm:cxn modelId="{386FDF1B-EFAB-427D-BF5C-C687087FC3B9}" type="presParOf" srcId="{8106A8B5-2940-4522-9748-C811719D637E}" destId="{8236B60E-6088-4F41-AE6C-81DC3A6BD09C}" srcOrd="0" destOrd="0" presId="urn:microsoft.com/office/officeart/2008/layout/LinedList"/>
    <dgm:cxn modelId="{1C7D97C4-998F-4F34-A750-F26089049EAE}" type="presParOf" srcId="{8106A8B5-2940-4522-9748-C811719D637E}" destId="{DF065B4B-4DEA-4714-9C62-377D64D06B64}" srcOrd="1" destOrd="0" presId="urn:microsoft.com/office/officeart/2008/layout/LinedList"/>
    <dgm:cxn modelId="{A5256F46-8918-4D08-B088-CA0C115A189D}" type="presParOf" srcId="{DF065B4B-4DEA-4714-9C62-377D64D06B64}" destId="{D5B2D15C-837C-461F-9744-A8734A603B00}" srcOrd="0" destOrd="0" presId="urn:microsoft.com/office/officeart/2008/layout/LinedList"/>
    <dgm:cxn modelId="{DC7266E3-BE56-48F3-95CD-0C04E2C17063}" type="presParOf" srcId="{DF065B4B-4DEA-4714-9C62-377D64D06B64}" destId="{7FC5712F-F973-4493-8D93-7F4B713EB31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E3A3CEA-0726-EF4A-8945-65D5F1748449}" type="doc">
      <dgm:prSet loTypeId="urn:microsoft.com/office/officeart/2005/8/layout/hList1" loCatId="" qsTypeId="urn:microsoft.com/office/officeart/2005/8/quickstyle/simple2" qsCatId="simple" csTypeId="urn:microsoft.com/office/officeart/2005/8/colors/accent2_1" csCatId="accent2" phldr="1"/>
      <dgm:spPr/>
      <dgm:t>
        <a:bodyPr/>
        <a:lstStyle/>
        <a:p>
          <a:endParaRPr lang="en-US"/>
        </a:p>
      </dgm:t>
    </dgm:pt>
    <dgm:pt modelId="{8F70F0E8-68A7-2146-BACE-0ED1EE5D2900}">
      <dgm:prSet phldrT="[Text]" custT="1"/>
      <dgm:spPr>
        <a:ln>
          <a:solidFill>
            <a:srgbClr val="C00000"/>
          </a:solidFill>
        </a:ln>
      </dgm:spPr>
      <dgm:t>
        <a:bodyPr/>
        <a:lstStyle/>
        <a:p>
          <a:r>
            <a:rPr lang="en-US" sz="3000"/>
            <a:t>Bonne science</a:t>
          </a:r>
        </a:p>
      </dgm:t>
    </dgm:pt>
    <dgm:pt modelId="{C6B228C7-0588-AD4E-8A0F-87A76BA14B6A}" type="parTrans" cxnId="{FBEDE88C-38A1-FB4C-A57D-62F35698F11B}">
      <dgm:prSet/>
      <dgm:spPr/>
      <dgm:t>
        <a:bodyPr/>
        <a:lstStyle/>
        <a:p>
          <a:endParaRPr lang="en-US"/>
        </a:p>
      </dgm:t>
    </dgm:pt>
    <dgm:pt modelId="{D17B5A94-209A-104E-8765-02ACACEC9A32}" type="sibTrans" cxnId="{FBEDE88C-38A1-FB4C-A57D-62F35698F11B}">
      <dgm:prSet/>
      <dgm:spPr/>
      <dgm:t>
        <a:bodyPr/>
        <a:lstStyle/>
        <a:p>
          <a:endParaRPr lang="en-US"/>
        </a:p>
      </dgm:t>
    </dgm:pt>
    <dgm:pt modelId="{C8AB17BC-EF21-5546-A8F3-CE829FD0281F}">
      <dgm:prSet/>
      <dgm:spPr>
        <a:ln>
          <a:solidFill>
            <a:srgbClr val="C00000"/>
          </a:solidFill>
        </a:ln>
      </dgm:spPr>
      <dgm:t>
        <a:bodyPr/>
        <a:lstStyle/>
        <a:p>
          <a:r>
            <a:rPr lang="fr-FR" noProof="0" dirty="0"/>
            <a:t>Conception de l’expérience</a:t>
          </a:r>
        </a:p>
      </dgm:t>
    </dgm:pt>
    <dgm:pt modelId="{A85E2C3F-956B-164B-A4AE-94F2DCE62BD2}" type="parTrans" cxnId="{9CA40269-E684-AE41-82BF-992639E33B51}">
      <dgm:prSet/>
      <dgm:spPr/>
      <dgm:t>
        <a:bodyPr/>
        <a:lstStyle/>
        <a:p>
          <a:endParaRPr lang="en-US"/>
        </a:p>
      </dgm:t>
    </dgm:pt>
    <dgm:pt modelId="{31042544-ADA3-FA4F-B0CE-67BEA76DBE41}" type="sibTrans" cxnId="{9CA40269-E684-AE41-82BF-992639E33B51}">
      <dgm:prSet/>
      <dgm:spPr/>
      <dgm:t>
        <a:bodyPr/>
        <a:lstStyle/>
        <a:p>
          <a:endParaRPr lang="en-US"/>
        </a:p>
      </dgm:t>
    </dgm:pt>
    <dgm:pt modelId="{436D9F28-E24B-B842-AD01-8AF02BAEDB0F}">
      <dgm:prSet/>
      <dgm:spPr>
        <a:ln>
          <a:solidFill>
            <a:srgbClr val="C00000"/>
          </a:solidFill>
        </a:ln>
      </dgm:spPr>
      <dgm:t>
        <a:bodyPr/>
        <a:lstStyle/>
        <a:p>
          <a:r>
            <a:rPr lang="fr-FR" noProof="0" dirty="0"/>
            <a:t>Basée sur des procédures scientifiques connues</a:t>
          </a:r>
        </a:p>
      </dgm:t>
    </dgm:pt>
    <dgm:pt modelId="{8A889D35-0392-204A-82FD-B5EA4EDF3EA4}" type="parTrans" cxnId="{21407065-B7AC-EA48-BBA3-F51C72590915}">
      <dgm:prSet/>
      <dgm:spPr/>
      <dgm:t>
        <a:bodyPr/>
        <a:lstStyle/>
        <a:p>
          <a:endParaRPr lang="en-US"/>
        </a:p>
      </dgm:t>
    </dgm:pt>
    <dgm:pt modelId="{E7C9815D-DCAC-0847-9740-69A82244FA4E}" type="sibTrans" cxnId="{21407065-B7AC-EA48-BBA3-F51C72590915}">
      <dgm:prSet/>
      <dgm:spPr/>
      <dgm:t>
        <a:bodyPr/>
        <a:lstStyle/>
        <a:p>
          <a:endParaRPr lang="en-US"/>
        </a:p>
      </dgm:t>
    </dgm:pt>
    <dgm:pt modelId="{4AB75757-0572-5046-904B-AEA31A265F0F}">
      <dgm:prSet/>
      <dgm:spPr>
        <a:ln>
          <a:solidFill>
            <a:srgbClr val="C00000"/>
          </a:solidFill>
        </a:ln>
      </dgm:spPr>
      <dgm:t>
        <a:bodyPr/>
        <a:lstStyle/>
        <a:p>
          <a:r>
            <a:rPr lang="fr-FR" noProof="0" dirty="0"/>
            <a:t>Contrôle des variables</a:t>
          </a:r>
        </a:p>
      </dgm:t>
    </dgm:pt>
    <dgm:pt modelId="{4239D317-33A2-2845-BA93-E3C2D92BE510}" type="parTrans" cxnId="{1BFD9068-EF90-0944-A239-C44B76754585}">
      <dgm:prSet/>
      <dgm:spPr/>
      <dgm:t>
        <a:bodyPr/>
        <a:lstStyle/>
        <a:p>
          <a:endParaRPr lang="en-US"/>
        </a:p>
      </dgm:t>
    </dgm:pt>
    <dgm:pt modelId="{92789468-1903-6E4F-A2AE-FABAD56DD2BE}" type="sibTrans" cxnId="{1BFD9068-EF90-0944-A239-C44B76754585}">
      <dgm:prSet/>
      <dgm:spPr/>
      <dgm:t>
        <a:bodyPr/>
        <a:lstStyle/>
        <a:p>
          <a:endParaRPr lang="en-US"/>
        </a:p>
      </dgm:t>
    </dgm:pt>
    <dgm:pt modelId="{166318C7-F43A-4E46-9F59-F0699E7916BE}">
      <dgm:prSet/>
      <dgm:spPr>
        <a:ln>
          <a:solidFill>
            <a:srgbClr val="C00000"/>
          </a:solidFill>
        </a:ln>
      </dgm:spPr>
      <dgm:t>
        <a:bodyPr/>
        <a:lstStyle/>
        <a:p>
          <a:r>
            <a:rPr lang="fr-FR" noProof="0" dirty="0"/>
            <a:t>Interprétation des résultats</a:t>
          </a:r>
        </a:p>
      </dgm:t>
    </dgm:pt>
    <dgm:pt modelId="{1A1BA013-9BC0-6340-B347-5C9A78C37962}" type="parTrans" cxnId="{B6FF8024-BB8D-754E-A561-45154C86754A}">
      <dgm:prSet/>
      <dgm:spPr/>
      <dgm:t>
        <a:bodyPr/>
        <a:lstStyle/>
        <a:p>
          <a:endParaRPr lang="en-US"/>
        </a:p>
      </dgm:t>
    </dgm:pt>
    <dgm:pt modelId="{C6074D72-262B-E845-973A-31B75ABA7D77}" type="sibTrans" cxnId="{B6FF8024-BB8D-754E-A561-45154C86754A}">
      <dgm:prSet/>
      <dgm:spPr/>
      <dgm:t>
        <a:bodyPr/>
        <a:lstStyle/>
        <a:p>
          <a:endParaRPr lang="en-US"/>
        </a:p>
      </dgm:t>
    </dgm:pt>
    <dgm:pt modelId="{799BCE18-D4D8-7741-9D27-4F54D938376E}">
      <dgm:prSet/>
      <dgm:spPr>
        <a:ln>
          <a:solidFill>
            <a:srgbClr val="C00000"/>
          </a:solidFill>
        </a:ln>
      </dgm:spPr>
      <dgm:t>
        <a:bodyPr/>
        <a:lstStyle/>
        <a:p>
          <a:r>
            <a:rPr lang="fr-FR" noProof="0" dirty="0"/>
            <a:t>Les résultats font partie d'un corpus de connaissances accepté </a:t>
          </a:r>
        </a:p>
      </dgm:t>
    </dgm:pt>
    <dgm:pt modelId="{9A129348-F5CD-584D-AF1C-34233F87A10F}" type="parTrans" cxnId="{35DCD3AA-26BF-634C-B877-DA9324F79E0B}">
      <dgm:prSet/>
      <dgm:spPr/>
      <dgm:t>
        <a:bodyPr/>
        <a:lstStyle/>
        <a:p>
          <a:endParaRPr lang="en-US"/>
        </a:p>
      </dgm:t>
    </dgm:pt>
    <dgm:pt modelId="{7E803618-B01B-D541-AF74-F681FA92B402}" type="sibTrans" cxnId="{35DCD3AA-26BF-634C-B877-DA9324F79E0B}">
      <dgm:prSet/>
      <dgm:spPr/>
      <dgm:t>
        <a:bodyPr/>
        <a:lstStyle/>
        <a:p>
          <a:endParaRPr lang="en-US"/>
        </a:p>
      </dgm:t>
    </dgm:pt>
    <dgm:pt modelId="{17FFAA95-DB79-7848-9283-38E8DB3FB533}">
      <dgm:prSet custT="1"/>
      <dgm:spPr>
        <a:ln>
          <a:solidFill>
            <a:srgbClr val="C00000"/>
          </a:solidFill>
        </a:ln>
      </dgm:spPr>
      <dgm:t>
        <a:bodyPr/>
        <a:lstStyle/>
        <a:p>
          <a:r>
            <a:rPr lang="en-US" sz="3000"/>
            <a:t>Bonne organisation</a:t>
          </a:r>
        </a:p>
      </dgm:t>
    </dgm:pt>
    <dgm:pt modelId="{F275A317-7CD0-E647-817A-21306DEAFB72}" type="parTrans" cxnId="{E530E7A3-89B2-C64A-80E8-B010B0C6F92C}">
      <dgm:prSet/>
      <dgm:spPr/>
      <dgm:t>
        <a:bodyPr/>
        <a:lstStyle/>
        <a:p>
          <a:endParaRPr lang="en-US"/>
        </a:p>
      </dgm:t>
    </dgm:pt>
    <dgm:pt modelId="{50AADD4E-E1D6-DC4B-B07A-EB1D21D43810}" type="sibTrans" cxnId="{E530E7A3-89B2-C64A-80E8-B010B0C6F92C}">
      <dgm:prSet/>
      <dgm:spPr/>
      <dgm:t>
        <a:bodyPr/>
        <a:lstStyle/>
        <a:p>
          <a:endParaRPr lang="en-US"/>
        </a:p>
      </dgm:t>
    </dgm:pt>
    <dgm:pt modelId="{59CDD1FA-1912-AF42-90AE-9FD206FBAAEE}">
      <dgm:prSet/>
      <dgm:spPr>
        <a:ln>
          <a:solidFill>
            <a:srgbClr val="C00000"/>
          </a:solidFill>
        </a:ln>
      </dgm:spPr>
      <dgm:t>
        <a:bodyPr/>
        <a:lstStyle/>
        <a:p>
          <a:r>
            <a:rPr lang="fr-FR" noProof="0" dirty="0"/>
            <a:t>De bonnes installations et un personnel qualifié </a:t>
          </a:r>
        </a:p>
      </dgm:t>
    </dgm:pt>
    <dgm:pt modelId="{4BBD340E-B729-8B45-BE75-09B9FDD2BF32}" type="parTrans" cxnId="{0771A281-B72F-FF47-95DD-CAA3D53BE10D}">
      <dgm:prSet/>
      <dgm:spPr/>
      <dgm:t>
        <a:bodyPr/>
        <a:lstStyle/>
        <a:p>
          <a:endParaRPr lang="en-US"/>
        </a:p>
      </dgm:t>
    </dgm:pt>
    <dgm:pt modelId="{AFDE4C11-5132-1D46-BA22-0B3CF1FCA561}" type="sibTrans" cxnId="{0771A281-B72F-FF47-95DD-CAA3D53BE10D}">
      <dgm:prSet/>
      <dgm:spPr/>
      <dgm:t>
        <a:bodyPr/>
        <a:lstStyle/>
        <a:p>
          <a:endParaRPr lang="en-US"/>
        </a:p>
      </dgm:t>
    </dgm:pt>
    <dgm:pt modelId="{15F0B380-6D79-F841-B6C6-B7B134B1064E}">
      <dgm:prSet/>
      <dgm:spPr>
        <a:ln>
          <a:solidFill>
            <a:srgbClr val="C00000"/>
          </a:solidFill>
        </a:ln>
      </dgm:spPr>
      <dgm:t>
        <a:bodyPr/>
        <a:lstStyle/>
        <a:p>
          <a:r>
            <a:rPr lang="fr-FR" noProof="0" dirty="0"/>
            <a:t>Plan d'étude et affectation des ressources </a:t>
          </a:r>
        </a:p>
      </dgm:t>
    </dgm:pt>
    <dgm:pt modelId="{6307BE97-2F51-1B4D-8687-1774E82DC597}" type="parTrans" cxnId="{1EC2B645-6364-BB43-A39F-B272C9F7DF05}">
      <dgm:prSet/>
      <dgm:spPr/>
      <dgm:t>
        <a:bodyPr/>
        <a:lstStyle/>
        <a:p>
          <a:endParaRPr lang="en-US"/>
        </a:p>
      </dgm:t>
    </dgm:pt>
    <dgm:pt modelId="{9D0ADD96-D20B-344D-B420-F6DE9B091D17}" type="sibTrans" cxnId="{1EC2B645-6364-BB43-A39F-B272C9F7DF05}">
      <dgm:prSet/>
      <dgm:spPr/>
      <dgm:t>
        <a:bodyPr/>
        <a:lstStyle/>
        <a:p>
          <a:endParaRPr lang="en-US"/>
        </a:p>
      </dgm:t>
    </dgm:pt>
    <dgm:pt modelId="{B8C35BAC-6EA6-0940-B938-52FA19161234}">
      <dgm:prSet/>
      <dgm:spPr>
        <a:ln>
          <a:solidFill>
            <a:srgbClr val="C00000"/>
          </a:solidFill>
        </a:ln>
      </dgm:spPr>
      <dgm:t>
        <a:bodyPr/>
        <a:lstStyle/>
        <a:p>
          <a:r>
            <a:rPr lang="fr-FR" noProof="0" dirty="0"/>
            <a:t>Définition de la responsabilité et de la formation du personnel </a:t>
          </a:r>
        </a:p>
      </dgm:t>
    </dgm:pt>
    <dgm:pt modelId="{D1F15E0E-CBE4-7843-9895-5536B9A5D665}" type="parTrans" cxnId="{46160CA7-23FB-414C-8366-30EED5279E4C}">
      <dgm:prSet/>
      <dgm:spPr/>
      <dgm:t>
        <a:bodyPr/>
        <a:lstStyle/>
        <a:p>
          <a:endParaRPr lang="en-US"/>
        </a:p>
      </dgm:t>
    </dgm:pt>
    <dgm:pt modelId="{5F5D7AF7-FACA-5E4E-BABB-CE82E13D9632}" type="sibTrans" cxnId="{46160CA7-23FB-414C-8366-30EED5279E4C}">
      <dgm:prSet/>
      <dgm:spPr/>
      <dgm:t>
        <a:bodyPr/>
        <a:lstStyle/>
        <a:p>
          <a:endParaRPr lang="en-US"/>
        </a:p>
      </dgm:t>
    </dgm:pt>
    <dgm:pt modelId="{F20C6C87-D7F7-4E4A-A907-C3D023708CAE}">
      <dgm:prSet/>
      <dgm:spPr>
        <a:ln>
          <a:solidFill>
            <a:srgbClr val="C00000"/>
          </a:solidFill>
        </a:ln>
      </dgm:spPr>
      <dgm:t>
        <a:bodyPr/>
        <a:lstStyle/>
        <a:p>
          <a:r>
            <a:rPr lang="fr-FR" noProof="0" dirty="0"/>
            <a:t>Bonne tenue des dossiers et organisation des archives </a:t>
          </a:r>
        </a:p>
      </dgm:t>
    </dgm:pt>
    <dgm:pt modelId="{A638EEEA-07B1-E74E-86E6-7AADFE5E9385}" type="parTrans" cxnId="{E66E485A-8D7C-D541-BD10-646DE46E8FDC}">
      <dgm:prSet/>
      <dgm:spPr/>
      <dgm:t>
        <a:bodyPr/>
        <a:lstStyle/>
        <a:p>
          <a:endParaRPr lang="en-US"/>
        </a:p>
      </dgm:t>
    </dgm:pt>
    <dgm:pt modelId="{1BD155D9-4990-FC45-A8B4-B5CC1572A0A4}" type="sibTrans" cxnId="{E66E485A-8D7C-D541-BD10-646DE46E8FDC}">
      <dgm:prSet/>
      <dgm:spPr/>
      <dgm:t>
        <a:bodyPr/>
        <a:lstStyle/>
        <a:p>
          <a:endParaRPr lang="en-US"/>
        </a:p>
      </dgm:t>
    </dgm:pt>
    <dgm:pt modelId="{0E99E840-A861-F44A-A213-B87667247AC7}">
      <dgm:prSet/>
      <dgm:spPr>
        <a:ln>
          <a:solidFill>
            <a:srgbClr val="C00000"/>
          </a:solidFill>
        </a:ln>
      </dgm:spPr>
      <dgm:t>
        <a:bodyPr/>
        <a:lstStyle/>
        <a:p>
          <a:r>
            <a:rPr lang="fr-FR" noProof="0" dirty="0"/>
            <a:t>Respect des BPL</a:t>
          </a:r>
        </a:p>
      </dgm:t>
    </dgm:pt>
    <dgm:pt modelId="{3AA37596-B94F-744C-BAA9-E51D6F7692DB}" type="parTrans" cxnId="{DED9242F-106A-7B4A-A26E-CCCE9DB2CDB4}">
      <dgm:prSet/>
      <dgm:spPr/>
      <dgm:t>
        <a:bodyPr/>
        <a:lstStyle/>
        <a:p>
          <a:endParaRPr lang="en-US"/>
        </a:p>
      </dgm:t>
    </dgm:pt>
    <dgm:pt modelId="{21477A0A-E28D-754A-8565-62A952625A60}" type="sibTrans" cxnId="{DED9242F-106A-7B4A-A26E-CCCE9DB2CDB4}">
      <dgm:prSet/>
      <dgm:spPr/>
      <dgm:t>
        <a:bodyPr/>
        <a:lstStyle/>
        <a:p>
          <a:endParaRPr lang="en-US"/>
        </a:p>
      </dgm:t>
    </dgm:pt>
    <dgm:pt modelId="{53AF78A4-7D6C-7742-BF3B-FE41EA64E056}">
      <dgm:prSet/>
      <dgm:spPr>
        <a:ln>
          <a:solidFill>
            <a:srgbClr val="C00000"/>
          </a:solidFill>
        </a:ln>
      </dgm:spPr>
      <dgm:t>
        <a:bodyPr/>
        <a:lstStyle/>
        <a:p>
          <a:r>
            <a:rPr lang="fr-FR" noProof="0" dirty="0"/>
            <a:t>Des installations physiques adéquates et un personnel qualifié </a:t>
          </a:r>
        </a:p>
      </dgm:t>
    </dgm:pt>
    <dgm:pt modelId="{19E87B78-AD08-E441-BC30-5DB5E94B4972}" type="parTrans" cxnId="{24D79435-0C78-BF45-88E2-A212D9FF006F}">
      <dgm:prSet/>
      <dgm:spPr/>
      <dgm:t>
        <a:bodyPr/>
        <a:lstStyle/>
        <a:p>
          <a:endParaRPr lang="en-US"/>
        </a:p>
      </dgm:t>
    </dgm:pt>
    <dgm:pt modelId="{9BFC04E9-CB9C-F84A-8D60-DAD5B09320F8}" type="sibTrans" cxnId="{24D79435-0C78-BF45-88E2-A212D9FF006F}">
      <dgm:prSet/>
      <dgm:spPr/>
      <dgm:t>
        <a:bodyPr/>
        <a:lstStyle/>
        <a:p>
          <a:endParaRPr lang="en-US"/>
        </a:p>
      </dgm:t>
    </dgm:pt>
    <dgm:pt modelId="{4A85C768-780D-E142-A14D-18339BC23226}">
      <dgm:prSet/>
      <dgm:spPr>
        <a:ln>
          <a:solidFill>
            <a:srgbClr val="C00000"/>
          </a:solidFill>
        </a:ln>
      </dgm:spPr>
      <dgm:t>
        <a:bodyPr/>
        <a:lstStyle/>
        <a:p>
          <a:r>
            <a:rPr lang="fr-FR" noProof="0" dirty="0"/>
            <a:t>Planification des études et affectation des ressources</a:t>
          </a:r>
        </a:p>
      </dgm:t>
    </dgm:pt>
    <dgm:pt modelId="{FE1846F3-9E4B-B54F-B241-355017B32875}" type="parTrans" cxnId="{6275E999-94FB-2C41-8AA1-BA2A2A828FE6}">
      <dgm:prSet/>
      <dgm:spPr/>
      <dgm:t>
        <a:bodyPr/>
        <a:lstStyle/>
        <a:p>
          <a:endParaRPr lang="en-US"/>
        </a:p>
      </dgm:t>
    </dgm:pt>
    <dgm:pt modelId="{4223FEEC-ABD7-D748-88CB-6B1063097B4E}" type="sibTrans" cxnId="{6275E999-94FB-2C41-8AA1-BA2A2A828FE6}">
      <dgm:prSet/>
      <dgm:spPr/>
      <dgm:t>
        <a:bodyPr/>
        <a:lstStyle/>
        <a:p>
          <a:endParaRPr lang="en-US"/>
        </a:p>
      </dgm:t>
    </dgm:pt>
    <dgm:pt modelId="{34095179-5C24-9942-B230-F006F42C4068}">
      <dgm:prSet/>
      <dgm:spPr>
        <a:ln>
          <a:solidFill>
            <a:srgbClr val="C00000"/>
          </a:solidFill>
        </a:ln>
      </dgm:spPr>
      <dgm:t>
        <a:bodyPr/>
        <a:lstStyle/>
        <a:p>
          <a:r>
            <a:rPr lang="fr-FR" noProof="0" dirty="0"/>
            <a:t>Définition des responsabilités du personnel et formation du personnel</a:t>
          </a:r>
        </a:p>
      </dgm:t>
    </dgm:pt>
    <dgm:pt modelId="{329DB553-7420-9341-82B0-0CBB30FB998B}" type="parTrans" cxnId="{EE483F43-4E14-214A-BF96-55885F5DCF95}">
      <dgm:prSet/>
      <dgm:spPr/>
      <dgm:t>
        <a:bodyPr/>
        <a:lstStyle/>
        <a:p>
          <a:endParaRPr lang="en-US"/>
        </a:p>
      </dgm:t>
    </dgm:pt>
    <dgm:pt modelId="{321B0FA2-CECA-0043-AD76-D1FFDB7E4A6E}" type="sibTrans" cxnId="{EE483F43-4E14-214A-BF96-55885F5DCF95}">
      <dgm:prSet/>
      <dgm:spPr/>
      <dgm:t>
        <a:bodyPr/>
        <a:lstStyle/>
        <a:p>
          <a:endParaRPr lang="en-US"/>
        </a:p>
      </dgm:t>
    </dgm:pt>
    <dgm:pt modelId="{649EB5AA-946C-AA4D-B77E-1C5BEB569B12}">
      <dgm:prSet/>
      <dgm:spPr>
        <a:ln>
          <a:solidFill>
            <a:srgbClr val="C00000"/>
          </a:solidFill>
        </a:ln>
      </dgm:spPr>
      <dgm:t>
        <a:bodyPr/>
        <a:lstStyle/>
        <a:p>
          <a:r>
            <a:rPr lang="fr-FR" noProof="0" dirty="0"/>
            <a:t>Bonne tenue des dossiers et organisation des archives</a:t>
          </a:r>
        </a:p>
      </dgm:t>
    </dgm:pt>
    <dgm:pt modelId="{354A59D7-FD6C-9F4D-ADF7-E4290662957A}" type="parTrans" cxnId="{09D42EA1-FD97-1C4F-8230-AC840C20F834}">
      <dgm:prSet/>
      <dgm:spPr/>
      <dgm:t>
        <a:bodyPr/>
        <a:lstStyle/>
        <a:p>
          <a:endParaRPr lang="en-US"/>
        </a:p>
      </dgm:t>
    </dgm:pt>
    <dgm:pt modelId="{61171132-6E46-684D-8089-705691E68C21}" type="sibTrans" cxnId="{09D42EA1-FD97-1C4F-8230-AC840C20F834}">
      <dgm:prSet/>
      <dgm:spPr/>
      <dgm:t>
        <a:bodyPr/>
        <a:lstStyle/>
        <a:p>
          <a:endParaRPr lang="en-US"/>
        </a:p>
      </dgm:t>
    </dgm:pt>
    <dgm:pt modelId="{31231CB5-7D13-C845-9DEF-C3BABEB82FF4}">
      <dgm:prSet/>
      <dgm:spPr>
        <a:ln>
          <a:solidFill>
            <a:srgbClr val="C00000"/>
          </a:solidFill>
        </a:ln>
      </dgm:spPr>
      <dgm:t>
        <a:bodyPr/>
        <a:lstStyle/>
        <a:p>
          <a:r>
            <a:rPr lang="fr-FR" noProof="0" dirty="0"/>
            <a:t>Mise en œuvre des processus de vérification</a:t>
          </a:r>
        </a:p>
      </dgm:t>
    </dgm:pt>
    <dgm:pt modelId="{2580EC4F-E4D1-CA44-AEBD-D010B21153B0}" type="parTrans" cxnId="{6F4959EF-6133-F845-B91A-98EABFDBEBE7}">
      <dgm:prSet/>
      <dgm:spPr/>
      <dgm:t>
        <a:bodyPr/>
        <a:lstStyle/>
        <a:p>
          <a:endParaRPr lang="en-US"/>
        </a:p>
      </dgm:t>
    </dgm:pt>
    <dgm:pt modelId="{79B4AA4C-7A37-5048-A2E5-FAD607F874CB}" type="sibTrans" cxnId="{6F4959EF-6133-F845-B91A-98EABFDBEBE7}">
      <dgm:prSet/>
      <dgm:spPr/>
      <dgm:t>
        <a:bodyPr/>
        <a:lstStyle/>
        <a:p>
          <a:endParaRPr lang="en-US"/>
        </a:p>
      </dgm:t>
    </dgm:pt>
    <dgm:pt modelId="{923C017D-FC52-314C-BC2D-BD29B421D0A2}">
      <dgm:prSet/>
      <dgm:spPr>
        <a:ln>
          <a:solidFill>
            <a:srgbClr val="C00000"/>
          </a:solidFill>
        </a:ln>
      </dgm:spPr>
      <dgm:t>
        <a:bodyPr/>
        <a:lstStyle/>
        <a:p>
          <a:r>
            <a:rPr lang="fr-FR" noProof="0" dirty="0"/>
            <a:t>Respect des BPL</a:t>
          </a:r>
        </a:p>
      </dgm:t>
    </dgm:pt>
    <dgm:pt modelId="{076F42D0-422A-5349-B755-C0B65736D36B}" type="parTrans" cxnId="{FF0E96BD-491A-1845-85D9-14FB66EA47F3}">
      <dgm:prSet/>
      <dgm:spPr/>
      <dgm:t>
        <a:bodyPr/>
        <a:lstStyle/>
        <a:p>
          <a:endParaRPr lang="en-US"/>
        </a:p>
      </dgm:t>
    </dgm:pt>
    <dgm:pt modelId="{ABC3A603-B60E-3C4B-AF18-E28050D1AE70}" type="sibTrans" cxnId="{FF0E96BD-491A-1845-85D9-14FB66EA47F3}">
      <dgm:prSet/>
      <dgm:spPr/>
      <dgm:t>
        <a:bodyPr/>
        <a:lstStyle/>
        <a:p>
          <a:endParaRPr lang="en-US"/>
        </a:p>
      </dgm:t>
    </dgm:pt>
    <dgm:pt modelId="{9CF82743-CD00-F644-8A88-3C4CED7D2CDC}" type="pres">
      <dgm:prSet presAssocID="{5E3A3CEA-0726-EF4A-8945-65D5F1748449}" presName="Name0" presStyleCnt="0">
        <dgm:presLayoutVars>
          <dgm:dir/>
          <dgm:animLvl val="lvl"/>
          <dgm:resizeHandles val="exact"/>
        </dgm:presLayoutVars>
      </dgm:prSet>
      <dgm:spPr/>
    </dgm:pt>
    <dgm:pt modelId="{11D1F2AD-61BD-DD4E-B95C-9F30D62F515E}" type="pres">
      <dgm:prSet presAssocID="{8F70F0E8-68A7-2146-BACE-0ED1EE5D2900}" presName="composite" presStyleCnt="0"/>
      <dgm:spPr/>
    </dgm:pt>
    <dgm:pt modelId="{CB236B8D-9EDC-2740-A4E1-CDE46C19471F}" type="pres">
      <dgm:prSet presAssocID="{8F70F0E8-68A7-2146-BACE-0ED1EE5D2900}" presName="parTx" presStyleLbl="alignNode1" presStyleIdx="0" presStyleCnt="2">
        <dgm:presLayoutVars>
          <dgm:chMax val="0"/>
          <dgm:chPref val="0"/>
          <dgm:bulletEnabled val="1"/>
        </dgm:presLayoutVars>
      </dgm:prSet>
      <dgm:spPr/>
    </dgm:pt>
    <dgm:pt modelId="{B6E0DA27-0F47-8D4A-B6CE-8D7D059F0CE3}" type="pres">
      <dgm:prSet presAssocID="{8F70F0E8-68A7-2146-BACE-0ED1EE5D2900}" presName="desTx" presStyleLbl="alignAccFollowNode1" presStyleIdx="0" presStyleCnt="2">
        <dgm:presLayoutVars>
          <dgm:bulletEnabled val="1"/>
        </dgm:presLayoutVars>
      </dgm:prSet>
      <dgm:spPr/>
    </dgm:pt>
    <dgm:pt modelId="{6F843AF2-395A-7045-9F2C-168F0E4E994E}" type="pres">
      <dgm:prSet presAssocID="{D17B5A94-209A-104E-8765-02ACACEC9A32}" presName="space" presStyleCnt="0"/>
      <dgm:spPr/>
    </dgm:pt>
    <dgm:pt modelId="{F004AAFA-0010-9C44-8978-12E1E4BF2C7C}" type="pres">
      <dgm:prSet presAssocID="{17FFAA95-DB79-7848-9283-38E8DB3FB533}" presName="composite" presStyleCnt="0"/>
      <dgm:spPr/>
    </dgm:pt>
    <dgm:pt modelId="{B2B45CED-097A-7441-82EF-9531E7187606}" type="pres">
      <dgm:prSet presAssocID="{17FFAA95-DB79-7848-9283-38E8DB3FB533}" presName="parTx" presStyleLbl="alignNode1" presStyleIdx="1" presStyleCnt="2">
        <dgm:presLayoutVars>
          <dgm:chMax val="0"/>
          <dgm:chPref val="0"/>
          <dgm:bulletEnabled val="1"/>
        </dgm:presLayoutVars>
      </dgm:prSet>
      <dgm:spPr/>
    </dgm:pt>
    <dgm:pt modelId="{69E47754-C333-6E44-8746-B9DC70FBB161}" type="pres">
      <dgm:prSet presAssocID="{17FFAA95-DB79-7848-9283-38E8DB3FB533}" presName="desTx" presStyleLbl="alignAccFollowNode1" presStyleIdx="1" presStyleCnt="2">
        <dgm:presLayoutVars>
          <dgm:bulletEnabled val="1"/>
        </dgm:presLayoutVars>
      </dgm:prSet>
      <dgm:spPr/>
    </dgm:pt>
  </dgm:ptLst>
  <dgm:cxnLst>
    <dgm:cxn modelId="{384F5108-F714-874D-A095-4CE0C9CB1E9B}" type="presOf" srcId="{17FFAA95-DB79-7848-9283-38E8DB3FB533}" destId="{B2B45CED-097A-7441-82EF-9531E7187606}" srcOrd="0" destOrd="0" presId="urn:microsoft.com/office/officeart/2005/8/layout/hList1"/>
    <dgm:cxn modelId="{A0AC2E23-A552-E74B-8A6D-C000960AA0D0}" type="presOf" srcId="{34095179-5C24-9942-B230-F006F42C4068}" destId="{69E47754-C333-6E44-8746-B9DC70FBB161}" srcOrd="0" destOrd="7" presId="urn:microsoft.com/office/officeart/2005/8/layout/hList1"/>
    <dgm:cxn modelId="{B6FF8024-BB8D-754E-A561-45154C86754A}" srcId="{8F70F0E8-68A7-2146-BACE-0ED1EE5D2900}" destId="{166318C7-F43A-4E46-9F59-F0699E7916BE}" srcOrd="3" destOrd="0" parTransId="{1A1BA013-9BC0-6340-B347-5C9A78C37962}" sibTransId="{C6074D72-262B-E845-973A-31B75ABA7D77}"/>
    <dgm:cxn modelId="{DED9242F-106A-7B4A-A26E-CCCE9DB2CDB4}" srcId="{17FFAA95-DB79-7848-9283-38E8DB3FB533}" destId="{0E99E840-A861-F44A-A213-B87667247AC7}" srcOrd="4" destOrd="0" parTransId="{3AA37596-B94F-744C-BAA9-E51D6F7692DB}" sibTransId="{21477A0A-E28D-754A-8565-62A952625A60}"/>
    <dgm:cxn modelId="{1373E732-908B-084B-BEE0-12B00F4345EB}" type="presOf" srcId="{436D9F28-E24B-B842-AD01-8AF02BAEDB0F}" destId="{B6E0DA27-0F47-8D4A-B6CE-8D7D059F0CE3}" srcOrd="0" destOrd="1" presId="urn:microsoft.com/office/officeart/2005/8/layout/hList1"/>
    <dgm:cxn modelId="{24D79435-0C78-BF45-88E2-A212D9FF006F}" srcId="{17FFAA95-DB79-7848-9283-38E8DB3FB533}" destId="{53AF78A4-7D6C-7742-BF3B-FE41EA64E056}" srcOrd="5" destOrd="0" parTransId="{19E87B78-AD08-E441-BC30-5DB5E94B4972}" sibTransId="{9BFC04E9-CB9C-F84A-8D60-DAD5B09320F8}"/>
    <dgm:cxn modelId="{EE483F43-4E14-214A-BF96-55885F5DCF95}" srcId="{17FFAA95-DB79-7848-9283-38E8DB3FB533}" destId="{34095179-5C24-9942-B230-F006F42C4068}" srcOrd="7" destOrd="0" parTransId="{329DB553-7420-9341-82B0-0CBB30FB998B}" sibTransId="{321B0FA2-CECA-0043-AD76-D1FFDB7E4A6E}"/>
    <dgm:cxn modelId="{21407065-B7AC-EA48-BBA3-F51C72590915}" srcId="{8F70F0E8-68A7-2146-BACE-0ED1EE5D2900}" destId="{436D9F28-E24B-B842-AD01-8AF02BAEDB0F}" srcOrd="1" destOrd="0" parTransId="{8A889D35-0392-204A-82FD-B5EA4EDF3EA4}" sibTransId="{E7C9815D-DCAC-0847-9740-69A82244FA4E}"/>
    <dgm:cxn modelId="{1EC2B645-6364-BB43-A39F-B272C9F7DF05}" srcId="{17FFAA95-DB79-7848-9283-38E8DB3FB533}" destId="{15F0B380-6D79-F841-B6C6-B7B134B1064E}" srcOrd="1" destOrd="0" parTransId="{6307BE97-2F51-1B4D-8687-1774E82DC597}" sibTransId="{9D0ADD96-D20B-344D-B420-F6DE9B091D17}"/>
    <dgm:cxn modelId="{1BFD9068-EF90-0944-A239-C44B76754585}" srcId="{8F70F0E8-68A7-2146-BACE-0ED1EE5D2900}" destId="{4AB75757-0572-5046-904B-AEA31A265F0F}" srcOrd="2" destOrd="0" parTransId="{4239D317-33A2-2845-BA93-E3C2D92BE510}" sibTransId="{92789468-1903-6E4F-A2AE-FABAD56DD2BE}"/>
    <dgm:cxn modelId="{9CA40269-E684-AE41-82BF-992639E33B51}" srcId="{8F70F0E8-68A7-2146-BACE-0ED1EE5D2900}" destId="{C8AB17BC-EF21-5546-A8F3-CE829FD0281F}" srcOrd="0" destOrd="0" parTransId="{A85E2C3F-956B-164B-A4AE-94F2DCE62BD2}" sibTransId="{31042544-ADA3-FA4F-B0CE-67BEA76DBE41}"/>
    <dgm:cxn modelId="{76C6276C-4314-1640-8FED-191222DBB284}" type="presOf" srcId="{799BCE18-D4D8-7741-9D27-4F54D938376E}" destId="{B6E0DA27-0F47-8D4A-B6CE-8D7D059F0CE3}" srcOrd="0" destOrd="4" presId="urn:microsoft.com/office/officeart/2005/8/layout/hList1"/>
    <dgm:cxn modelId="{3AD2CE4C-25F2-3944-B7A2-98AB307F29DD}" type="presOf" srcId="{15F0B380-6D79-F841-B6C6-B7B134B1064E}" destId="{69E47754-C333-6E44-8746-B9DC70FBB161}" srcOrd="0" destOrd="1" presId="urn:microsoft.com/office/officeart/2005/8/layout/hList1"/>
    <dgm:cxn modelId="{91AAC24D-EB3E-2448-8A52-794426737F14}" type="presOf" srcId="{5E3A3CEA-0726-EF4A-8945-65D5F1748449}" destId="{9CF82743-CD00-F644-8A88-3C4CED7D2CDC}" srcOrd="0" destOrd="0" presId="urn:microsoft.com/office/officeart/2005/8/layout/hList1"/>
    <dgm:cxn modelId="{4417F96D-C539-CA41-A734-FE11A0E0A876}" type="presOf" srcId="{649EB5AA-946C-AA4D-B77E-1C5BEB569B12}" destId="{69E47754-C333-6E44-8746-B9DC70FBB161}" srcOrd="0" destOrd="8" presId="urn:microsoft.com/office/officeart/2005/8/layout/hList1"/>
    <dgm:cxn modelId="{E66E485A-8D7C-D541-BD10-646DE46E8FDC}" srcId="{17FFAA95-DB79-7848-9283-38E8DB3FB533}" destId="{F20C6C87-D7F7-4E4A-A907-C3D023708CAE}" srcOrd="3" destOrd="0" parTransId="{A638EEEA-07B1-E74E-86E6-7AADFE5E9385}" sibTransId="{1BD155D9-4990-FC45-A8B4-B5CC1572A0A4}"/>
    <dgm:cxn modelId="{0771A281-B72F-FF47-95DD-CAA3D53BE10D}" srcId="{17FFAA95-DB79-7848-9283-38E8DB3FB533}" destId="{59CDD1FA-1912-AF42-90AE-9FD206FBAAEE}" srcOrd="0" destOrd="0" parTransId="{4BBD340E-B729-8B45-BE75-09B9FDD2BF32}" sibTransId="{AFDE4C11-5132-1D46-BA22-0B3CF1FCA561}"/>
    <dgm:cxn modelId="{D96DC28B-05DF-744E-92D9-E8CA4DAD46E2}" type="presOf" srcId="{59CDD1FA-1912-AF42-90AE-9FD206FBAAEE}" destId="{69E47754-C333-6E44-8746-B9DC70FBB161}" srcOrd="0" destOrd="0" presId="urn:microsoft.com/office/officeart/2005/8/layout/hList1"/>
    <dgm:cxn modelId="{FBEDE88C-38A1-FB4C-A57D-62F35698F11B}" srcId="{5E3A3CEA-0726-EF4A-8945-65D5F1748449}" destId="{8F70F0E8-68A7-2146-BACE-0ED1EE5D2900}" srcOrd="0" destOrd="0" parTransId="{C6B228C7-0588-AD4E-8A0F-87A76BA14B6A}" sibTransId="{D17B5A94-209A-104E-8765-02ACACEC9A32}"/>
    <dgm:cxn modelId="{6275E999-94FB-2C41-8AA1-BA2A2A828FE6}" srcId="{17FFAA95-DB79-7848-9283-38E8DB3FB533}" destId="{4A85C768-780D-E142-A14D-18339BC23226}" srcOrd="6" destOrd="0" parTransId="{FE1846F3-9E4B-B54F-B241-355017B32875}" sibTransId="{4223FEEC-ABD7-D748-88CB-6B1063097B4E}"/>
    <dgm:cxn modelId="{09D42EA1-FD97-1C4F-8230-AC840C20F834}" srcId="{17FFAA95-DB79-7848-9283-38E8DB3FB533}" destId="{649EB5AA-946C-AA4D-B77E-1C5BEB569B12}" srcOrd="8" destOrd="0" parTransId="{354A59D7-FD6C-9F4D-ADF7-E4290662957A}" sibTransId="{61171132-6E46-684D-8089-705691E68C21}"/>
    <dgm:cxn modelId="{E530E7A3-89B2-C64A-80E8-B010B0C6F92C}" srcId="{5E3A3CEA-0726-EF4A-8945-65D5F1748449}" destId="{17FFAA95-DB79-7848-9283-38E8DB3FB533}" srcOrd="1" destOrd="0" parTransId="{F275A317-7CD0-E647-817A-21306DEAFB72}" sibTransId="{50AADD4E-E1D6-DC4B-B07A-EB1D21D43810}"/>
    <dgm:cxn modelId="{46160CA7-23FB-414C-8366-30EED5279E4C}" srcId="{17FFAA95-DB79-7848-9283-38E8DB3FB533}" destId="{B8C35BAC-6EA6-0940-B938-52FA19161234}" srcOrd="2" destOrd="0" parTransId="{D1F15E0E-CBE4-7843-9895-5536B9A5D665}" sibTransId="{5F5D7AF7-FACA-5E4E-BABB-CE82E13D9632}"/>
    <dgm:cxn modelId="{C93988A9-2F8D-2145-9F06-F2164B3515AB}" type="presOf" srcId="{4A85C768-780D-E142-A14D-18339BC23226}" destId="{69E47754-C333-6E44-8746-B9DC70FBB161}" srcOrd="0" destOrd="6" presId="urn:microsoft.com/office/officeart/2005/8/layout/hList1"/>
    <dgm:cxn modelId="{35DCD3AA-26BF-634C-B877-DA9324F79E0B}" srcId="{8F70F0E8-68A7-2146-BACE-0ED1EE5D2900}" destId="{799BCE18-D4D8-7741-9D27-4F54D938376E}" srcOrd="4" destOrd="0" parTransId="{9A129348-F5CD-584D-AF1C-34233F87A10F}" sibTransId="{7E803618-B01B-D541-AF74-F681FA92B402}"/>
    <dgm:cxn modelId="{A0DFE1AA-F44B-3D4E-9F4D-CECE092AE905}" type="presOf" srcId="{F20C6C87-D7F7-4E4A-A907-C3D023708CAE}" destId="{69E47754-C333-6E44-8746-B9DC70FBB161}" srcOrd="0" destOrd="3" presId="urn:microsoft.com/office/officeart/2005/8/layout/hList1"/>
    <dgm:cxn modelId="{D911C1AB-ACBE-AD48-85E0-A1C82F652FED}" type="presOf" srcId="{53AF78A4-7D6C-7742-BF3B-FE41EA64E056}" destId="{69E47754-C333-6E44-8746-B9DC70FBB161}" srcOrd="0" destOrd="5" presId="urn:microsoft.com/office/officeart/2005/8/layout/hList1"/>
    <dgm:cxn modelId="{B24A5CBD-07A7-A74D-8DF0-1A6AA80A62A5}" type="presOf" srcId="{4AB75757-0572-5046-904B-AEA31A265F0F}" destId="{B6E0DA27-0F47-8D4A-B6CE-8D7D059F0CE3}" srcOrd="0" destOrd="2" presId="urn:microsoft.com/office/officeart/2005/8/layout/hList1"/>
    <dgm:cxn modelId="{FF0E96BD-491A-1845-85D9-14FB66EA47F3}" srcId="{17FFAA95-DB79-7848-9283-38E8DB3FB533}" destId="{923C017D-FC52-314C-BC2D-BD29B421D0A2}" srcOrd="10" destOrd="0" parTransId="{076F42D0-422A-5349-B755-C0B65736D36B}" sibTransId="{ABC3A603-B60E-3C4B-AF18-E28050D1AE70}"/>
    <dgm:cxn modelId="{C6A516C1-809B-8B40-B786-46B05E432F39}" type="presOf" srcId="{923C017D-FC52-314C-BC2D-BD29B421D0A2}" destId="{69E47754-C333-6E44-8746-B9DC70FBB161}" srcOrd="0" destOrd="10" presId="urn:microsoft.com/office/officeart/2005/8/layout/hList1"/>
    <dgm:cxn modelId="{E4421DD2-101B-D841-9525-73F867E8EF57}" type="presOf" srcId="{8F70F0E8-68A7-2146-BACE-0ED1EE5D2900}" destId="{CB236B8D-9EDC-2740-A4E1-CDE46C19471F}" srcOrd="0" destOrd="0" presId="urn:microsoft.com/office/officeart/2005/8/layout/hList1"/>
    <dgm:cxn modelId="{2A7CD9D2-32F6-4A4A-9D75-3230F59EE4D5}" type="presOf" srcId="{B8C35BAC-6EA6-0940-B938-52FA19161234}" destId="{69E47754-C333-6E44-8746-B9DC70FBB161}" srcOrd="0" destOrd="2" presId="urn:microsoft.com/office/officeart/2005/8/layout/hList1"/>
    <dgm:cxn modelId="{F4E57ED9-A7CD-9C44-B1FD-7365FCF53DAA}" type="presOf" srcId="{166318C7-F43A-4E46-9F59-F0699E7916BE}" destId="{B6E0DA27-0F47-8D4A-B6CE-8D7D059F0CE3}" srcOrd="0" destOrd="3" presId="urn:microsoft.com/office/officeart/2005/8/layout/hList1"/>
    <dgm:cxn modelId="{C6B4DADC-D278-6F49-A425-28C154C0ABD2}" type="presOf" srcId="{31231CB5-7D13-C845-9DEF-C3BABEB82FF4}" destId="{69E47754-C333-6E44-8746-B9DC70FBB161}" srcOrd="0" destOrd="9" presId="urn:microsoft.com/office/officeart/2005/8/layout/hList1"/>
    <dgm:cxn modelId="{822F68E1-AF01-D641-BF57-612FED91FB5E}" type="presOf" srcId="{0E99E840-A861-F44A-A213-B87667247AC7}" destId="{69E47754-C333-6E44-8746-B9DC70FBB161}" srcOrd="0" destOrd="4" presId="urn:microsoft.com/office/officeart/2005/8/layout/hList1"/>
    <dgm:cxn modelId="{6F4959EF-6133-F845-B91A-98EABFDBEBE7}" srcId="{17FFAA95-DB79-7848-9283-38E8DB3FB533}" destId="{31231CB5-7D13-C845-9DEF-C3BABEB82FF4}" srcOrd="9" destOrd="0" parTransId="{2580EC4F-E4D1-CA44-AEBD-D010B21153B0}" sibTransId="{79B4AA4C-7A37-5048-A2E5-FAD607F874CB}"/>
    <dgm:cxn modelId="{B4BA47F8-CB24-C941-AE91-0E50DD331535}" type="presOf" srcId="{C8AB17BC-EF21-5546-A8F3-CE829FD0281F}" destId="{B6E0DA27-0F47-8D4A-B6CE-8D7D059F0CE3}" srcOrd="0" destOrd="0" presId="urn:microsoft.com/office/officeart/2005/8/layout/hList1"/>
    <dgm:cxn modelId="{105A7BA1-2A8B-B84B-806D-96D0A29B4CF1}" type="presParOf" srcId="{9CF82743-CD00-F644-8A88-3C4CED7D2CDC}" destId="{11D1F2AD-61BD-DD4E-B95C-9F30D62F515E}" srcOrd="0" destOrd="0" presId="urn:microsoft.com/office/officeart/2005/8/layout/hList1"/>
    <dgm:cxn modelId="{E83F0FE7-4047-C945-B5A3-4D4B88175027}" type="presParOf" srcId="{11D1F2AD-61BD-DD4E-B95C-9F30D62F515E}" destId="{CB236B8D-9EDC-2740-A4E1-CDE46C19471F}" srcOrd="0" destOrd="0" presId="urn:microsoft.com/office/officeart/2005/8/layout/hList1"/>
    <dgm:cxn modelId="{ED53723E-4E27-034E-82D8-E01E4DF8B23B}" type="presParOf" srcId="{11D1F2AD-61BD-DD4E-B95C-9F30D62F515E}" destId="{B6E0DA27-0F47-8D4A-B6CE-8D7D059F0CE3}" srcOrd="1" destOrd="0" presId="urn:microsoft.com/office/officeart/2005/8/layout/hList1"/>
    <dgm:cxn modelId="{B5B74ABD-5E72-3640-8E51-D784D25CA44D}" type="presParOf" srcId="{9CF82743-CD00-F644-8A88-3C4CED7D2CDC}" destId="{6F843AF2-395A-7045-9F2C-168F0E4E994E}" srcOrd="1" destOrd="0" presId="urn:microsoft.com/office/officeart/2005/8/layout/hList1"/>
    <dgm:cxn modelId="{996577E6-7223-A642-875B-5691CA3FC66D}" type="presParOf" srcId="{9CF82743-CD00-F644-8A88-3C4CED7D2CDC}" destId="{F004AAFA-0010-9C44-8978-12E1E4BF2C7C}" srcOrd="2" destOrd="0" presId="urn:microsoft.com/office/officeart/2005/8/layout/hList1"/>
    <dgm:cxn modelId="{230C7A3A-F109-1545-917E-52B0A6A87DAA}" type="presParOf" srcId="{F004AAFA-0010-9C44-8978-12E1E4BF2C7C}" destId="{B2B45CED-097A-7441-82EF-9531E7187606}" srcOrd="0" destOrd="0" presId="urn:microsoft.com/office/officeart/2005/8/layout/hList1"/>
    <dgm:cxn modelId="{6925914C-BD2F-7246-B850-938F55A5FB7F}" type="presParOf" srcId="{F004AAFA-0010-9C44-8978-12E1E4BF2C7C}" destId="{69E47754-C333-6E44-8746-B9DC70FBB16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46BBBD-657D-4F95-9AF7-BE0BA57D8F52}"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8688577B-E7C7-4D6D-BBD1-E1AC69F978A3}">
      <dgm:prSet custT="1"/>
      <dgm:spPr/>
      <dgm:t>
        <a:bodyPr/>
        <a:lstStyle/>
        <a:p>
          <a:pPr>
            <a:lnSpc>
              <a:spcPct val="100000"/>
            </a:lnSpc>
          </a:pPr>
          <a:r>
            <a:rPr lang="fr-FR" sz="2100" noProof="0" dirty="0">
              <a:latin typeface="+mn-lt"/>
            </a:rPr>
            <a:t>Un nouveau règlement pour couvrir les études de sureté non cliniques liées à la santé et à l'environnement </a:t>
          </a:r>
        </a:p>
      </dgm:t>
    </dgm:pt>
    <dgm:pt modelId="{2C608C74-3C64-48B8-8751-215EE646A5A8}" type="parTrans" cxnId="{82D4579E-F9E0-4D70-BDEC-8BAF44118EF9}">
      <dgm:prSet/>
      <dgm:spPr/>
      <dgm:t>
        <a:bodyPr/>
        <a:lstStyle/>
        <a:p>
          <a:endParaRPr lang="en-US"/>
        </a:p>
      </dgm:t>
    </dgm:pt>
    <dgm:pt modelId="{D7F69FE1-C4C3-4775-9D87-180CB374E0BD}" type="sibTrans" cxnId="{82D4579E-F9E0-4D70-BDEC-8BAF44118EF9}">
      <dgm:prSet/>
      <dgm:spPr/>
      <dgm:t>
        <a:bodyPr/>
        <a:lstStyle/>
        <a:p>
          <a:endParaRPr lang="en-US"/>
        </a:p>
      </dgm:t>
    </dgm:pt>
    <dgm:pt modelId="{CD2FF7CA-3A8B-4C62-A2F5-4E2CBDDE3C7A}">
      <dgm:prSet custT="1"/>
      <dgm:spPr/>
      <dgm:t>
        <a:bodyPr/>
        <a:lstStyle/>
        <a:p>
          <a:pPr>
            <a:lnSpc>
              <a:spcPct val="100000"/>
            </a:lnSpc>
          </a:pPr>
          <a:r>
            <a:rPr lang="fr-FR" sz="2100" noProof="0" dirty="0">
              <a:latin typeface="+mn-lt"/>
              <a:cs typeface="Arial"/>
            </a:rPr>
            <a:t>Des règles de bonnes pratiques de laboratoire (BPL) élaborées en 1976</a:t>
          </a:r>
          <a:r>
            <a:rPr lang="en-US" sz="2100" dirty="0">
              <a:latin typeface="+mn-lt"/>
              <a:cs typeface="Arial"/>
            </a:rPr>
            <a:t>.</a:t>
          </a:r>
          <a:endParaRPr lang="en-US" sz="2100" dirty="0">
            <a:latin typeface="Avenir Next LT Pro" panose="020B0504020202020204" pitchFamily="34" charset="0"/>
          </a:endParaRPr>
        </a:p>
      </dgm:t>
    </dgm:pt>
    <dgm:pt modelId="{F32904C5-7AD1-460D-9044-E3D60C13E4E0}" type="parTrans" cxnId="{6D1FD675-75D3-4A0F-A698-CFA3E8DB4C22}">
      <dgm:prSet/>
      <dgm:spPr/>
      <dgm:t>
        <a:bodyPr/>
        <a:lstStyle/>
        <a:p>
          <a:endParaRPr lang="en-US"/>
        </a:p>
      </dgm:t>
    </dgm:pt>
    <dgm:pt modelId="{DBCC3D4C-D399-4513-8676-331A9E5F7373}" type="sibTrans" cxnId="{6D1FD675-75D3-4A0F-A698-CFA3E8DB4C22}">
      <dgm:prSet/>
      <dgm:spPr/>
      <dgm:t>
        <a:bodyPr/>
        <a:lstStyle/>
        <a:p>
          <a:endParaRPr lang="en-US"/>
        </a:p>
      </dgm:t>
    </dgm:pt>
    <dgm:pt modelId="{5C133A09-2C8E-43BA-BCC2-3B1813F9FDEE}">
      <dgm:prSet custT="1"/>
      <dgm:spPr/>
      <dgm:t>
        <a:bodyPr/>
        <a:lstStyle/>
        <a:p>
          <a:pPr>
            <a:lnSpc>
              <a:spcPct val="100000"/>
            </a:lnSpc>
          </a:pPr>
          <a:r>
            <a:rPr lang="fr-FR" sz="2100" noProof="0" dirty="0">
              <a:latin typeface="+mn-lt"/>
              <a:cs typeface="Arial"/>
            </a:rPr>
            <a:t>Règlementation finale adoptée en 1978</a:t>
          </a:r>
          <a:endParaRPr lang="fr-FR" sz="2100" noProof="0" dirty="0">
            <a:latin typeface="Avenir Next LT Pro" panose="020B0504020202020204" pitchFamily="34" charset="0"/>
          </a:endParaRPr>
        </a:p>
      </dgm:t>
    </dgm:pt>
    <dgm:pt modelId="{DCD06BE0-C15A-420F-A01F-8C2447F3847A}" type="parTrans" cxnId="{67E41547-D668-4C90-8EA0-9A3A2EC211A3}">
      <dgm:prSet/>
      <dgm:spPr/>
      <dgm:t>
        <a:bodyPr/>
        <a:lstStyle/>
        <a:p>
          <a:endParaRPr lang="en-US"/>
        </a:p>
      </dgm:t>
    </dgm:pt>
    <dgm:pt modelId="{2E7A0AEC-14DE-4A3C-ADA7-BAC21B834C06}" type="sibTrans" cxnId="{67E41547-D668-4C90-8EA0-9A3A2EC211A3}">
      <dgm:prSet/>
      <dgm:spPr/>
      <dgm:t>
        <a:bodyPr/>
        <a:lstStyle/>
        <a:p>
          <a:endParaRPr lang="en-US"/>
        </a:p>
      </dgm:t>
    </dgm:pt>
    <dgm:pt modelId="{E2169108-4B2B-42E7-9C2C-C3F84107C3E1}">
      <dgm:prSet custT="1"/>
      <dgm:spPr/>
      <dgm:t>
        <a:bodyPr/>
        <a:lstStyle/>
        <a:p>
          <a:pPr>
            <a:lnSpc>
              <a:spcPct val="100000"/>
            </a:lnSpc>
          </a:pPr>
          <a:r>
            <a:rPr lang="fr-FR" sz="2100" noProof="0" dirty="0">
              <a:latin typeface="+mn-lt"/>
              <a:cs typeface="Arial"/>
            </a:rPr>
            <a:t>Une réglementation américaine avec force </a:t>
          </a:r>
          <a:r>
            <a:rPr lang="fr-FR" sz="2100" noProof="0" dirty="0">
              <a:solidFill>
                <a:schemeClr val="tx1"/>
              </a:solidFill>
              <a:latin typeface="Gill Sans MT" panose="020B0502020104020203" pitchFamily="34" charset="0"/>
            </a:rPr>
            <a:t>exécutoire</a:t>
          </a:r>
          <a:r>
            <a:rPr lang="fr-FR" sz="2100" noProof="0" dirty="0">
              <a:latin typeface="+mn-lt"/>
              <a:cs typeface="Arial"/>
            </a:rPr>
            <a:t> adopté</a:t>
          </a:r>
          <a:r>
            <a:rPr lang="fr-FR" sz="2100" noProof="0" dirty="0">
              <a:solidFill>
                <a:schemeClr val="tx1"/>
              </a:solidFill>
              <a:latin typeface="Gill Sans MT" panose="020B0502020104020203" pitchFamily="34" charset="0"/>
            </a:rPr>
            <a:t>e </a:t>
          </a:r>
          <a:r>
            <a:rPr lang="fr-FR" sz="2100" noProof="0" dirty="0">
              <a:latin typeface="+mn-lt"/>
              <a:cs typeface="Arial"/>
            </a:rPr>
            <a:t>en 1979</a:t>
          </a:r>
          <a:endParaRPr lang="fr-FR" sz="2100" noProof="0" dirty="0">
            <a:latin typeface="Avenir Next LT Pro" panose="020B0504020202020204" pitchFamily="34" charset="0"/>
          </a:endParaRPr>
        </a:p>
      </dgm:t>
    </dgm:pt>
    <dgm:pt modelId="{EFA9357B-E278-4518-BC68-347F2A1CD1D4}" type="parTrans" cxnId="{29726F66-0F6D-4900-80AF-554EC9F516BD}">
      <dgm:prSet/>
      <dgm:spPr/>
      <dgm:t>
        <a:bodyPr/>
        <a:lstStyle/>
        <a:p>
          <a:endParaRPr lang="en-US"/>
        </a:p>
      </dgm:t>
    </dgm:pt>
    <dgm:pt modelId="{76D0E8E8-3EAC-4807-8348-EB18C7E142FE}" type="sibTrans" cxnId="{29726F66-0F6D-4900-80AF-554EC9F516BD}">
      <dgm:prSet/>
      <dgm:spPr/>
      <dgm:t>
        <a:bodyPr/>
        <a:lstStyle/>
        <a:p>
          <a:endParaRPr lang="en-US"/>
        </a:p>
      </dgm:t>
    </dgm:pt>
    <dgm:pt modelId="{84174D61-82BA-42F3-999B-385CFB61014A}">
      <dgm:prSet custT="1"/>
      <dgm:spPr/>
      <dgm:t>
        <a:bodyPr/>
        <a:lstStyle/>
        <a:p>
          <a:pPr>
            <a:lnSpc>
              <a:spcPct val="100000"/>
            </a:lnSpc>
            <a:buClr>
              <a:srgbClr val="237C9A"/>
            </a:buClr>
            <a:buFont typeface="Wingdings" panose="05000000000000000000" pitchFamily="2" charset="2"/>
            <a:buChar char="v"/>
          </a:pPr>
          <a:r>
            <a:rPr lang="fr-FR" sz="2100" noProof="0" dirty="0">
              <a:latin typeface="+mn-lt"/>
              <a:cs typeface="Arial"/>
            </a:rPr>
            <a:t>Il s'agit d’une règlementation américaine, mais elle a eu un impact consid</a:t>
          </a:r>
          <a:r>
            <a:rPr lang="fr-FR" sz="2100" noProof="0" dirty="0">
              <a:solidFill>
                <a:schemeClr val="tx1"/>
              </a:solidFill>
              <a:latin typeface="Gill Sans MT" panose="020B0502020104020203" pitchFamily="34" charset="0"/>
            </a:rPr>
            <a:t>é</a:t>
          </a:r>
          <a:r>
            <a:rPr lang="fr-FR" sz="2100" noProof="0" dirty="0">
              <a:latin typeface="+mn-lt"/>
              <a:cs typeface="Arial"/>
            </a:rPr>
            <a:t>rable dans le monde.</a:t>
          </a:r>
          <a:endParaRPr lang="fr-FR" sz="2100" noProof="0" dirty="0">
            <a:latin typeface="Avenir Next LT Pro" panose="020B0504020202020204" pitchFamily="34" charset="0"/>
          </a:endParaRPr>
        </a:p>
      </dgm:t>
    </dgm:pt>
    <dgm:pt modelId="{C3FB124E-08AC-413E-89AC-D31292250A22}" type="parTrans" cxnId="{80BFCDD8-DFF0-48D0-A3A4-ECFA647811B3}">
      <dgm:prSet/>
      <dgm:spPr/>
      <dgm:t>
        <a:bodyPr/>
        <a:lstStyle/>
        <a:p>
          <a:endParaRPr lang="en-US"/>
        </a:p>
      </dgm:t>
    </dgm:pt>
    <dgm:pt modelId="{99FCFDCC-E92A-425A-9B11-8CE00B24535D}" type="sibTrans" cxnId="{80BFCDD8-DFF0-48D0-A3A4-ECFA647811B3}">
      <dgm:prSet/>
      <dgm:spPr/>
      <dgm:t>
        <a:bodyPr/>
        <a:lstStyle/>
        <a:p>
          <a:endParaRPr lang="en-US"/>
        </a:p>
      </dgm:t>
    </dgm:pt>
    <dgm:pt modelId="{378D671B-6D33-4648-9D9B-09FBA94C0818}" type="pres">
      <dgm:prSet presAssocID="{E346BBBD-657D-4F95-9AF7-BE0BA57D8F52}" presName="root" presStyleCnt="0">
        <dgm:presLayoutVars>
          <dgm:dir/>
          <dgm:resizeHandles val="exact"/>
        </dgm:presLayoutVars>
      </dgm:prSet>
      <dgm:spPr/>
    </dgm:pt>
    <dgm:pt modelId="{E567E6CF-218A-4B1E-8796-3712FC2A620B}" type="pres">
      <dgm:prSet presAssocID="{8688577B-E7C7-4D6D-BBD1-E1AC69F978A3}" presName="compNode" presStyleCnt="0"/>
      <dgm:spPr/>
    </dgm:pt>
    <dgm:pt modelId="{F9B9D3B3-37CC-4ACB-A3DC-7AD1AF6830AF}" type="pres">
      <dgm:prSet presAssocID="{8688577B-E7C7-4D6D-BBD1-E1AC69F978A3}" presName="bgRect" presStyleLbl="bgShp" presStyleIdx="0" presStyleCnt="5" custLinFactNeighborX="2318" custLinFactNeighborY="-13667"/>
      <dgm:spPr/>
    </dgm:pt>
    <dgm:pt modelId="{F919081C-7C68-4FEC-895E-E05499AF0E05}" type="pres">
      <dgm:prSet presAssocID="{8688577B-E7C7-4D6D-BBD1-E1AC69F978A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nching Diagram"/>
        </a:ext>
      </dgm:extLst>
    </dgm:pt>
    <dgm:pt modelId="{C6F3BA22-7A58-4161-B80D-0BF178DAE393}" type="pres">
      <dgm:prSet presAssocID="{8688577B-E7C7-4D6D-BBD1-E1AC69F978A3}" presName="spaceRect" presStyleCnt="0"/>
      <dgm:spPr/>
    </dgm:pt>
    <dgm:pt modelId="{28358C41-10B5-4CDF-9E76-1B488B0B1E0B}" type="pres">
      <dgm:prSet presAssocID="{8688577B-E7C7-4D6D-BBD1-E1AC69F978A3}" presName="parTx" presStyleLbl="revTx" presStyleIdx="0" presStyleCnt="5" custScaleX="99656" custScaleY="87988" custLinFactNeighborY="-10890">
        <dgm:presLayoutVars>
          <dgm:chMax val="0"/>
          <dgm:chPref val="0"/>
        </dgm:presLayoutVars>
      </dgm:prSet>
      <dgm:spPr/>
    </dgm:pt>
    <dgm:pt modelId="{BC15370A-937F-4BD7-AF3D-5E512EC62F23}" type="pres">
      <dgm:prSet presAssocID="{D7F69FE1-C4C3-4775-9D87-180CB374E0BD}" presName="sibTrans" presStyleCnt="0"/>
      <dgm:spPr/>
    </dgm:pt>
    <dgm:pt modelId="{229113A0-5892-48CA-AD8A-3009F97215F8}" type="pres">
      <dgm:prSet presAssocID="{CD2FF7CA-3A8B-4C62-A2F5-4E2CBDDE3C7A}" presName="compNode" presStyleCnt="0"/>
      <dgm:spPr/>
    </dgm:pt>
    <dgm:pt modelId="{640722D2-547F-4D1D-B374-F7A7B34EC0A2}" type="pres">
      <dgm:prSet presAssocID="{CD2FF7CA-3A8B-4C62-A2F5-4E2CBDDE3C7A}" presName="bgRect" presStyleLbl="bgShp" presStyleIdx="1" presStyleCnt="5"/>
      <dgm:spPr/>
    </dgm:pt>
    <dgm:pt modelId="{D19400C5-61F2-4573-B0C0-140D368AD80A}" type="pres">
      <dgm:prSet presAssocID="{CD2FF7CA-3A8B-4C62-A2F5-4E2CBDDE3C7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B9B4002A-CDDD-4C83-A4F1-7E19B6226AA1}" type="pres">
      <dgm:prSet presAssocID="{CD2FF7CA-3A8B-4C62-A2F5-4E2CBDDE3C7A}" presName="spaceRect" presStyleCnt="0"/>
      <dgm:spPr/>
    </dgm:pt>
    <dgm:pt modelId="{743AC7C7-7D63-4CD4-8001-F263CBD7C2D4}" type="pres">
      <dgm:prSet presAssocID="{CD2FF7CA-3A8B-4C62-A2F5-4E2CBDDE3C7A}" presName="parTx" presStyleLbl="revTx" presStyleIdx="1" presStyleCnt="5">
        <dgm:presLayoutVars>
          <dgm:chMax val="0"/>
          <dgm:chPref val="0"/>
        </dgm:presLayoutVars>
      </dgm:prSet>
      <dgm:spPr/>
    </dgm:pt>
    <dgm:pt modelId="{127C6401-79F2-4A8B-9144-08E8E3BE9C69}" type="pres">
      <dgm:prSet presAssocID="{DBCC3D4C-D399-4513-8676-331A9E5F7373}" presName="sibTrans" presStyleCnt="0"/>
      <dgm:spPr/>
    </dgm:pt>
    <dgm:pt modelId="{D21A9E2B-5013-42CB-AE72-5E045AECBC12}" type="pres">
      <dgm:prSet presAssocID="{5C133A09-2C8E-43BA-BCC2-3B1813F9FDEE}" presName="compNode" presStyleCnt="0"/>
      <dgm:spPr/>
    </dgm:pt>
    <dgm:pt modelId="{CA2AE863-963E-49CB-8B39-28CBFA41D78F}" type="pres">
      <dgm:prSet presAssocID="{5C133A09-2C8E-43BA-BCC2-3B1813F9FDEE}" presName="bgRect" presStyleLbl="bgShp" presStyleIdx="2" presStyleCnt="5"/>
      <dgm:spPr/>
    </dgm:pt>
    <dgm:pt modelId="{6363A48F-25C9-492D-8D35-9E1C58CA18AF}" type="pres">
      <dgm:prSet presAssocID="{5C133A09-2C8E-43BA-BCC2-3B1813F9FDEE}"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ooks with solid fill"/>
        </a:ext>
      </dgm:extLst>
    </dgm:pt>
    <dgm:pt modelId="{F35DEBE5-199C-4670-B839-BC8BB5A15E6E}" type="pres">
      <dgm:prSet presAssocID="{5C133A09-2C8E-43BA-BCC2-3B1813F9FDEE}" presName="spaceRect" presStyleCnt="0"/>
      <dgm:spPr/>
    </dgm:pt>
    <dgm:pt modelId="{94753E9E-5D58-45CA-898E-6FCEE90055A8}" type="pres">
      <dgm:prSet presAssocID="{5C133A09-2C8E-43BA-BCC2-3B1813F9FDEE}" presName="parTx" presStyleLbl="revTx" presStyleIdx="2" presStyleCnt="5">
        <dgm:presLayoutVars>
          <dgm:chMax val="0"/>
          <dgm:chPref val="0"/>
        </dgm:presLayoutVars>
      </dgm:prSet>
      <dgm:spPr/>
    </dgm:pt>
    <dgm:pt modelId="{151319CD-B152-4FFB-B557-2410BBEA4704}" type="pres">
      <dgm:prSet presAssocID="{2E7A0AEC-14DE-4A3C-ADA7-BAC21B834C06}" presName="sibTrans" presStyleCnt="0"/>
      <dgm:spPr/>
    </dgm:pt>
    <dgm:pt modelId="{7641D613-9591-42F0-9E5E-42F92D545AEF}" type="pres">
      <dgm:prSet presAssocID="{E2169108-4B2B-42E7-9C2C-C3F84107C3E1}" presName="compNode" presStyleCnt="0"/>
      <dgm:spPr/>
    </dgm:pt>
    <dgm:pt modelId="{A0D81189-B171-469C-89D7-6057FFFB6530}" type="pres">
      <dgm:prSet presAssocID="{E2169108-4B2B-42E7-9C2C-C3F84107C3E1}" presName="bgRect" presStyleLbl="bgShp" presStyleIdx="3" presStyleCnt="5" custLinFactNeighborX="68392" custLinFactNeighborY="15175"/>
      <dgm:spPr/>
    </dgm:pt>
    <dgm:pt modelId="{C0A1FEF5-94C5-4975-BE66-5294612E72D7}" type="pres">
      <dgm:prSet presAssocID="{E2169108-4B2B-42E7-9C2C-C3F84107C3E1}"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solidFill>
            <a:srgbClr val="4799B5">
              <a:alpha val="0"/>
            </a:srgbClr>
          </a:solidFill>
        </a:ln>
      </dgm:spPr>
      <dgm:extLst>
        <a:ext uri="{E40237B7-FDA0-4F09-8148-C483321AD2D9}">
          <dgm14:cNvPr xmlns:dgm14="http://schemas.microsoft.com/office/drawing/2010/diagram" id="0" name="" descr="Judge female with solid fill"/>
        </a:ext>
      </dgm:extLst>
    </dgm:pt>
    <dgm:pt modelId="{EDDCD693-315B-47D8-A7A5-8132A412EE9B}" type="pres">
      <dgm:prSet presAssocID="{E2169108-4B2B-42E7-9C2C-C3F84107C3E1}" presName="spaceRect" presStyleCnt="0"/>
      <dgm:spPr/>
    </dgm:pt>
    <dgm:pt modelId="{5B6D7A53-0BFE-46B6-B662-92669A4D7A78}" type="pres">
      <dgm:prSet presAssocID="{E2169108-4B2B-42E7-9C2C-C3F84107C3E1}" presName="parTx" presStyleLbl="revTx" presStyleIdx="3" presStyleCnt="5">
        <dgm:presLayoutVars>
          <dgm:chMax val="0"/>
          <dgm:chPref val="0"/>
        </dgm:presLayoutVars>
      </dgm:prSet>
      <dgm:spPr/>
    </dgm:pt>
    <dgm:pt modelId="{78E9E74C-C1C1-491F-AF8C-7C6D9586CF15}" type="pres">
      <dgm:prSet presAssocID="{76D0E8E8-3EAC-4807-8348-EB18C7E142FE}" presName="sibTrans" presStyleCnt="0"/>
      <dgm:spPr/>
    </dgm:pt>
    <dgm:pt modelId="{CE900796-783C-4DF7-A051-5FB5061F7142}" type="pres">
      <dgm:prSet presAssocID="{84174D61-82BA-42F3-999B-385CFB61014A}" presName="compNode" presStyleCnt="0"/>
      <dgm:spPr/>
    </dgm:pt>
    <dgm:pt modelId="{6702F210-D191-4A99-8922-EE1B3AA89892}" type="pres">
      <dgm:prSet presAssocID="{84174D61-82BA-42F3-999B-385CFB61014A}" presName="bgRect" presStyleLbl="bgShp" presStyleIdx="4" presStyleCnt="5"/>
      <dgm:spPr/>
    </dgm:pt>
    <dgm:pt modelId="{A0E2073C-5BCB-4677-8309-F373BAE94BDA}" type="pres">
      <dgm:prSet presAssocID="{84174D61-82BA-42F3-999B-385CFB61014A}"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Earth globe: Americas with solid fill"/>
        </a:ext>
      </dgm:extLst>
    </dgm:pt>
    <dgm:pt modelId="{C0AF8740-9033-40F0-9832-0D8F0FAE6FAF}" type="pres">
      <dgm:prSet presAssocID="{84174D61-82BA-42F3-999B-385CFB61014A}" presName="spaceRect" presStyleCnt="0"/>
      <dgm:spPr/>
    </dgm:pt>
    <dgm:pt modelId="{F0EEDD5F-FDE0-414F-970A-52DED0AD01FC}" type="pres">
      <dgm:prSet presAssocID="{84174D61-82BA-42F3-999B-385CFB61014A}" presName="parTx" presStyleLbl="revTx" presStyleIdx="4" presStyleCnt="5">
        <dgm:presLayoutVars>
          <dgm:chMax val="0"/>
          <dgm:chPref val="0"/>
        </dgm:presLayoutVars>
      </dgm:prSet>
      <dgm:spPr/>
    </dgm:pt>
  </dgm:ptLst>
  <dgm:cxnLst>
    <dgm:cxn modelId="{1DDEBD16-89A0-4A66-8557-5A12D6D2E772}" type="presOf" srcId="{CD2FF7CA-3A8B-4C62-A2F5-4E2CBDDE3C7A}" destId="{743AC7C7-7D63-4CD4-8001-F263CBD7C2D4}" srcOrd="0" destOrd="0" presId="urn:microsoft.com/office/officeart/2018/2/layout/IconVerticalSolidList"/>
    <dgm:cxn modelId="{CE500A30-1994-46F0-8FC5-9D1DADC420F9}" type="presOf" srcId="{5C133A09-2C8E-43BA-BCC2-3B1813F9FDEE}" destId="{94753E9E-5D58-45CA-898E-6FCEE90055A8}" srcOrd="0" destOrd="0" presId="urn:microsoft.com/office/officeart/2018/2/layout/IconVerticalSolidList"/>
    <dgm:cxn modelId="{3ED09662-88DB-406A-8D72-B921BEA196C7}" type="presOf" srcId="{E346BBBD-657D-4F95-9AF7-BE0BA57D8F52}" destId="{378D671B-6D33-4648-9D9B-09FBA94C0818}" srcOrd="0" destOrd="0" presId="urn:microsoft.com/office/officeart/2018/2/layout/IconVerticalSolidList"/>
    <dgm:cxn modelId="{AEA0DC45-929F-4A0C-AA1B-6567EDEB7A8F}" type="presOf" srcId="{E2169108-4B2B-42E7-9C2C-C3F84107C3E1}" destId="{5B6D7A53-0BFE-46B6-B662-92669A4D7A78}" srcOrd="0" destOrd="0" presId="urn:microsoft.com/office/officeart/2018/2/layout/IconVerticalSolidList"/>
    <dgm:cxn modelId="{29726F66-0F6D-4900-80AF-554EC9F516BD}" srcId="{E346BBBD-657D-4F95-9AF7-BE0BA57D8F52}" destId="{E2169108-4B2B-42E7-9C2C-C3F84107C3E1}" srcOrd="3" destOrd="0" parTransId="{EFA9357B-E278-4518-BC68-347F2A1CD1D4}" sibTransId="{76D0E8E8-3EAC-4807-8348-EB18C7E142FE}"/>
    <dgm:cxn modelId="{67E41547-D668-4C90-8EA0-9A3A2EC211A3}" srcId="{E346BBBD-657D-4F95-9AF7-BE0BA57D8F52}" destId="{5C133A09-2C8E-43BA-BCC2-3B1813F9FDEE}" srcOrd="2" destOrd="0" parTransId="{DCD06BE0-C15A-420F-A01F-8C2447F3847A}" sibTransId="{2E7A0AEC-14DE-4A3C-ADA7-BAC21B834C06}"/>
    <dgm:cxn modelId="{6D1FD675-75D3-4A0F-A698-CFA3E8DB4C22}" srcId="{E346BBBD-657D-4F95-9AF7-BE0BA57D8F52}" destId="{CD2FF7CA-3A8B-4C62-A2F5-4E2CBDDE3C7A}" srcOrd="1" destOrd="0" parTransId="{F32904C5-7AD1-460D-9044-E3D60C13E4E0}" sibTransId="{DBCC3D4C-D399-4513-8676-331A9E5F7373}"/>
    <dgm:cxn modelId="{82D4579E-F9E0-4D70-BDEC-8BAF44118EF9}" srcId="{E346BBBD-657D-4F95-9AF7-BE0BA57D8F52}" destId="{8688577B-E7C7-4D6D-BBD1-E1AC69F978A3}" srcOrd="0" destOrd="0" parTransId="{2C608C74-3C64-48B8-8751-215EE646A5A8}" sibTransId="{D7F69FE1-C4C3-4775-9D87-180CB374E0BD}"/>
    <dgm:cxn modelId="{80BFCDD8-DFF0-48D0-A3A4-ECFA647811B3}" srcId="{E346BBBD-657D-4F95-9AF7-BE0BA57D8F52}" destId="{84174D61-82BA-42F3-999B-385CFB61014A}" srcOrd="4" destOrd="0" parTransId="{C3FB124E-08AC-413E-89AC-D31292250A22}" sibTransId="{99FCFDCC-E92A-425A-9B11-8CE00B24535D}"/>
    <dgm:cxn modelId="{952E08FB-6979-447F-8CD7-4B4477964F58}" type="presOf" srcId="{84174D61-82BA-42F3-999B-385CFB61014A}" destId="{F0EEDD5F-FDE0-414F-970A-52DED0AD01FC}" srcOrd="0" destOrd="0" presId="urn:microsoft.com/office/officeart/2018/2/layout/IconVerticalSolidList"/>
    <dgm:cxn modelId="{F99A20FF-5B40-41EA-9666-26910D305E8F}" type="presOf" srcId="{8688577B-E7C7-4D6D-BBD1-E1AC69F978A3}" destId="{28358C41-10B5-4CDF-9E76-1B488B0B1E0B}" srcOrd="0" destOrd="0" presId="urn:microsoft.com/office/officeart/2018/2/layout/IconVerticalSolidList"/>
    <dgm:cxn modelId="{691BE037-9E94-41D1-B250-A1B30D7F608A}" type="presParOf" srcId="{378D671B-6D33-4648-9D9B-09FBA94C0818}" destId="{E567E6CF-218A-4B1E-8796-3712FC2A620B}" srcOrd="0" destOrd="0" presId="urn:microsoft.com/office/officeart/2018/2/layout/IconVerticalSolidList"/>
    <dgm:cxn modelId="{F2DD2956-E49D-43CB-9D5E-03BB270C8E0D}" type="presParOf" srcId="{E567E6CF-218A-4B1E-8796-3712FC2A620B}" destId="{F9B9D3B3-37CC-4ACB-A3DC-7AD1AF6830AF}" srcOrd="0" destOrd="0" presId="urn:microsoft.com/office/officeart/2018/2/layout/IconVerticalSolidList"/>
    <dgm:cxn modelId="{CC58E247-6576-4836-8849-B94C4C3A7AE1}" type="presParOf" srcId="{E567E6CF-218A-4B1E-8796-3712FC2A620B}" destId="{F919081C-7C68-4FEC-895E-E05499AF0E05}" srcOrd="1" destOrd="0" presId="urn:microsoft.com/office/officeart/2018/2/layout/IconVerticalSolidList"/>
    <dgm:cxn modelId="{B5FD1557-AB3A-46B3-822D-A1A79312A776}" type="presParOf" srcId="{E567E6CF-218A-4B1E-8796-3712FC2A620B}" destId="{C6F3BA22-7A58-4161-B80D-0BF178DAE393}" srcOrd="2" destOrd="0" presId="urn:microsoft.com/office/officeart/2018/2/layout/IconVerticalSolidList"/>
    <dgm:cxn modelId="{41A626CF-162F-43DD-90B5-95AC29E607E8}" type="presParOf" srcId="{E567E6CF-218A-4B1E-8796-3712FC2A620B}" destId="{28358C41-10B5-4CDF-9E76-1B488B0B1E0B}" srcOrd="3" destOrd="0" presId="urn:microsoft.com/office/officeart/2018/2/layout/IconVerticalSolidList"/>
    <dgm:cxn modelId="{F76CEF03-CD5E-42E6-BCBE-6AB9981E6FEE}" type="presParOf" srcId="{378D671B-6D33-4648-9D9B-09FBA94C0818}" destId="{BC15370A-937F-4BD7-AF3D-5E512EC62F23}" srcOrd="1" destOrd="0" presId="urn:microsoft.com/office/officeart/2018/2/layout/IconVerticalSolidList"/>
    <dgm:cxn modelId="{FAC09532-50A8-4AED-9531-CDFC58153BC3}" type="presParOf" srcId="{378D671B-6D33-4648-9D9B-09FBA94C0818}" destId="{229113A0-5892-48CA-AD8A-3009F97215F8}" srcOrd="2" destOrd="0" presId="urn:microsoft.com/office/officeart/2018/2/layout/IconVerticalSolidList"/>
    <dgm:cxn modelId="{8A1B8B17-3705-4D9E-AEBE-B0F379508B8F}" type="presParOf" srcId="{229113A0-5892-48CA-AD8A-3009F97215F8}" destId="{640722D2-547F-4D1D-B374-F7A7B34EC0A2}" srcOrd="0" destOrd="0" presId="urn:microsoft.com/office/officeart/2018/2/layout/IconVerticalSolidList"/>
    <dgm:cxn modelId="{85171A95-6372-414E-9FD2-16D49B65649D}" type="presParOf" srcId="{229113A0-5892-48CA-AD8A-3009F97215F8}" destId="{D19400C5-61F2-4573-B0C0-140D368AD80A}" srcOrd="1" destOrd="0" presId="urn:microsoft.com/office/officeart/2018/2/layout/IconVerticalSolidList"/>
    <dgm:cxn modelId="{29B56C31-1833-4576-8A69-54D30675932B}" type="presParOf" srcId="{229113A0-5892-48CA-AD8A-3009F97215F8}" destId="{B9B4002A-CDDD-4C83-A4F1-7E19B6226AA1}" srcOrd="2" destOrd="0" presId="urn:microsoft.com/office/officeart/2018/2/layout/IconVerticalSolidList"/>
    <dgm:cxn modelId="{6FA135D5-2EBD-4EBC-A7C5-AED2F546D1E1}" type="presParOf" srcId="{229113A0-5892-48CA-AD8A-3009F97215F8}" destId="{743AC7C7-7D63-4CD4-8001-F263CBD7C2D4}" srcOrd="3" destOrd="0" presId="urn:microsoft.com/office/officeart/2018/2/layout/IconVerticalSolidList"/>
    <dgm:cxn modelId="{CDEEEF58-B8A7-4CFD-940A-45F79FF4F2BC}" type="presParOf" srcId="{378D671B-6D33-4648-9D9B-09FBA94C0818}" destId="{127C6401-79F2-4A8B-9144-08E8E3BE9C69}" srcOrd="3" destOrd="0" presId="urn:microsoft.com/office/officeart/2018/2/layout/IconVerticalSolidList"/>
    <dgm:cxn modelId="{8D8E8B91-EB75-418A-ABEC-3A03558D8909}" type="presParOf" srcId="{378D671B-6D33-4648-9D9B-09FBA94C0818}" destId="{D21A9E2B-5013-42CB-AE72-5E045AECBC12}" srcOrd="4" destOrd="0" presId="urn:microsoft.com/office/officeart/2018/2/layout/IconVerticalSolidList"/>
    <dgm:cxn modelId="{0CCB8303-9C6E-459C-B6F4-6A83A26A017E}" type="presParOf" srcId="{D21A9E2B-5013-42CB-AE72-5E045AECBC12}" destId="{CA2AE863-963E-49CB-8B39-28CBFA41D78F}" srcOrd="0" destOrd="0" presId="urn:microsoft.com/office/officeart/2018/2/layout/IconVerticalSolidList"/>
    <dgm:cxn modelId="{4C2268A0-3C1C-4DE9-AB57-771A6C274020}" type="presParOf" srcId="{D21A9E2B-5013-42CB-AE72-5E045AECBC12}" destId="{6363A48F-25C9-492D-8D35-9E1C58CA18AF}" srcOrd="1" destOrd="0" presId="urn:microsoft.com/office/officeart/2018/2/layout/IconVerticalSolidList"/>
    <dgm:cxn modelId="{C9DD82AF-EB38-4189-AE57-41B160121FC4}" type="presParOf" srcId="{D21A9E2B-5013-42CB-AE72-5E045AECBC12}" destId="{F35DEBE5-199C-4670-B839-BC8BB5A15E6E}" srcOrd="2" destOrd="0" presId="urn:microsoft.com/office/officeart/2018/2/layout/IconVerticalSolidList"/>
    <dgm:cxn modelId="{8DAB86DE-4BC4-49BF-AE44-DB0972907833}" type="presParOf" srcId="{D21A9E2B-5013-42CB-AE72-5E045AECBC12}" destId="{94753E9E-5D58-45CA-898E-6FCEE90055A8}" srcOrd="3" destOrd="0" presId="urn:microsoft.com/office/officeart/2018/2/layout/IconVerticalSolidList"/>
    <dgm:cxn modelId="{25962984-06D0-41A1-B72B-CDFCD3EF52E9}" type="presParOf" srcId="{378D671B-6D33-4648-9D9B-09FBA94C0818}" destId="{151319CD-B152-4FFB-B557-2410BBEA4704}" srcOrd="5" destOrd="0" presId="urn:microsoft.com/office/officeart/2018/2/layout/IconVerticalSolidList"/>
    <dgm:cxn modelId="{BE542C51-E52B-4C96-9119-7CE7783CFED8}" type="presParOf" srcId="{378D671B-6D33-4648-9D9B-09FBA94C0818}" destId="{7641D613-9591-42F0-9E5E-42F92D545AEF}" srcOrd="6" destOrd="0" presId="urn:microsoft.com/office/officeart/2018/2/layout/IconVerticalSolidList"/>
    <dgm:cxn modelId="{3AFCBC4D-D3B2-416C-B48E-CFDB697406BD}" type="presParOf" srcId="{7641D613-9591-42F0-9E5E-42F92D545AEF}" destId="{A0D81189-B171-469C-89D7-6057FFFB6530}" srcOrd="0" destOrd="0" presId="urn:microsoft.com/office/officeart/2018/2/layout/IconVerticalSolidList"/>
    <dgm:cxn modelId="{FA3C46E6-9522-40CC-9D37-8AFA55C076AA}" type="presParOf" srcId="{7641D613-9591-42F0-9E5E-42F92D545AEF}" destId="{C0A1FEF5-94C5-4975-BE66-5294612E72D7}" srcOrd="1" destOrd="0" presId="urn:microsoft.com/office/officeart/2018/2/layout/IconVerticalSolidList"/>
    <dgm:cxn modelId="{9969DA12-CCC3-4E5D-8B6B-4A47735538CA}" type="presParOf" srcId="{7641D613-9591-42F0-9E5E-42F92D545AEF}" destId="{EDDCD693-315B-47D8-A7A5-8132A412EE9B}" srcOrd="2" destOrd="0" presId="urn:microsoft.com/office/officeart/2018/2/layout/IconVerticalSolidList"/>
    <dgm:cxn modelId="{F85E2D6C-3D9B-4F96-8333-F5574467A8A0}" type="presParOf" srcId="{7641D613-9591-42F0-9E5E-42F92D545AEF}" destId="{5B6D7A53-0BFE-46B6-B662-92669A4D7A78}" srcOrd="3" destOrd="0" presId="urn:microsoft.com/office/officeart/2018/2/layout/IconVerticalSolidList"/>
    <dgm:cxn modelId="{D740D66D-6974-4DC0-8D5C-93A7F4AB5A97}" type="presParOf" srcId="{378D671B-6D33-4648-9D9B-09FBA94C0818}" destId="{78E9E74C-C1C1-491F-AF8C-7C6D9586CF15}" srcOrd="7" destOrd="0" presId="urn:microsoft.com/office/officeart/2018/2/layout/IconVerticalSolidList"/>
    <dgm:cxn modelId="{9D0536B4-82C8-4F45-9CF3-F90550538BA4}" type="presParOf" srcId="{378D671B-6D33-4648-9D9B-09FBA94C0818}" destId="{CE900796-783C-4DF7-A051-5FB5061F7142}" srcOrd="8" destOrd="0" presId="urn:microsoft.com/office/officeart/2018/2/layout/IconVerticalSolidList"/>
    <dgm:cxn modelId="{2C4FD9B4-6E47-4592-9719-5907819BF81D}" type="presParOf" srcId="{CE900796-783C-4DF7-A051-5FB5061F7142}" destId="{6702F210-D191-4A99-8922-EE1B3AA89892}" srcOrd="0" destOrd="0" presId="urn:microsoft.com/office/officeart/2018/2/layout/IconVerticalSolidList"/>
    <dgm:cxn modelId="{9B0700F6-3477-46D3-AD72-677D73D2B03C}" type="presParOf" srcId="{CE900796-783C-4DF7-A051-5FB5061F7142}" destId="{A0E2073C-5BCB-4677-8309-F373BAE94BDA}" srcOrd="1" destOrd="0" presId="urn:microsoft.com/office/officeart/2018/2/layout/IconVerticalSolidList"/>
    <dgm:cxn modelId="{A953C016-AF31-4BFE-9C17-374AACC7A6EC}" type="presParOf" srcId="{CE900796-783C-4DF7-A051-5FB5061F7142}" destId="{C0AF8740-9033-40F0-9832-0D8F0FAE6FAF}" srcOrd="2" destOrd="0" presId="urn:microsoft.com/office/officeart/2018/2/layout/IconVerticalSolidList"/>
    <dgm:cxn modelId="{38363592-915D-4AC2-A1B8-3D1A45D004D8}" type="presParOf" srcId="{CE900796-783C-4DF7-A051-5FB5061F7142}" destId="{F0EEDD5F-FDE0-414F-970A-52DED0AD01F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22A2D9-3F14-45FB-A0B4-E26414BD0305}"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431A979-F213-43CA-B7B7-0D260DFC2DDD}">
      <dgm:prSet custT="1"/>
      <dgm:spPr/>
      <dgm:t>
        <a:bodyPr/>
        <a:lstStyle/>
        <a:p>
          <a:pPr>
            <a:lnSpc>
              <a:spcPct val="100000"/>
            </a:lnSpc>
          </a:pPr>
          <a:r>
            <a:rPr lang="fr-FR" sz="2000" noProof="0" dirty="0">
              <a:latin typeface="Gill Sans MT" panose="020B0502020104020203" pitchFamily="34" charset="0"/>
            </a:rPr>
            <a:t>Couvre la gestion de la qualité des études de sureté non cliniques</a:t>
          </a:r>
        </a:p>
      </dgm:t>
    </dgm:pt>
    <dgm:pt modelId="{1207CAC5-2D17-47EA-9F36-FE7EACE44AED}" type="parTrans" cxnId="{2E753088-02D4-4DEB-B41C-BF317FB61CC1}">
      <dgm:prSet/>
      <dgm:spPr/>
      <dgm:t>
        <a:bodyPr/>
        <a:lstStyle/>
        <a:p>
          <a:endParaRPr lang="en-US" sz="2000">
            <a:latin typeface="Gill Sans MT" panose="020B0502020104020203" pitchFamily="34" charset="0"/>
          </a:endParaRPr>
        </a:p>
      </dgm:t>
    </dgm:pt>
    <dgm:pt modelId="{C5E331AA-D03D-4336-B31B-3473180EC306}" type="sibTrans" cxnId="{2E753088-02D4-4DEB-B41C-BF317FB61CC1}">
      <dgm:prSet/>
      <dgm:spPr/>
      <dgm:t>
        <a:bodyPr/>
        <a:lstStyle/>
        <a:p>
          <a:pPr>
            <a:lnSpc>
              <a:spcPct val="100000"/>
            </a:lnSpc>
          </a:pPr>
          <a:endParaRPr lang="en-US" sz="2000">
            <a:latin typeface="Gill Sans MT" panose="020B0502020104020203" pitchFamily="34" charset="0"/>
          </a:endParaRPr>
        </a:p>
      </dgm:t>
    </dgm:pt>
    <dgm:pt modelId="{4631FB84-A3FC-4CA1-A013-028ABA10C62B}">
      <dgm:prSet custT="1"/>
      <dgm:spPr/>
      <dgm:t>
        <a:bodyPr/>
        <a:lstStyle/>
        <a:p>
          <a:pPr>
            <a:lnSpc>
              <a:spcPct val="100000"/>
            </a:lnSpc>
          </a:pPr>
          <a:r>
            <a:rPr lang="fr-FR" sz="2000" noProof="0" dirty="0">
              <a:latin typeface="Gill Sans MT" panose="020B0502020104020203" pitchFamily="34" charset="0"/>
            </a:rPr>
            <a:t>L'objectif est de promouvoir la qualité et la validité des données obtenues par le biais d'essais. </a:t>
          </a:r>
        </a:p>
      </dgm:t>
    </dgm:pt>
    <dgm:pt modelId="{95DCF88E-34EF-41D2-94C4-F2155A03C4B7}" type="sibTrans" cxnId="{47F679F3-DF81-4710-91E6-203C1D83CB13}">
      <dgm:prSet/>
      <dgm:spPr/>
      <dgm:t>
        <a:bodyPr/>
        <a:lstStyle/>
        <a:p>
          <a:endParaRPr lang="en-US" sz="2000">
            <a:latin typeface="Gill Sans MT" panose="020B0502020104020203" pitchFamily="34" charset="0"/>
          </a:endParaRPr>
        </a:p>
      </dgm:t>
    </dgm:pt>
    <dgm:pt modelId="{68BCB1C0-B826-4AE9-A4C1-49D800B1D42C}" type="parTrans" cxnId="{47F679F3-DF81-4710-91E6-203C1D83CB13}">
      <dgm:prSet/>
      <dgm:spPr/>
      <dgm:t>
        <a:bodyPr/>
        <a:lstStyle/>
        <a:p>
          <a:endParaRPr lang="en-US" sz="2000">
            <a:latin typeface="Gill Sans MT" panose="020B0502020104020203" pitchFamily="34" charset="0"/>
          </a:endParaRPr>
        </a:p>
      </dgm:t>
    </dgm:pt>
    <dgm:pt modelId="{1B96E046-42EE-4F1B-AE59-84D2551A3C1A}" type="pres">
      <dgm:prSet presAssocID="{5322A2D9-3F14-45FB-A0B4-E26414BD0305}" presName="root" presStyleCnt="0">
        <dgm:presLayoutVars>
          <dgm:dir/>
          <dgm:resizeHandles val="exact"/>
        </dgm:presLayoutVars>
      </dgm:prSet>
      <dgm:spPr/>
    </dgm:pt>
    <dgm:pt modelId="{EB2EE8A4-61C1-4D83-ADE3-317EBC312334}" type="pres">
      <dgm:prSet presAssocID="{5322A2D9-3F14-45FB-A0B4-E26414BD0305}" presName="container" presStyleCnt="0">
        <dgm:presLayoutVars>
          <dgm:dir/>
          <dgm:resizeHandles val="exact"/>
        </dgm:presLayoutVars>
      </dgm:prSet>
      <dgm:spPr/>
    </dgm:pt>
    <dgm:pt modelId="{10BC5FEA-4D41-4028-8F9E-9A2D1C15DB4B}" type="pres">
      <dgm:prSet presAssocID="{B431A979-F213-43CA-B7B7-0D260DFC2DDD}" presName="compNode" presStyleCnt="0"/>
      <dgm:spPr/>
    </dgm:pt>
    <dgm:pt modelId="{98728B4F-1ECE-4725-A4D9-A0B6C6208254}" type="pres">
      <dgm:prSet presAssocID="{B431A979-F213-43CA-B7B7-0D260DFC2DDD}" presName="iconBgRect" presStyleLbl="bgShp" presStyleIdx="0" presStyleCnt="2"/>
      <dgm:spPr/>
    </dgm:pt>
    <dgm:pt modelId="{DEA83558-1B4D-4C2E-8A71-6A3837FDCC8B}" type="pres">
      <dgm:prSet presAssocID="{B431A979-F213-43CA-B7B7-0D260DFC2DDD}"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Open book with solid fill"/>
        </a:ext>
      </dgm:extLst>
    </dgm:pt>
    <dgm:pt modelId="{1498B31C-2DA7-4A6F-8F29-CAB8B5E2FFAE}" type="pres">
      <dgm:prSet presAssocID="{B431A979-F213-43CA-B7B7-0D260DFC2DDD}" presName="spaceRect" presStyleCnt="0"/>
      <dgm:spPr/>
    </dgm:pt>
    <dgm:pt modelId="{647850D0-CA36-49F5-8D9F-8D0E410F4AA2}" type="pres">
      <dgm:prSet presAssocID="{B431A979-F213-43CA-B7B7-0D260DFC2DDD}" presName="textRect" presStyleLbl="revTx" presStyleIdx="0" presStyleCnt="2" custScaleX="122919" custScaleY="108445">
        <dgm:presLayoutVars>
          <dgm:chMax val="1"/>
          <dgm:chPref val="1"/>
        </dgm:presLayoutVars>
      </dgm:prSet>
      <dgm:spPr/>
    </dgm:pt>
    <dgm:pt modelId="{CC5D7BE8-AB39-4B88-9A7F-44EFA9DB3A17}" type="pres">
      <dgm:prSet presAssocID="{C5E331AA-D03D-4336-B31B-3473180EC306}" presName="sibTrans" presStyleLbl="sibTrans2D1" presStyleIdx="0" presStyleCnt="0"/>
      <dgm:spPr/>
    </dgm:pt>
    <dgm:pt modelId="{0B0C2AC2-0B89-45D0-BDA6-33B7C4108F29}" type="pres">
      <dgm:prSet presAssocID="{4631FB84-A3FC-4CA1-A013-028ABA10C62B}" presName="compNode" presStyleCnt="0"/>
      <dgm:spPr/>
    </dgm:pt>
    <dgm:pt modelId="{7A5E97AB-04C1-4F47-93F3-FDFC307FAADB}" type="pres">
      <dgm:prSet presAssocID="{4631FB84-A3FC-4CA1-A013-028ABA10C62B}" presName="iconBgRect" presStyleLbl="bgShp" presStyleIdx="1" presStyleCnt="2"/>
      <dgm:spPr/>
    </dgm:pt>
    <dgm:pt modelId="{C741ACB4-B121-407D-8EAA-35CB0385A584}" type="pres">
      <dgm:prSet presAssocID="{4631FB84-A3FC-4CA1-A013-028ABA10C62B}"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eacher with solid fill"/>
        </a:ext>
      </dgm:extLst>
    </dgm:pt>
    <dgm:pt modelId="{1F84B91F-9DBC-4F03-99AA-0288C86A4C9F}" type="pres">
      <dgm:prSet presAssocID="{4631FB84-A3FC-4CA1-A013-028ABA10C62B}" presName="spaceRect" presStyleCnt="0"/>
      <dgm:spPr/>
    </dgm:pt>
    <dgm:pt modelId="{38DE9039-9BD9-405E-B4CA-4FC277B82D05}" type="pres">
      <dgm:prSet presAssocID="{4631FB84-A3FC-4CA1-A013-028ABA10C62B}" presName="textRect" presStyleLbl="revTx" presStyleIdx="1" presStyleCnt="2">
        <dgm:presLayoutVars>
          <dgm:chMax val="1"/>
          <dgm:chPref val="1"/>
        </dgm:presLayoutVars>
      </dgm:prSet>
      <dgm:spPr/>
    </dgm:pt>
  </dgm:ptLst>
  <dgm:cxnLst>
    <dgm:cxn modelId="{B367D831-6232-4729-BC88-8A31DCBB50ED}" type="presOf" srcId="{4631FB84-A3FC-4CA1-A013-028ABA10C62B}" destId="{38DE9039-9BD9-405E-B4CA-4FC277B82D05}" srcOrd="0" destOrd="0" presId="urn:microsoft.com/office/officeart/2018/2/layout/IconCircleList"/>
    <dgm:cxn modelId="{F13E7F5E-500D-45AF-981E-BB672A551116}" type="presOf" srcId="{B431A979-F213-43CA-B7B7-0D260DFC2DDD}" destId="{647850D0-CA36-49F5-8D9F-8D0E410F4AA2}" srcOrd="0" destOrd="0" presId="urn:microsoft.com/office/officeart/2018/2/layout/IconCircleList"/>
    <dgm:cxn modelId="{DD41244C-9DC0-4B07-B897-9C9DB0A10908}" type="presOf" srcId="{C5E331AA-D03D-4336-B31B-3473180EC306}" destId="{CC5D7BE8-AB39-4B88-9A7F-44EFA9DB3A17}" srcOrd="0" destOrd="0" presId="urn:microsoft.com/office/officeart/2018/2/layout/IconCircleList"/>
    <dgm:cxn modelId="{2E753088-02D4-4DEB-B41C-BF317FB61CC1}" srcId="{5322A2D9-3F14-45FB-A0B4-E26414BD0305}" destId="{B431A979-F213-43CA-B7B7-0D260DFC2DDD}" srcOrd="0" destOrd="0" parTransId="{1207CAC5-2D17-47EA-9F36-FE7EACE44AED}" sibTransId="{C5E331AA-D03D-4336-B31B-3473180EC306}"/>
    <dgm:cxn modelId="{BD703DA8-B4B5-4013-9AAF-27C5C7EDD4A9}" type="presOf" srcId="{5322A2D9-3F14-45FB-A0B4-E26414BD0305}" destId="{1B96E046-42EE-4F1B-AE59-84D2551A3C1A}" srcOrd="0" destOrd="0" presId="urn:microsoft.com/office/officeart/2018/2/layout/IconCircleList"/>
    <dgm:cxn modelId="{47F679F3-DF81-4710-91E6-203C1D83CB13}" srcId="{5322A2D9-3F14-45FB-A0B4-E26414BD0305}" destId="{4631FB84-A3FC-4CA1-A013-028ABA10C62B}" srcOrd="1" destOrd="0" parTransId="{68BCB1C0-B826-4AE9-A4C1-49D800B1D42C}" sibTransId="{95DCF88E-34EF-41D2-94C4-F2155A03C4B7}"/>
    <dgm:cxn modelId="{7F58847A-0FA2-43DA-8D56-CBC9BEBCF0E7}" type="presParOf" srcId="{1B96E046-42EE-4F1B-AE59-84D2551A3C1A}" destId="{EB2EE8A4-61C1-4D83-ADE3-317EBC312334}" srcOrd="0" destOrd="0" presId="urn:microsoft.com/office/officeart/2018/2/layout/IconCircleList"/>
    <dgm:cxn modelId="{2A215C28-47E2-4ADF-BE8D-292923BE903D}" type="presParOf" srcId="{EB2EE8A4-61C1-4D83-ADE3-317EBC312334}" destId="{10BC5FEA-4D41-4028-8F9E-9A2D1C15DB4B}" srcOrd="0" destOrd="0" presId="urn:microsoft.com/office/officeart/2018/2/layout/IconCircleList"/>
    <dgm:cxn modelId="{76B5E46F-FDB8-4340-B599-D0EF6EDBC2A9}" type="presParOf" srcId="{10BC5FEA-4D41-4028-8F9E-9A2D1C15DB4B}" destId="{98728B4F-1ECE-4725-A4D9-A0B6C6208254}" srcOrd="0" destOrd="0" presId="urn:microsoft.com/office/officeart/2018/2/layout/IconCircleList"/>
    <dgm:cxn modelId="{AD524720-5D88-4FBE-96D1-DB4FFB8EC71D}" type="presParOf" srcId="{10BC5FEA-4D41-4028-8F9E-9A2D1C15DB4B}" destId="{DEA83558-1B4D-4C2E-8A71-6A3837FDCC8B}" srcOrd="1" destOrd="0" presId="urn:microsoft.com/office/officeart/2018/2/layout/IconCircleList"/>
    <dgm:cxn modelId="{5D823BCF-40F8-48BC-A942-704595AC7D29}" type="presParOf" srcId="{10BC5FEA-4D41-4028-8F9E-9A2D1C15DB4B}" destId="{1498B31C-2DA7-4A6F-8F29-CAB8B5E2FFAE}" srcOrd="2" destOrd="0" presId="urn:microsoft.com/office/officeart/2018/2/layout/IconCircleList"/>
    <dgm:cxn modelId="{1BE668B9-4455-4497-AD4B-CC1CA6E0DBBB}" type="presParOf" srcId="{10BC5FEA-4D41-4028-8F9E-9A2D1C15DB4B}" destId="{647850D0-CA36-49F5-8D9F-8D0E410F4AA2}" srcOrd="3" destOrd="0" presId="urn:microsoft.com/office/officeart/2018/2/layout/IconCircleList"/>
    <dgm:cxn modelId="{D869F6C8-5719-401C-BDB9-346DEEC46FEA}" type="presParOf" srcId="{EB2EE8A4-61C1-4D83-ADE3-317EBC312334}" destId="{CC5D7BE8-AB39-4B88-9A7F-44EFA9DB3A17}" srcOrd="1" destOrd="0" presId="urn:microsoft.com/office/officeart/2018/2/layout/IconCircleList"/>
    <dgm:cxn modelId="{BB9953DE-4E59-433B-AB9A-3B080F064099}" type="presParOf" srcId="{EB2EE8A4-61C1-4D83-ADE3-317EBC312334}" destId="{0B0C2AC2-0B89-45D0-BDA6-33B7C4108F29}" srcOrd="2" destOrd="0" presId="urn:microsoft.com/office/officeart/2018/2/layout/IconCircleList"/>
    <dgm:cxn modelId="{F5B2DC57-7D10-44CA-9C4A-0E2D61B549E9}" type="presParOf" srcId="{0B0C2AC2-0B89-45D0-BDA6-33B7C4108F29}" destId="{7A5E97AB-04C1-4F47-93F3-FDFC307FAADB}" srcOrd="0" destOrd="0" presId="urn:microsoft.com/office/officeart/2018/2/layout/IconCircleList"/>
    <dgm:cxn modelId="{D7B2ED8F-FE40-42D7-801A-9AB93D07F1A6}" type="presParOf" srcId="{0B0C2AC2-0B89-45D0-BDA6-33B7C4108F29}" destId="{C741ACB4-B121-407D-8EAA-35CB0385A584}" srcOrd="1" destOrd="0" presId="urn:microsoft.com/office/officeart/2018/2/layout/IconCircleList"/>
    <dgm:cxn modelId="{ED152E97-585E-4C5B-97BC-284E2B6747AF}" type="presParOf" srcId="{0B0C2AC2-0B89-45D0-BDA6-33B7C4108F29}" destId="{1F84B91F-9DBC-4F03-99AA-0288C86A4C9F}" srcOrd="2" destOrd="0" presId="urn:microsoft.com/office/officeart/2018/2/layout/IconCircleList"/>
    <dgm:cxn modelId="{C21CB2F5-D93B-465C-B09C-4D20A385474D}" type="presParOf" srcId="{0B0C2AC2-0B89-45D0-BDA6-33B7C4108F29}" destId="{38DE9039-9BD9-405E-B4CA-4FC277B82D0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F7CF9BD6-562E-4417-82A0-B09113C37ED4}"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23049A81-0388-4E1E-A862-EDB789F015B8}">
      <dgm:prSet custT="1"/>
      <dgm:spPr/>
      <dgm:t>
        <a:bodyPr/>
        <a:lstStyle/>
        <a:p>
          <a:pPr rtl="0"/>
          <a:r>
            <a:rPr lang="en-US" sz="2800" dirty="0">
              <a:latin typeface="+mn-lt"/>
            </a:rPr>
            <a:t>Assurer </a:t>
          </a:r>
          <a:r>
            <a:rPr lang="en-US" sz="2800" dirty="0" err="1">
              <a:latin typeface="+mn-lt"/>
            </a:rPr>
            <a:t>une</a:t>
          </a:r>
          <a:r>
            <a:rPr lang="en-US" sz="2800" dirty="0">
              <a:latin typeface="+mn-lt"/>
            </a:rPr>
            <a:t> haute </a:t>
          </a:r>
          <a:r>
            <a:rPr lang="en-US" sz="2800" dirty="0" err="1">
              <a:latin typeface="+mn-lt"/>
            </a:rPr>
            <a:t>qualité</a:t>
          </a:r>
          <a:r>
            <a:rPr lang="en-US" sz="2800" dirty="0">
              <a:latin typeface="+mn-lt"/>
            </a:rPr>
            <a:t> des </a:t>
          </a:r>
          <a:r>
            <a:rPr lang="en-US" sz="2800" dirty="0" err="1">
              <a:latin typeface="+mn-lt"/>
            </a:rPr>
            <a:t>résultats</a:t>
          </a:r>
          <a:endParaRPr lang="en-US" sz="2800" dirty="0">
            <a:latin typeface="Gill Sans MT" panose="020B0502020104020203" pitchFamily="34" charset="0"/>
          </a:endParaRPr>
        </a:p>
      </dgm:t>
    </dgm:pt>
    <dgm:pt modelId="{14B8B864-D53D-4D8A-B190-F4F854CFD6AD}" type="parTrans" cxnId="{2DF8E456-27CC-42CF-9459-92D7173D2DB2}">
      <dgm:prSet/>
      <dgm:spPr/>
      <dgm:t>
        <a:bodyPr/>
        <a:lstStyle/>
        <a:p>
          <a:endParaRPr lang="en-US" sz="2800">
            <a:latin typeface="Gill Sans MT" panose="020B0502020104020203" pitchFamily="34" charset="0"/>
          </a:endParaRPr>
        </a:p>
      </dgm:t>
    </dgm:pt>
    <dgm:pt modelId="{D7A881AC-2C83-45CF-9913-330C2D995F2E}" type="sibTrans" cxnId="{2DF8E456-27CC-42CF-9459-92D7173D2DB2}">
      <dgm:prSet phldrT="2" phldr="0"/>
      <dgm:spPr/>
      <dgm:t>
        <a:bodyPr/>
        <a:lstStyle/>
        <a:p>
          <a:r>
            <a:rPr lang="en-US" sz="2800">
              <a:latin typeface="Gill Sans MT" panose="020B0502020104020203" pitchFamily="34" charset="0"/>
            </a:rPr>
            <a:t>2</a:t>
          </a:r>
        </a:p>
      </dgm:t>
    </dgm:pt>
    <dgm:pt modelId="{54D146A3-CA4D-4DE0-82DA-CCA4C0A36510}">
      <dgm:prSet custT="1"/>
      <dgm:spPr/>
      <dgm:t>
        <a:bodyPr/>
        <a:lstStyle/>
        <a:p>
          <a:r>
            <a:rPr lang="en-US" sz="2800">
              <a:latin typeface="+mn-lt"/>
            </a:rPr>
            <a:t>Assurer la comparabilité des résultats</a:t>
          </a:r>
          <a:endParaRPr lang="en-US" sz="2800">
            <a:latin typeface="Gill Sans MT" panose="020B0502020104020203" pitchFamily="34" charset="0"/>
          </a:endParaRPr>
        </a:p>
      </dgm:t>
    </dgm:pt>
    <dgm:pt modelId="{EFBCFF85-A065-4D3A-9DED-E1F9329F6CE2}" type="parTrans" cxnId="{EA5909C2-D428-4AA8-8B42-1A5D81EEA5A5}">
      <dgm:prSet/>
      <dgm:spPr/>
      <dgm:t>
        <a:bodyPr/>
        <a:lstStyle/>
        <a:p>
          <a:endParaRPr lang="en-US" sz="2800">
            <a:latin typeface="Gill Sans MT" panose="020B0502020104020203" pitchFamily="34" charset="0"/>
          </a:endParaRPr>
        </a:p>
      </dgm:t>
    </dgm:pt>
    <dgm:pt modelId="{1EE41888-1962-4B86-A75B-5CE1BDDFCA8A}" type="sibTrans" cxnId="{EA5909C2-D428-4AA8-8B42-1A5D81EEA5A5}">
      <dgm:prSet phldrT="3" phldr="0"/>
      <dgm:spPr/>
      <dgm:t>
        <a:bodyPr/>
        <a:lstStyle/>
        <a:p>
          <a:r>
            <a:rPr lang="en-US" sz="2800">
              <a:latin typeface="Gill Sans MT" panose="020B0502020104020203" pitchFamily="34" charset="0"/>
            </a:rPr>
            <a:t>3</a:t>
          </a:r>
        </a:p>
      </dgm:t>
    </dgm:pt>
    <dgm:pt modelId="{A386850C-B095-4EB6-91CA-1530B37056FC}">
      <dgm:prSet custT="1"/>
      <dgm:spPr/>
      <dgm:t>
        <a:bodyPr/>
        <a:lstStyle/>
        <a:p>
          <a:pPr rtl="0"/>
          <a:r>
            <a:rPr lang="en-US" sz="2800">
              <a:latin typeface="+mn-lt"/>
            </a:rPr>
            <a:t>Promouvoir la reconnaissance mutuelle des résultats</a:t>
          </a:r>
          <a:endParaRPr lang="en-US" sz="2800">
            <a:latin typeface="Gill Sans MT" panose="020B0502020104020203" pitchFamily="34" charset="0"/>
          </a:endParaRPr>
        </a:p>
      </dgm:t>
    </dgm:pt>
    <dgm:pt modelId="{E9DEA872-5943-4760-A58A-5E6805E828A1}" type="parTrans" cxnId="{1323725E-B5CF-4151-A643-DF230799ACDC}">
      <dgm:prSet/>
      <dgm:spPr/>
      <dgm:t>
        <a:bodyPr/>
        <a:lstStyle/>
        <a:p>
          <a:endParaRPr lang="en-US" sz="2800">
            <a:latin typeface="Gill Sans MT" panose="020B0502020104020203" pitchFamily="34" charset="0"/>
          </a:endParaRPr>
        </a:p>
      </dgm:t>
    </dgm:pt>
    <dgm:pt modelId="{28D04AF5-1875-4A47-BBEF-C23141DF95A3}" type="sibTrans" cxnId="{1323725E-B5CF-4151-A643-DF230799ACDC}">
      <dgm:prSet phldrT="4" phldr="0"/>
      <dgm:spPr/>
      <dgm:t>
        <a:bodyPr/>
        <a:lstStyle/>
        <a:p>
          <a:r>
            <a:rPr lang="en-US" sz="2800">
              <a:latin typeface="Gill Sans MT" panose="020B0502020104020203" pitchFamily="34" charset="0"/>
            </a:rPr>
            <a:t>4</a:t>
          </a:r>
        </a:p>
      </dgm:t>
    </dgm:pt>
    <dgm:pt modelId="{D79E08D5-6A43-B544-9BD5-4AA101C5DB41}">
      <dgm:prSet custT="1"/>
      <dgm:spPr/>
      <dgm:t>
        <a:bodyPr/>
        <a:lstStyle/>
        <a:p>
          <a:r>
            <a:rPr lang="en-US" sz="2800" dirty="0">
              <a:latin typeface="+mn-lt"/>
            </a:rPr>
            <a:t>Limiter les </a:t>
          </a:r>
          <a:r>
            <a:rPr lang="en-US" sz="2800" dirty="0" err="1">
              <a:latin typeface="+mn-lt"/>
            </a:rPr>
            <a:t>gaspillages</a:t>
          </a:r>
          <a:endParaRPr lang="en-US" sz="2800" dirty="0">
            <a:latin typeface="Gill Sans MT" panose="020B0502020104020203" pitchFamily="34" charset="0"/>
          </a:endParaRPr>
        </a:p>
      </dgm:t>
    </dgm:pt>
    <dgm:pt modelId="{14868882-3580-C041-9857-EE01D840BB4C}" type="parTrans" cxnId="{FAA0BFA6-D28C-E147-BE7C-73BE9A2929D3}">
      <dgm:prSet/>
      <dgm:spPr/>
      <dgm:t>
        <a:bodyPr/>
        <a:lstStyle/>
        <a:p>
          <a:endParaRPr lang="en-US" sz="2800">
            <a:latin typeface="Gill Sans MT" panose="020B0502020104020203" pitchFamily="34" charset="0"/>
          </a:endParaRPr>
        </a:p>
      </dgm:t>
    </dgm:pt>
    <dgm:pt modelId="{CB5E476F-7AAA-2A44-BF46-88D59766BE4D}" type="sibTrans" cxnId="{FAA0BFA6-D28C-E147-BE7C-73BE9A2929D3}">
      <dgm:prSet phldrT="1" phldr="0"/>
      <dgm:spPr/>
      <dgm:t>
        <a:bodyPr/>
        <a:lstStyle/>
        <a:p>
          <a:r>
            <a:rPr lang="en-US" sz="2800">
              <a:latin typeface="Gill Sans MT" panose="020B0502020104020203" pitchFamily="34" charset="0"/>
            </a:rPr>
            <a:t>1</a:t>
          </a:r>
        </a:p>
      </dgm:t>
    </dgm:pt>
    <dgm:pt modelId="{615871DA-0BDA-4E4F-99AE-131019B6B636}" type="pres">
      <dgm:prSet presAssocID="{F7CF9BD6-562E-4417-82A0-B09113C37ED4}" presName="Name0" presStyleCnt="0">
        <dgm:presLayoutVars>
          <dgm:animLvl val="lvl"/>
          <dgm:resizeHandles val="exact"/>
        </dgm:presLayoutVars>
      </dgm:prSet>
      <dgm:spPr/>
    </dgm:pt>
    <dgm:pt modelId="{0F3FCDF1-4148-544E-9F15-E1355C5B32F4}" type="pres">
      <dgm:prSet presAssocID="{D79E08D5-6A43-B544-9BD5-4AA101C5DB41}" presName="compositeNode" presStyleCnt="0">
        <dgm:presLayoutVars>
          <dgm:bulletEnabled val="1"/>
        </dgm:presLayoutVars>
      </dgm:prSet>
      <dgm:spPr/>
    </dgm:pt>
    <dgm:pt modelId="{9A53EE2E-8D09-AC49-8ED6-A333A4153AA4}" type="pres">
      <dgm:prSet presAssocID="{D79E08D5-6A43-B544-9BD5-4AA101C5DB41}" presName="bgRect" presStyleLbl="bgAccFollowNode1" presStyleIdx="0" presStyleCnt="4"/>
      <dgm:spPr/>
    </dgm:pt>
    <dgm:pt modelId="{919536A1-32E0-0543-B53E-105F7B1B02CA}" type="pres">
      <dgm:prSet presAssocID="{CB5E476F-7AAA-2A44-BF46-88D59766BE4D}" presName="sibTransNodeCircle" presStyleLbl="alignNode1" presStyleIdx="0" presStyleCnt="8">
        <dgm:presLayoutVars>
          <dgm:chMax val="0"/>
          <dgm:bulletEnabled/>
        </dgm:presLayoutVars>
      </dgm:prSet>
      <dgm:spPr/>
    </dgm:pt>
    <dgm:pt modelId="{4B1A38B5-5B6C-D14F-8383-847CD3870C50}" type="pres">
      <dgm:prSet presAssocID="{D79E08D5-6A43-B544-9BD5-4AA101C5DB41}" presName="bottomLine" presStyleLbl="alignNode1" presStyleIdx="1" presStyleCnt="8">
        <dgm:presLayoutVars/>
      </dgm:prSet>
      <dgm:spPr/>
    </dgm:pt>
    <dgm:pt modelId="{2C5B3C0E-0985-2048-900E-14CB4449528B}" type="pres">
      <dgm:prSet presAssocID="{D79E08D5-6A43-B544-9BD5-4AA101C5DB41}" presName="nodeText" presStyleLbl="bgAccFollowNode1" presStyleIdx="0" presStyleCnt="4">
        <dgm:presLayoutVars>
          <dgm:bulletEnabled val="1"/>
        </dgm:presLayoutVars>
      </dgm:prSet>
      <dgm:spPr/>
    </dgm:pt>
    <dgm:pt modelId="{C049D975-869C-7443-A7B4-4058FD50E7FC}" type="pres">
      <dgm:prSet presAssocID="{CB5E476F-7AAA-2A44-BF46-88D59766BE4D}" presName="sibTrans" presStyleCnt="0"/>
      <dgm:spPr/>
    </dgm:pt>
    <dgm:pt modelId="{DAB83D9B-7E8F-454B-87B2-0EF3FA1EC5E9}" type="pres">
      <dgm:prSet presAssocID="{23049A81-0388-4E1E-A862-EDB789F015B8}" presName="compositeNode" presStyleCnt="0">
        <dgm:presLayoutVars>
          <dgm:bulletEnabled val="1"/>
        </dgm:presLayoutVars>
      </dgm:prSet>
      <dgm:spPr/>
    </dgm:pt>
    <dgm:pt modelId="{EDE939CC-A608-854B-A1EF-2AB662227A49}" type="pres">
      <dgm:prSet presAssocID="{23049A81-0388-4E1E-A862-EDB789F015B8}" presName="bgRect" presStyleLbl="bgAccFollowNode1" presStyleIdx="1" presStyleCnt="4"/>
      <dgm:spPr/>
    </dgm:pt>
    <dgm:pt modelId="{87471B56-0403-8F49-B7A4-91064509A20E}" type="pres">
      <dgm:prSet presAssocID="{D7A881AC-2C83-45CF-9913-330C2D995F2E}" presName="sibTransNodeCircle" presStyleLbl="alignNode1" presStyleIdx="2" presStyleCnt="8">
        <dgm:presLayoutVars>
          <dgm:chMax val="0"/>
          <dgm:bulletEnabled/>
        </dgm:presLayoutVars>
      </dgm:prSet>
      <dgm:spPr/>
    </dgm:pt>
    <dgm:pt modelId="{0FCB97C5-B726-1F4D-8A20-30DC7E71E534}" type="pres">
      <dgm:prSet presAssocID="{23049A81-0388-4E1E-A862-EDB789F015B8}" presName="bottomLine" presStyleLbl="alignNode1" presStyleIdx="3" presStyleCnt="8">
        <dgm:presLayoutVars/>
      </dgm:prSet>
      <dgm:spPr/>
    </dgm:pt>
    <dgm:pt modelId="{CD4BC584-FEAA-3F42-A57B-5F1E04B3864C}" type="pres">
      <dgm:prSet presAssocID="{23049A81-0388-4E1E-A862-EDB789F015B8}" presName="nodeText" presStyleLbl="bgAccFollowNode1" presStyleIdx="1" presStyleCnt="4">
        <dgm:presLayoutVars>
          <dgm:bulletEnabled val="1"/>
        </dgm:presLayoutVars>
      </dgm:prSet>
      <dgm:spPr/>
    </dgm:pt>
    <dgm:pt modelId="{778FE57D-800F-1543-93F2-8C0719939600}" type="pres">
      <dgm:prSet presAssocID="{D7A881AC-2C83-45CF-9913-330C2D995F2E}" presName="sibTrans" presStyleCnt="0"/>
      <dgm:spPr/>
    </dgm:pt>
    <dgm:pt modelId="{0AF0A02A-1DD0-2B46-8511-1D8617AB4DB7}" type="pres">
      <dgm:prSet presAssocID="{54D146A3-CA4D-4DE0-82DA-CCA4C0A36510}" presName="compositeNode" presStyleCnt="0">
        <dgm:presLayoutVars>
          <dgm:bulletEnabled val="1"/>
        </dgm:presLayoutVars>
      </dgm:prSet>
      <dgm:spPr/>
    </dgm:pt>
    <dgm:pt modelId="{83A29DC4-DCA9-624F-B2C6-44AF7F175F9E}" type="pres">
      <dgm:prSet presAssocID="{54D146A3-CA4D-4DE0-82DA-CCA4C0A36510}" presName="bgRect" presStyleLbl="bgAccFollowNode1" presStyleIdx="2" presStyleCnt="4"/>
      <dgm:spPr/>
    </dgm:pt>
    <dgm:pt modelId="{3A29194F-6E8F-EF43-8FAA-50EDA2FE10EB}" type="pres">
      <dgm:prSet presAssocID="{1EE41888-1962-4B86-A75B-5CE1BDDFCA8A}" presName="sibTransNodeCircle" presStyleLbl="alignNode1" presStyleIdx="4" presStyleCnt="8">
        <dgm:presLayoutVars>
          <dgm:chMax val="0"/>
          <dgm:bulletEnabled/>
        </dgm:presLayoutVars>
      </dgm:prSet>
      <dgm:spPr/>
    </dgm:pt>
    <dgm:pt modelId="{4D1A5E1F-6545-2347-BF0E-FD3A26D1C17A}" type="pres">
      <dgm:prSet presAssocID="{54D146A3-CA4D-4DE0-82DA-CCA4C0A36510}" presName="bottomLine" presStyleLbl="alignNode1" presStyleIdx="5" presStyleCnt="8">
        <dgm:presLayoutVars/>
      </dgm:prSet>
      <dgm:spPr/>
    </dgm:pt>
    <dgm:pt modelId="{5606CAD8-54DB-8840-9058-1383B8CCF09C}" type="pres">
      <dgm:prSet presAssocID="{54D146A3-CA4D-4DE0-82DA-CCA4C0A36510}" presName="nodeText" presStyleLbl="bgAccFollowNode1" presStyleIdx="2" presStyleCnt="4">
        <dgm:presLayoutVars>
          <dgm:bulletEnabled val="1"/>
        </dgm:presLayoutVars>
      </dgm:prSet>
      <dgm:spPr/>
    </dgm:pt>
    <dgm:pt modelId="{8C0A8C0A-D633-234D-B7E3-1A2B38D8B31A}" type="pres">
      <dgm:prSet presAssocID="{1EE41888-1962-4B86-A75B-5CE1BDDFCA8A}" presName="sibTrans" presStyleCnt="0"/>
      <dgm:spPr/>
    </dgm:pt>
    <dgm:pt modelId="{E017F48E-E9EF-6A4F-86C2-79C95382795E}" type="pres">
      <dgm:prSet presAssocID="{A386850C-B095-4EB6-91CA-1530B37056FC}" presName="compositeNode" presStyleCnt="0">
        <dgm:presLayoutVars>
          <dgm:bulletEnabled val="1"/>
        </dgm:presLayoutVars>
      </dgm:prSet>
      <dgm:spPr/>
    </dgm:pt>
    <dgm:pt modelId="{C378A523-E6B2-9E41-AA2F-7B1E91D0106C}" type="pres">
      <dgm:prSet presAssocID="{A386850C-B095-4EB6-91CA-1530B37056FC}" presName="bgRect" presStyleLbl="bgAccFollowNode1" presStyleIdx="3" presStyleCnt="4"/>
      <dgm:spPr/>
    </dgm:pt>
    <dgm:pt modelId="{33999D85-0450-154C-BCFE-D380056211DA}" type="pres">
      <dgm:prSet presAssocID="{28D04AF5-1875-4A47-BBEF-C23141DF95A3}" presName="sibTransNodeCircle" presStyleLbl="alignNode1" presStyleIdx="6" presStyleCnt="8">
        <dgm:presLayoutVars>
          <dgm:chMax val="0"/>
          <dgm:bulletEnabled/>
        </dgm:presLayoutVars>
      </dgm:prSet>
      <dgm:spPr/>
    </dgm:pt>
    <dgm:pt modelId="{F6BBA770-BC0E-C44E-90C0-C6EFD788D9C8}" type="pres">
      <dgm:prSet presAssocID="{A386850C-B095-4EB6-91CA-1530B37056FC}" presName="bottomLine" presStyleLbl="alignNode1" presStyleIdx="7" presStyleCnt="8">
        <dgm:presLayoutVars/>
      </dgm:prSet>
      <dgm:spPr/>
    </dgm:pt>
    <dgm:pt modelId="{9564260A-ED4E-8B45-B215-76FD6323A8D2}" type="pres">
      <dgm:prSet presAssocID="{A386850C-B095-4EB6-91CA-1530B37056FC}" presName="nodeText" presStyleLbl="bgAccFollowNode1" presStyleIdx="3" presStyleCnt="4">
        <dgm:presLayoutVars>
          <dgm:bulletEnabled val="1"/>
        </dgm:presLayoutVars>
      </dgm:prSet>
      <dgm:spPr/>
    </dgm:pt>
  </dgm:ptLst>
  <dgm:cxnLst>
    <dgm:cxn modelId="{1DE8331F-8298-DA46-8162-5FC11FD585D9}" type="presOf" srcId="{F7CF9BD6-562E-4417-82A0-B09113C37ED4}" destId="{615871DA-0BDA-4E4F-99AE-131019B6B636}" srcOrd="0" destOrd="0" presId="urn:microsoft.com/office/officeart/2016/7/layout/BasicLinearProcessNumbered"/>
    <dgm:cxn modelId="{1323725E-B5CF-4151-A643-DF230799ACDC}" srcId="{F7CF9BD6-562E-4417-82A0-B09113C37ED4}" destId="{A386850C-B095-4EB6-91CA-1530B37056FC}" srcOrd="3" destOrd="0" parTransId="{E9DEA872-5943-4760-A58A-5E6805E828A1}" sibTransId="{28D04AF5-1875-4A47-BBEF-C23141DF95A3}"/>
    <dgm:cxn modelId="{CE8D256A-1368-BC40-A645-02BFA77B2F90}" type="presOf" srcId="{D79E08D5-6A43-B544-9BD5-4AA101C5DB41}" destId="{9A53EE2E-8D09-AC49-8ED6-A333A4153AA4}" srcOrd="0" destOrd="0" presId="urn:microsoft.com/office/officeart/2016/7/layout/BasicLinearProcessNumbered"/>
    <dgm:cxn modelId="{1B42CC4B-BF7C-1343-8447-C5C02B20B341}" type="presOf" srcId="{23049A81-0388-4E1E-A862-EDB789F015B8}" destId="{EDE939CC-A608-854B-A1EF-2AB662227A49}" srcOrd="0" destOrd="0" presId="urn:microsoft.com/office/officeart/2016/7/layout/BasicLinearProcessNumbered"/>
    <dgm:cxn modelId="{2DF8E456-27CC-42CF-9459-92D7173D2DB2}" srcId="{F7CF9BD6-562E-4417-82A0-B09113C37ED4}" destId="{23049A81-0388-4E1E-A862-EDB789F015B8}" srcOrd="1" destOrd="0" parTransId="{14B8B864-D53D-4D8A-B190-F4F854CFD6AD}" sibTransId="{D7A881AC-2C83-45CF-9913-330C2D995F2E}"/>
    <dgm:cxn modelId="{BEAB6781-4371-6840-B1AC-23660DCC9726}" type="presOf" srcId="{D79E08D5-6A43-B544-9BD5-4AA101C5DB41}" destId="{2C5B3C0E-0985-2048-900E-14CB4449528B}" srcOrd="1" destOrd="0" presId="urn:microsoft.com/office/officeart/2016/7/layout/BasicLinearProcessNumbered"/>
    <dgm:cxn modelId="{FA9B3F83-1315-AF42-83AB-C2DCA666D37C}" type="presOf" srcId="{54D146A3-CA4D-4DE0-82DA-CCA4C0A36510}" destId="{83A29DC4-DCA9-624F-B2C6-44AF7F175F9E}" srcOrd="0" destOrd="0" presId="urn:microsoft.com/office/officeart/2016/7/layout/BasicLinearProcessNumbered"/>
    <dgm:cxn modelId="{61AA798C-2385-454C-96A4-C275E02C486F}" type="presOf" srcId="{1EE41888-1962-4B86-A75B-5CE1BDDFCA8A}" destId="{3A29194F-6E8F-EF43-8FAA-50EDA2FE10EB}" srcOrd="0" destOrd="0" presId="urn:microsoft.com/office/officeart/2016/7/layout/BasicLinearProcessNumbered"/>
    <dgm:cxn modelId="{C2BC028E-C78F-0B48-8B3D-1AEAC9F3B6D1}" type="presOf" srcId="{A386850C-B095-4EB6-91CA-1530B37056FC}" destId="{C378A523-E6B2-9E41-AA2F-7B1E91D0106C}" srcOrd="0" destOrd="0" presId="urn:microsoft.com/office/officeart/2016/7/layout/BasicLinearProcessNumbered"/>
    <dgm:cxn modelId="{CA5E5E92-FDB1-2141-A36E-191EB74C8ABC}" type="presOf" srcId="{23049A81-0388-4E1E-A862-EDB789F015B8}" destId="{CD4BC584-FEAA-3F42-A57B-5F1E04B3864C}" srcOrd="1" destOrd="0" presId="urn:microsoft.com/office/officeart/2016/7/layout/BasicLinearProcessNumbered"/>
    <dgm:cxn modelId="{37B734A3-A053-1043-8781-8529EBF4E35C}" type="presOf" srcId="{D7A881AC-2C83-45CF-9913-330C2D995F2E}" destId="{87471B56-0403-8F49-B7A4-91064509A20E}" srcOrd="0" destOrd="0" presId="urn:microsoft.com/office/officeart/2016/7/layout/BasicLinearProcessNumbered"/>
    <dgm:cxn modelId="{FAA0BFA6-D28C-E147-BE7C-73BE9A2929D3}" srcId="{F7CF9BD6-562E-4417-82A0-B09113C37ED4}" destId="{D79E08D5-6A43-B544-9BD5-4AA101C5DB41}" srcOrd="0" destOrd="0" parTransId="{14868882-3580-C041-9857-EE01D840BB4C}" sibTransId="{CB5E476F-7AAA-2A44-BF46-88D59766BE4D}"/>
    <dgm:cxn modelId="{EA5909C2-D428-4AA8-8B42-1A5D81EEA5A5}" srcId="{F7CF9BD6-562E-4417-82A0-B09113C37ED4}" destId="{54D146A3-CA4D-4DE0-82DA-CCA4C0A36510}" srcOrd="2" destOrd="0" parTransId="{EFBCFF85-A065-4D3A-9DED-E1F9329F6CE2}" sibTransId="{1EE41888-1962-4B86-A75B-5CE1BDDFCA8A}"/>
    <dgm:cxn modelId="{61091ADB-362E-EA4A-849A-3626EA93C6C2}" type="presOf" srcId="{CB5E476F-7AAA-2A44-BF46-88D59766BE4D}" destId="{919536A1-32E0-0543-B53E-105F7B1B02CA}" srcOrd="0" destOrd="0" presId="urn:microsoft.com/office/officeart/2016/7/layout/BasicLinearProcessNumbered"/>
    <dgm:cxn modelId="{084D62DC-557F-164F-81BD-41F4ED187E89}" type="presOf" srcId="{A386850C-B095-4EB6-91CA-1530B37056FC}" destId="{9564260A-ED4E-8B45-B215-76FD6323A8D2}" srcOrd="1" destOrd="0" presId="urn:microsoft.com/office/officeart/2016/7/layout/BasicLinearProcessNumbered"/>
    <dgm:cxn modelId="{0EBE88DE-8E73-F44C-8A07-1CB10CB791D1}" type="presOf" srcId="{28D04AF5-1875-4A47-BBEF-C23141DF95A3}" destId="{33999D85-0450-154C-BCFE-D380056211DA}" srcOrd="0" destOrd="0" presId="urn:microsoft.com/office/officeart/2016/7/layout/BasicLinearProcessNumbered"/>
    <dgm:cxn modelId="{B9D96BE1-14CC-E745-A8BE-7BC8715DAEAD}" type="presOf" srcId="{54D146A3-CA4D-4DE0-82DA-CCA4C0A36510}" destId="{5606CAD8-54DB-8840-9058-1383B8CCF09C}" srcOrd="1" destOrd="0" presId="urn:microsoft.com/office/officeart/2016/7/layout/BasicLinearProcessNumbered"/>
    <dgm:cxn modelId="{F5E91503-CCB0-354C-911E-5CC0041439F7}" type="presParOf" srcId="{615871DA-0BDA-4E4F-99AE-131019B6B636}" destId="{0F3FCDF1-4148-544E-9F15-E1355C5B32F4}" srcOrd="0" destOrd="0" presId="urn:microsoft.com/office/officeart/2016/7/layout/BasicLinearProcessNumbered"/>
    <dgm:cxn modelId="{5F533268-F436-2141-8C45-FFBD953E4712}" type="presParOf" srcId="{0F3FCDF1-4148-544E-9F15-E1355C5B32F4}" destId="{9A53EE2E-8D09-AC49-8ED6-A333A4153AA4}" srcOrd="0" destOrd="0" presId="urn:microsoft.com/office/officeart/2016/7/layout/BasicLinearProcessNumbered"/>
    <dgm:cxn modelId="{BB6ACA3E-8887-CF42-BF32-AC04ECB600C8}" type="presParOf" srcId="{0F3FCDF1-4148-544E-9F15-E1355C5B32F4}" destId="{919536A1-32E0-0543-B53E-105F7B1B02CA}" srcOrd="1" destOrd="0" presId="urn:microsoft.com/office/officeart/2016/7/layout/BasicLinearProcessNumbered"/>
    <dgm:cxn modelId="{4DCCF6C9-2070-8443-B9DA-80D5ABD4F785}" type="presParOf" srcId="{0F3FCDF1-4148-544E-9F15-E1355C5B32F4}" destId="{4B1A38B5-5B6C-D14F-8383-847CD3870C50}" srcOrd="2" destOrd="0" presId="urn:microsoft.com/office/officeart/2016/7/layout/BasicLinearProcessNumbered"/>
    <dgm:cxn modelId="{DAC90380-4EDC-2945-8317-02BEF489406F}" type="presParOf" srcId="{0F3FCDF1-4148-544E-9F15-E1355C5B32F4}" destId="{2C5B3C0E-0985-2048-900E-14CB4449528B}" srcOrd="3" destOrd="0" presId="urn:microsoft.com/office/officeart/2016/7/layout/BasicLinearProcessNumbered"/>
    <dgm:cxn modelId="{16FA968A-7B82-434D-AA6D-CECFC16671F0}" type="presParOf" srcId="{615871DA-0BDA-4E4F-99AE-131019B6B636}" destId="{C049D975-869C-7443-A7B4-4058FD50E7FC}" srcOrd="1" destOrd="0" presId="urn:microsoft.com/office/officeart/2016/7/layout/BasicLinearProcessNumbered"/>
    <dgm:cxn modelId="{1EEB2FFE-C402-0948-B3D4-AEAC70724FAD}" type="presParOf" srcId="{615871DA-0BDA-4E4F-99AE-131019B6B636}" destId="{DAB83D9B-7E8F-454B-87B2-0EF3FA1EC5E9}" srcOrd="2" destOrd="0" presId="urn:microsoft.com/office/officeart/2016/7/layout/BasicLinearProcessNumbered"/>
    <dgm:cxn modelId="{B6FA5851-2E59-E04B-8B12-83A551CD1A85}" type="presParOf" srcId="{DAB83D9B-7E8F-454B-87B2-0EF3FA1EC5E9}" destId="{EDE939CC-A608-854B-A1EF-2AB662227A49}" srcOrd="0" destOrd="0" presId="urn:microsoft.com/office/officeart/2016/7/layout/BasicLinearProcessNumbered"/>
    <dgm:cxn modelId="{7FEC664C-0637-7845-971C-F619415997BF}" type="presParOf" srcId="{DAB83D9B-7E8F-454B-87B2-0EF3FA1EC5E9}" destId="{87471B56-0403-8F49-B7A4-91064509A20E}" srcOrd="1" destOrd="0" presId="urn:microsoft.com/office/officeart/2016/7/layout/BasicLinearProcessNumbered"/>
    <dgm:cxn modelId="{A77E920B-8C44-FF4C-8454-EDD02AA351FC}" type="presParOf" srcId="{DAB83D9B-7E8F-454B-87B2-0EF3FA1EC5E9}" destId="{0FCB97C5-B726-1F4D-8A20-30DC7E71E534}" srcOrd="2" destOrd="0" presId="urn:microsoft.com/office/officeart/2016/7/layout/BasicLinearProcessNumbered"/>
    <dgm:cxn modelId="{95FF4B70-5DE4-3649-A33E-0100E16983AD}" type="presParOf" srcId="{DAB83D9B-7E8F-454B-87B2-0EF3FA1EC5E9}" destId="{CD4BC584-FEAA-3F42-A57B-5F1E04B3864C}" srcOrd="3" destOrd="0" presId="urn:microsoft.com/office/officeart/2016/7/layout/BasicLinearProcessNumbered"/>
    <dgm:cxn modelId="{69B74C8F-E670-4E45-BFD4-D9A76E46AB6D}" type="presParOf" srcId="{615871DA-0BDA-4E4F-99AE-131019B6B636}" destId="{778FE57D-800F-1543-93F2-8C0719939600}" srcOrd="3" destOrd="0" presId="urn:microsoft.com/office/officeart/2016/7/layout/BasicLinearProcessNumbered"/>
    <dgm:cxn modelId="{979D993C-7A64-5340-AB2F-069D9CDB982D}" type="presParOf" srcId="{615871DA-0BDA-4E4F-99AE-131019B6B636}" destId="{0AF0A02A-1DD0-2B46-8511-1D8617AB4DB7}" srcOrd="4" destOrd="0" presId="urn:microsoft.com/office/officeart/2016/7/layout/BasicLinearProcessNumbered"/>
    <dgm:cxn modelId="{DEC474BC-1951-734D-A247-9216CCACB2A0}" type="presParOf" srcId="{0AF0A02A-1DD0-2B46-8511-1D8617AB4DB7}" destId="{83A29DC4-DCA9-624F-B2C6-44AF7F175F9E}" srcOrd="0" destOrd="0" presId="urn:microsoft.com/office/officeart/2016/7/layout/BasicLinearProcessNumbered"/>
    <dgm:cxn modelId="{318B510A-8675-6F49-939D-1118F713FA12}" type="presParOf" srcId="{0AF0A02A-1DD0-2B46-8511-1D8617AB4DB7}" destId="{3A29194F-6E8F-EF43-8FAA-50EDA2FE10EB}" srcOrd="1" destOrd="0" presId="urn:microsoft.com/office/officeart/2016/7/layout/BasicLinearProcessNumbered"/>
    <dgm:cxn modelId="{FFFA126B-C1C4-654F-9E86-4D8E5EEBD656}" type="presParOf" srcId="{0AF0A02A-1DD0-2B46-8511-1D8617AB4DB7}" destId="{4D1A5E1F-6545-2347-BF0E-FD3A26D1C17A}" srcOrd="2" destOrd="0" presId="urn:microsoft.com/office/officeart/2016/7/layout/BasicLinearProcessNumbered"/>
    <dgm:cxn modelId="{57017C1B-A160-B342-949B-A9A4694A647D}" type="presParOf" srcId="{0AF0A02A-1DD0-2B46-8511-1D8617AB4DB7}" destId="{5606CAD8-54DB-8840-9058-1383B8CCF09C}" srcOrd="3" destOrd="0" presId="urn:microsoft.com/office/officeart/2016/7/layout/BasicLinearProcessNumbered"/>
    <dgm:cxn modelId="{8EAC259B-691A-6549-A0F6-4E647E1E68D0}" type="presParOf" srcId="{615871DA-0BDA-4E4F-99AE-131019B6B636}" destId="{8C0A8C0A-D633-234D-B7E3-1A2B38D8B31A}" srcOrd="5" destOrd="0" presId="urn:microsoft.com/office/officeart/2016/7/layout/BasicLinearProcessNumbered"/>
    <dgm:cxn modelId="{DDB9ED39-3AFD-A94C-8C9B-44C54A5911E6}" type="presParOf" srcId="{615871DA-0BDA-4E4F-99AE-131019B6B636}" destId="{E017F48E-E9EF-6A4F-86C2-79C95382795E}" srcOrd="6" destOrd="0" presId="urn:microsoft.com/office/officeart/2016/7/layout/BasicLinearProcessNumbered"/>
    <dgm:cxn modelId="{C5C4C024-0E61-3842-890D-2FE5B3A7D448}" type="presParOf" srcId="{E017F48E-E9EF-6A4F-86C2-79C95382795E}" destId="{C378A523-E6B2-9E41-AA2F-7B1E91D0106C}" srcOrd="0" destOrd="0" presId="urn:microsoft.com/office/officeart/2016/7/layout/BasicLinearProcessNumbered"/>
    <dgm:cxn modelId="{D818C248-7856-C84D-8611-954952B8B832}" type="presParOf" srcId="{E017F48E-E9EF-6A4F-86C2-79C95382795E}" destId="{33999D85-0450-154C-BCFE-D380056211DA}" srcOrd="1" destOrd="0" presId="urn:microsoft.com/office/officeart/2016/7/layout/BasicLinearProcessNumbered"/>
    <dgm:cxn modelId="{21E79C47-8691-4748-AF02-024524A636BA}" type="presParOf" srcId="{E017F48E-E9EF-6A4F-86C2-79C95382795E}" destId="{F6BBA770-BC0E-C44E-90C0-C6EFD788D9C8}" srcOrd="2" destOrd="0" presId="urn:microsoft.com/office/officeart/2016/7/layout/BasicLinearProcessNumbered"/>
    <dgm:cxn modelId="{601F8894-D4D7-D74A-A434-7BA79EBF5D75}" type="presParOf" srcId="{E017F48E-E9EF-6A4F-86C2-79C95382795E}" destId="{9564260A-ED4E-8B45-B215-76FD6323A8D2}"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FFD43C-E4C8-4986-B65A-67FC6C07595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2F46F51-774C-4298-AFC0-968C5C2F4365}">
      <dgm:prSet phldrT="[Text]" custT="1"/>
      <dgm:spPr/>
      <dgm:t>
        <a:bodyPr/>
        <a:lstStyle/>
        <a:p>
          <a:r>
            <a:rPr lang="en-US" sz="2800" dirty="0" err="1"/>
            <a:t>Planifiées</a:t>
          </a:r>
          <a:endParaRPr lang="en-US" sz="2800" dirty="0"/>
        </a:p>
      </dgm:t>
    </dgm:pt>
    <dgm:pt modelId="{5E7180FB-0D64-44F3-871E-E2B7D91A538D}" type="parTrans" cxnId="{85BE8028-1A93-40E3-9F76-E64EB37189E8}">
      <dgm:prSet/>
      <dgm:spPr/>
      <dgm:t>
        <a:bodyPr/>
        <a:lstStyle/>
        <a:p>
          <a:endParaRPr lang="en-US"/>
        </a:p>
      </dgm:t>
    </dgm:pt>
    <dgm:pt modelId="{FDFE9902-41B9-4593-BA33-D2C9B651DE04}" type="sibTrans" cxnId="{85BE8028-1A93-40E3-9F76-E64EB37189E8}">
      <dgm:prSet/>
      <dgm:spPr/>
      <dgm:t>
        <a:bodyPr/>
        <a:lstStyle/>
        <a:p>
          <a:endParaRPr lang="en-US"/>
        </a:p>
      </dgm:t>
    </dgm:pt>
    <dgm:pt modelId="{5CE2E68B-AA3E-4A5E-99F2-EA9FE5C53ED9}">
      <dgm:prSet phldrT="[Text]" custT="1"/>
      <dgm:spPr/>
      <dgm:t>
        <a:bodyPr/>
        <a:lstStyle/>
        <a:p>
          <a:r>
            <a:rPr lang="en-US" sz="2800" dirty="0" err="1"/>
            <a:t>Exécutées</a:t>
          </a:r>
          <a:endParaRPr lang="en-US" sz="2800" dirty="0"/>
        </a:p>
      </dgm:t>
    </dgm:pt>
    <dgm:pt modelId="{54667753-2AEA-4D08-9C85-58F2EE5A6040}" type="parTrans" cxnId="{E9040D88-AFF9-4425-BF6B-CD7F1465D9EE}">
      <dgm:prSet/>
      <dgm:spPr/>
      <dgm:t>
        <a:bodyPr/>
        <a:lstStyle/>
        <a:p>
          <a:endParaRPr lang="en-US"/>
        </a:p>
      </dgm:t>
    </dgm:pt>
    <dgm:pt modelId="{21804ED5-2C6E-4698-BE89-8E01271883E0}" type="sibTrans" cxnId="{E9040D88-AFF9-4425-BF6B-CD7F1465D9EE}">
      <dgm:prSet/>
      <dgm:spPr/>
      <dgm:t>
        <a:bodyPr/>
        <a:lstStyle/>
        <a:p>
          <a:endParaRPr lang="en-US"/>
        </a:p>
      </dgm:t>
    </dgm:pt>
    <dgm:pt modelId="{267DCB33-AF02-44CE-8D4F-5F0F3D2FFDD4}">
      <dgm:prSet phldrT="[Text]" custT="1"/>
      <dgm:spPr/>
      <dgm:t>
        <a:bodyPr/>
        <a:lstStyle/>
        <a:p>
          <a:r>
            <a:rPr lang="en-US" sz="2800" dirty="0" err="1"/>
            <a:t>Enregistrées</a:t>
          </a:r>
          <a:endParaRPr lang="en-US" sz="2800" dirty="0"/>
        </a:p>
      </dgm:t>
    </dgm:pt>
    <dgm:pt modelId="{C0CCDA75-5BB1-4B40-9C5F-9D0C4EDB488B}" type="parTrans" cxnId="{E9E4CE65-FBD4-4257-902F-B771F8A16548}">
      <dgm:prSet/>
      <dgm:spPr/>
      <dgm:t>
        <a:bodyPr/>
        <a:lstStyle/>
        <a:p>
          <a:endParaRPr lang="en-US"/>
        </a:p>
      </dgm:t>
    </dgm:pt>
    <dgm:pt modelId="{4B54440C-CAFA-4668-BFA0-8FFC0B779C4E}" type="sibTrans" cxnId="{E9E4CE65-FBD4-4257-902F-B771F8A16548}">
      <dgm:prSet/>
      <dgm:spPr/>
      <dgm:t>
        <a:bodyPr/>
        <a:lstStyle/>
        <a:p>
          <a:endParaRPr lang="en-US"/>
        </a:p>
      </dgm:t>
    </dgm:pt>
    <dgm:pt modelId="{7928C5F7-EEB3-4ACE-AD47-B0F74E6CBAD9}">
      <dgm:prSet phldrT="[Text]" custT="1"/>
      <dgm:spPr/>
      <dgm:t>
        <a:bodyPr/>
        <a:lstStyle/>
        <a:p>
          <a:r>
            <a:rPr lang="en-US" sz="2800" dirty="0" err="1"/>
            <a:t>Signalées</a:t>
          </a:r>
          <a:endParaRPr lang="en-US" sz="2800" dirty="0"/>
        </a:p>
      </dgm:t>
    </dgm:pt>
    <dgm:pt modelId="{07418148-42FA-4BBA-AC56-183A83350D8D}" type="parTrans" cxnId="{98447F1C-E852-4ED9-8A1F-8B32385AA9BE}">
      <dgm:prSet/>
      <dgm:spPr/>
      <dgm:t>
        <a:bodyPr/>
        <a:lstStyle/>
        <a:p>
          <a:endParaRPr lang="en-US"/>
        </a:p>
      </dgm:t>
    </dgm:pt>
    <dgm:pt modelId="{399875B2-660F-4D1F-BFB8-D585841BFBE9}" type="sibTrans" cxnId="{98447F1C-E852-4ED9-8A1F-8B32385AA9BE}">
      <dgm:prSet/>
      <dgm:spPr/>
      <dgm:t>
        <a:bodyPr/>
        <a:lstStyle/>
        <a:p>
          <a:endParaRPr lang="en-US"/>
        </a:p>
      </dgm:t>
    </dgm:pt>
    <dgm:pt modelId="{845DB097-2154-4ED7-893D-124624134A92}">
      <dgm:prSet phldrT="[Text]" custT="1"/>
      <dgm:spPr/>
      <dgm:t>
        <a:bodyPr/>
        <a:lstStyle/>
        <a:p>
          <a:r>
            <a:rPr lang="en-US" sz="2800" dirty="0" err="1"/>
            <a:t>Archivées</a:t>
          </a:r>
          <a:endParaRPr lang="en-US" sz="2800" dirty="0"/>
        </a:p>
      </dgm:t>
    </dgm:pt>
    <dgm:pt modelId="{D5EF542D-6DF0-4A44-9C68-F608E697D740}" type="parTrans" cxnId="{212147C5-C204-4C2D-BA24-398DCC3CF177}">
      <dgm:prSet/>
      <dgm:spPr/>
      <dgm:t>
        <a:bodyPr/>
        <a:lstStyle/>
        <a:p>
          <a:endParaRPr lang="en-US"/>
        </a:p>
      </dgm:t>
    </dgm:pt>
    <dgm:pt modelId="{FDFF95EA-59C2-467D-A4B6-B646FE257CAD}" type="sibTrans" cxnId="{212147C5-C204-4C2D-BA24-398DCC3CF177}">
      <dgm:prSet/>
      <dgm:spPr/>
      <dgm:t>
        <a:bodyPr/>
        <a:lstStyle/>
        <a:p>
          <a:endParaRPr lang="en-US"/>
        </a:p>
      </dgm:t>
    </dgm:pt>
    <dgm:pt modelId="{95F0B41B-B59E-4D9B-B2DD-F40705923915}">
      <dgm:prSet phldrT="[Text]" custT="1"/>
      <dgm:spPr/>
      <dgm:t>
        <a:bodyPr/>
        <a:lstStyle/>
        <a:p>
          <a:r>
            <a:rPr lang="en-US" sz="2800" dirty="0" err="1"/>
            <a:t>Contrôlées</a:t>
          </a:r>
          <a:endParaRPr lang="en-US" sz="2800" dirty="0"/>
        </a:p>
      </dgm:t>
    </dgm:pt>
    <dgm:pt modelId="{52468EC9-DA7E-4A4E-8F30-DEFE5C4BAB3C}" type="parTrans" cxnId="{8638B7CC-0866-427B-9AAF-5D94BD9BC1B5}">
      <dgm:prSet/>
      <dgm:spPr/>
      <dgm:t>
        <a:bodyPr/>
        <a:lstStyle/>
        <a:p>
          <a:endParaRPr lang="en-US"/>
        </a:p>
      </dgm:t>
    </dgm:pt>
    <dgm:pt modelId="{829401B9-B970-4C7E-999C-C1EF8BD75BA3}" type="sibTrans" cxnId="{8638B7CC-0866-427B-9AAF-5D94BD9BC1B5}">
      <dgm:prSet/>
      <dgm:spPr/>
      <dgm:t>
        <a:bodyPr/>
        <a:lstStyle/>
        <a:p>
          <a:endParaRPr lang="en-US"/>
        </a:p>
      </dgm:t>
    </dgm:pt>
    <dgm:pt modelId="{9C0DA2ED-1766-439C-9911-65372F02D65D}" type="pres">
      <dgm:prSet presAssocID="{B1FFD43C-E4C8-4986-B65A-67FC6C075959}" presName="diagram" presStyleCnt="0">
        <dgm:presLayoutVars>
          <dgm:dir/>
          <dgm:resizeHandles val="exact"/>
        </dgm:presLayoutVars>
      </dgm:prSet>
      <dgm:spPr/>
    </dgm:pt>
    <dgm:pt modelId="{A6154AC3-762D-4158-B077-CA5D2B23749A}" type="pres">
      <dgm:prSet presAssocID="{F2F46F51-774C-4298-AFC0-968C5C2F4365}" presName="node" presStyleLbl="node1" presStyleIdx="0" presStyleCnt="6">
        <dgm:presLayoutVars>
          <dgm:bulletEnabled val="1"/>
        </dgm:presLayoutVars>
      </dgm:prSet>
      <dgm:spPr/>
    </dgm:pt>
    <dgm:pt modelId="{59447EBB-16A0-488F-9945-BC1B8FABCA3B}" type="pres">
      <dgm:prSet presAssocID="{FDFE9902-41B9-4593-BA33-D2C9B651DE04}" presName="sibTrans" presStyleCnt="0"/>
      <dgm:spPr/>
    </dgm:pt>
    <dgm:pt modelId="{491BEB4B-D8EB-4C74-992B-2A93604E3C36}" type="pres">
      <dgm:prSet presAssocID="{5CE2E68B-AA3E-4A5E-99F2-EA9FE5C53ED9}" presName="node" presStyleLbl="node1" presStyleIdx="1" presStyleCnt="6">
        <dgm:presLayoutVars>
          <dgm:bulletEnabled val="1"/>
        </dgm:presLayoutVars>
      </dgm:prSet>
      <dgm:spPr/>
    </dgm:pt>
    <dgm:pt modelId="{5B71AFFC-C39D-4E32-9566-530CFE148C17}" type="pres">
      <dgm:prSet presAssocID="{21804ED5-2C6E-4698-BE89-8E01271883E0}" presName="sibTrans" presStyleCnt="0"/>
      <dgm:spPr/>
    </dgm:pt>
    <dgm:pt modelId="{DB5979D4-2B11-4E3A-962F-0B6A5B00D168}" type="pres">
      <dgm:prSet presAssocID="{267DCB33-AF02-44CE-8D4F-5F0F3D2FFDD4}" presName="node" presStyleLbl="node1" presStyleIdx="2" presStyleCnt="6">
        <dgm:presLayoutVars>
          <dgm:bulletEnabled val="1"/>
        </dgm:presLayoutVars>
      </dgm:prSet>
      <dgm:spPr/>
    </dgm:pt>
    <dgm:pt modelId="{4B2F5BE4-ED9A-4304-9966-9CAA88ABA7CB}" type="pres">
      <dgm:prSet presAssocID="{4B54440C-CAFA-4668-BFA0-8FFC0B779C4E}" presName="sibTrans" presStyleCnt="0"/>
      <dgm:spPr/>
    </dgm:pt>
    <dgm:pt modelId="{9F4A2B49-F089-4975-AF86-0C6A5896690D}" type="pres">
      <dgm:prSet presAssocID="{7928C5F7-EEB3-4ACE-AD47-B0F74E6CBAD9}" presName="node" presStyleLbl="node1" presStyleIdx="3" presStyleCnt="6">
        <dgm:presLayoutVars>
          <dgm:bulletEnabled val="1"/>
        </dgm:presLayoutVars>
      </dgm:prSet>
      <dgm:spPr/>
    </dgm:pt>
    <dgm:pt modelId="{03EFAEAB-7957-45FF-BE67-59E3C7C558EB}" type="pres">
      <dgm:prSet presAssocID="{399875B2-660F-4D1F-BFB8-D585841BFBE9}" presName="sibTrans" presStyleCnt="0"/>
      <dgm:spPr/>
    </dgm:pt>
    <dgm:pt modelId="{33BF9431-ED2B-4C96-AE95-AD6F48C18638}" type="pres">
      <dgm:prSet presAssocID="{845DB097-2154-4ED7-893D-124624134A92}" presName="node" presStyleLbl="node1" presStyleIdx="4" presStyleCnt="6">
        <dgm:presLayoutVars>
          <dgm:bulletEnabled val="1"/>
        </dgm:presLayoutVars>
      </dgm:prSet>
      <dgm:spPr/>
    </dgm:pt>
    <dgm:pt modelId="{34199C29-6C03-4922-9D30-F204258623CE}" type="pres">
      <dgm:prSet presAssocID="{FDFF95EA-59C2-467D-A4B6-B646FE257CAD}" presName="sibTrans" presStyleCnt="0"/>
      <dgm:spPr/>
    </dgm:pt>
    <dgm:pt modelId="{89EF1300-F01A-4456-A4F0-CF7B960CD1DC}" type="pres">
      <dgm:prSet presAssocID="{95F0B41B-B59E-4D9B-B2DD-F40705923915}" presName="node" presStyleLbl="node1" presStyleIdx="5" presStyleCnt="6">
        <dgm:presLayoutVars>
          <dgm:bulletEnabled val="1"/>
        </dgm:presLayoutVars>
      </dgm:prSet>
      <dgm:spPr/>
    </dgm:pt>
  </dgm:ptLst>
  <dgm:cxnLst>
    <dgm:cxn modelId="{3C03F310-6B85-4CD7-B4D0-924DE03A7D69}" type="presOf" srcId="{95F0B41B-B59E-4D9B-B2DD-F40705923915}" destId="{89EF1300-F01A-4456-A4F0-CF7B960CD1DC}" srcOrd="0" destOrd="0" presId="urn:microsoft.com/office/officeart/2005/8/layout/default"/>
    <dgm:cxn modelId="{98447F1C-E852-4ED9-8A1F-8B32385AA9BE}" srcId="{B1FFD43C-E4C8-4986-B65A-67FC6C075959}" destId="{7928C5F7-EEB3-4ACE-AD47-B0F74E6CBAD9}" srcOrd="3" destOrd="0" parTransId="{07418148-42FA-4BBA-AC56-183A83350D8D}" sibTransId="{399875B2-660F-4D1F-BFB8-D585841BFBE9}"/>
    <dgm:cxn modelId="{6CF62527-D15B-4A68-8278-87CF7A346373}" type="presOf" srcId="{267DCB33-AF02-44CE-8D4F-5F0F3D2FFDD4}" destId="{DB5979D4-2B11-4E3A-962F-0B6A5B00D168}" srcOrd="0" destOrd="0" presId="urn:microsoft.com/office/officeart/2005/8/layout/default"/>
    <dgm:cxn modelId="{85BE8028-1A93-40E3-9F76-E64EB37189E8}" srcId="{B1FFD43C-E4C8-4986-B65A-67FC6C075959}" destId="{F2F46F51-774C-4298-AFC0-968C5C2F4365}" srcOrd="0" destOrd="0" parTransId="{5E7180FB-0D64-44F3-871E-E2B7D91A538D}" sibTransId="{FDFE9902-41B9-4593-BA33-D2C9B651DE04}"/>
    <dgm:cxn modelId="{95FBB328-F304-4ACC-9BB9-68F1D5B66974}" type="presOf" srcId="{845DB097-2154-4ED7-893D-124624134A92}" destId="{33BF9431-ED2B-4C96-AE95-AD6F48C18638}" srcOrd="0" destOrd="0" presId="urn:microsoft.com/office/officeart/2005/8/layout/default"/>
    <dgm:cxn modelId="{E9E4CE65-FBD4-4257-902F-B771F8A16548}" srcId="{B1FFD43C-E4C8-4986-B65A-67FC6C075959}" destId="{267DCB33-AF02-44CE-8D4F-5F0F3D2FFDD4}" srcOrd="2" destOrd="0" parTransId="{C0CCDA75-5BB1-4B40-9C5F-9D0C4EDB488B}" sibTransId="{4B54440C-CAFA-4668-BFA0-8FFC0B779C4E}"/>
    <dgm:cxn modelId="{0B5FFC5A-0934-42D7-B4B9-322E3A4478F0}" type="presOf" srcId="{7928C5F7-EEB3-4ACE-AD47-B0F74E6CBAD9}" destId="{9F4A2B49-F089-4975-AF86-0C6A5896690D}" srcOrd="0" destOrd="0" presId="urn:microsoft.com/office/officeart/2005/8/layout/default"/>
    <dgm:cxn modelId="{E9040D88-AFF9-4425-BF6B-CD7F1465D9EE}" srcId="{B1FFD43C-E4C8-4986-B65A-67FC6C075959}" destId="{5CE2E68B-AA3E-4A5E-99F2-EA9FE5C53ED9}" srcOrd="1" destOrd="0" parTransId="{54667753-2AEA-4D08-9C85-58F2EE5A6040}" sibTransId="{21804ED5-2C6E-4698-BE89-8E01271883E0}"/>
    <dgm:cxn modelId="{80FD5896-7CEE-4F99-9D25-FCE501F9D9E2}" type="presOf" srcId="{B1FFD43C-E4C8-4986-B65A-67FC6C075959}" destId="{9C0DA2ED-1766-439C-9911-65372F02D65D}" srcOrd="0" destOrd="0" presId="urn:microsoft.com/office/officeart/2005/8/layout/default"/>
    <dgm:cxn modelId="{62F8309C-16CC-41E4-9D57-C4C7413B6CEF}" type="presOf" srcId="{5CE2E68B-AA3E-4A5E-99F2-EA9FE5C53ED9}" destId="{491BEB4B-D8EB-4C74-992B-2A93604E3C36}" srcOrd="0" destOrd="0" presId="urn:microsoft.com/office/officeart/2005/8/layout/default"/>
    <dgm:cxn modelId="{761083C2-BA0F-4A1A-8AA2-DC2CFE361958}" type="presOf" srcId="{F2F46F51-774C-4298-AFC0-968C5C2F4365}" destId="{A6154AC3-762D-4158-B077-CA5D2B23749A}" srcOrd="0" destOrd="0" presId="urn:microsoft.com/office/officeart/2005/8/layout/default"/>
    <dgm:cxn modelId="{212147C5-C204-4C2D-BA24-398DCC3CF177}" srcId="{B1FFD43C-E4C8-4986-B65A-67FC6C075959}" destId="{845DB097-2154-4ED7-893D-124624134A92}" srcOrd="4" destOrd="0" parTransId="{D5EF542D-6DF0-4A44-9C68-F608E697D740}" sibTransId="{FDFF95EA-59C2-467D-A4B6-B646FE257CAD}"/>
    <dgm:cxn modelId="{8638B7CC-0866-427B-9AAF-5D94BD9BC1B5}" srcId="{B1FFD43C-E4C8-4986-B65A-67FC6C075959}" destId="{95F0B41B-B59E-4D9B-B2DD-F40705923915}" srcOrd="5" destOrd="0" parTransId="{52468EC9-DA7E-4A4E-8F30-DEFE5C4BAB3C}" sibTransId="{829401B9-B970-4C7E-999C-C1EF8BD75BA3}"/>
    <dgm:cxn modelId="{8CA4893D-53F9-43ED-8E59-238B377E01E1}" type="presParOf" srcId="{9C0DA2ED-1766-439C-9911-65372F02D65D}" destId="{A6154AC3-762D-4158-B077-CA5D2B23749A}" srcOrd="0" destOrd="0" presId="urn:microsoft.com/office/officeart/2005/8/layout/default"/>
    <dgm:cxn modelId="{7AD1F820-0D95-4337-A285-8DF141268335}" type="presParOf" srcId="{9C0DA2ED-1766-439C-9911-65372F02D65D}" destId="{59447EBB-16A0-488F-9945-BC1B8FABCA3B}" srcOrd="1" destOrd="0" presId="urn:microsoft.com/office/officeart/2005/8/layout/default"/>
    <dgm:cxn modelId="{95804E4C-64A9-4334-B392-15387AE978CB}" type="presParOf" srcId="{9C0DA2ED-1766-439C-9911-65372F02D65D}" destId="{491BEB4B-D8EB-4C74-992B-2A93604E3C36}" srcOrd="2" destOrd="0" presId="urn:microsoft.com/office/officeart/2005/8/layout/default"/>
    <dgm:cxn modelId="{D726F2D4-8CB0-42BB-9B96-9957BE66E30C}" type="presParOf" srcId="{9C0DA2ED-1766-439C-9911-65372F02D65D}" destId="{5B71AFFC-C39D-4E32-9566-530CFE148C17}" srcOrd="3" destOrd="0" presId="urn:microsoft.com/office/officeart/2005/8/layout/default"/>
    <dgm:cxn modelId="{39E4E8E5-1A58-412F-A06F-D7DDD1DB48C9}" type="presParOf" srcId="{9C0DA2ED-1766-439C-9911-65372F02D65D}" destId="{DB5979D4-2B11-4E3A-962F-0B6A5B00D168}" srcOrd="4" destOrd="0" presId="urn:microsoft.com/office/officeart/2005/8/layout/default"/>
    <dgm:cxn modelId="{C481EC9C-A09B-4EA9-B8AC-C39D19D91429}" type="presParOf" srcId="{9C0DA2ED-1766-439C-9911-65372F02D65D}" destId="{4B2F5BE4-ED9A-4304-9966-9CAA88ABA7CB}" srcOrd="5" destOrd="0" presId="urn:microsoft.com/office/officeart/2005/8/layout/default"/>
    <dgm:cxn modelId="{25B6882C-3729-4142-85BB-4B425E223DAF}" type="presParOf" srcId="{9C0DA2ED-1766-439C-9911-65372F02D65D}" destId="{9F4A2B49-F089-4975-AF86-0C6A5896690D}" srcOrd="6" destOrd="0" presId="urn:microsoft.com/office/officeart/2005/8/layout/default"/>
    <dgm:cxn modelId="{0A935F30-8645-46EC-A516-0C823A3ACC1A}" type="presParOf" srcId="{9C0DA2ED-1766-439C-9911-65372F02D65D}" destId="{03EFAEAB-7957-45FF-BE67-59E3C7C558EB}" srcOrd="7" destOrd="0" presId="urn:microsoft.com/office/officeart/2005/8/layout/default"/>
    <dgm:cxn modelId="{35259A4C-2D3F-4E36-AD69-F3DE471E7B84}" type="presParOf" srcId="{9C0DA2ED-1766-439C-9911-65372F02D65D}" destId="{33BF9431-ED2B-4C96-AE95-AD6F48C18638}" srcOrd="8" destOrd="0" presId="urn:microsoft.com/office/officeart/2005/8/layout/default"/>
    <dgm:cxn modelId="{8B53CE26-2ADD-434B-97E2-13137EA1DD5D}" type="presParOf" srcId="{9C0DA2ED-1766-439C-9911-65372F02D65D}" destId="{34199C29-6C03-4922-9D30-F204258623CE}" srcOrd="9" destOrd="0" presId="urn:microsoft.com/office/officeart/2005/8/layout/default"/>
    <dgm:cxn modelId="{6519AD0D-081D-41AC-B804-DF41AB7172ED}" type="presParOf" srcId="{9C0DA2ED-1766-439C-9911-65372F02D65D}" destId="{89EF1300-F01A-4456-A4F0-CF7B960CD1D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46BBBD-657D-4F95-9AF7-BE0BA57D8F52}" type="doc">
      <dgm:prSet loTypeId="urn:microsoft.com/office/officeart/2018/2/layout/IconVerticalSolidList" loCatId="icon" qsTypeId="urn:microsoft.com/office/officeart/2005/8/quickstyle/simple3" qsCatId="simple" csTypeId="urn:microsoft.com/office/officeart/2018/5/colors/Iconchunking_neutralbg_colorful5" csCatId="colorful" phldr="1"/>
      <dgm:spPr/>
      <dgm:t>
        <a:bodyPr/>
        <a:lstStyle/>
        <a:p>
          <a:endParaRPr lang="en-US"/>
        </a:p>
      </dgm:t>
    </dgm:pt>
    <dgm:pt modelId="{8688577B-E7C7-4D6D-BBD1-E1AC69F978A3}">
      <dgm:prSet custT="1"/>
      <dgm:spPr/>
      <dgm:t>
        <a:bodyPr/>
        <a:lstStyle/>
        <a:p>
          <a:pPr>
            <a:lnSpc>
              <a:spcPct val="100000"/>
            </a:lnSpc>
          </a:pPr>
          <a:r>
            <a:rPr lang="en-US" sz="2100" b="1">
              <a:latin typeface="+mn-lt"/>
            </a:rPr>
            <a:t>Ressources : </a:t>
          </a:r>
          <a:r>
            <a:rPr lang="en-US" sz="2100">
              <a:latin typeface="+mn-lt"/>
            </a:rPr>
            <a:t>Organisation, personnel, installations et équipement</a:t>
          </a:r>
        </a:p>
      </dgm:t>
    </dgm:pt>
    <dgm:pt modelId="{2C608C74-3C64-48B8-8751-215EE646A5A8}" type="parTrans" cxnId="{82D4579E-F9E0-4D70-BDEC-8BAF44118EF9}">
      <dgm:prSet/>
      <dgm:spPr/>
      <dgm:t>
        <a:bodyPr/>
        <a:lstStyle/>
        <a:p>
          <a:endParaRPr lang="en-US"/>
        </a:p>
      </dgm:t>
    </dgm:pt>
    <dgm:pt modelId="{D7F69FE1-C4C3-4775-9D87-180CB374E0BD}" type="sibTrans" cxnId="{82D4579E-F9E0-4D70-BDEC-8BAF44118EF9}">
      <dgm:prSet/>
      <dgm:spPr/>
      <dgm:t>
        <a:bodyPr/>
        <a:lstStyle/>
        <a:p>
          <a:endParaRPr lang="en-US"/>
        </a:p>
      </dgm:t>
    </dgm:pt>
    <dgm:pt modelId="{CD2FF7CA-3A8B-4C62-A2F5-4E2CBDDE3C7A}">
      <dgm:prSet custT="1"/>
      <dgm:spPr/>
      <dgm:t>
        <a:bodyPr/>
        <a:lstStyle/>
        <a:p>
          <a:pPr>
            <a:lnSpc>
              <a:spcPct val="100000"/>
            </a:lnSpc>
          </a:pPr>
          <a:r>
            <a:rPr lang="en-US" sz="2100" b="1">
              <a:latin typeface="+mn-lt"/>
            </a:rPr>
            <a:t>Règles : </a:t>
          </a:r>
          <a:r>
            <a:rPr lang="en-US" sz="2100">
              <a:latin typeface="+mn-lt"/>
            </a:rPr>
            <a:t>Protocoles et procédures/plans d'étude</a:t>
          </a:r>
          <a:endParaRPr lang="en-US" sz="2100">
            <a:latin typeface="Avenir Next LT Pro" panose="020B0504020202020204" pitchFamily="34" charset="0"/>
          </a:endParaRPr>
        </a:p>
      </dgm:t>
    </dgm:pt>
    <dgm:pt modelId="{F32904C5-7AD1-460D-9044-E3D60C13E4E0}" type="parTrans" cxnId="{6D1FD675-75D3-4A0F-A698-CFA3E8DB4C22}">
      <dgm:prSet/>
      <dgm:spPr/>
      <dgm:t>
        <a:bodyPr/>
        <a:lstStyle/>
        <a:p>
          <a:endParaRPr lang="en-US"/>
        </a:p>
      </dgm:t>
    </dgm:pt>
    <dgm:pt modelId="{DBCC3D4C-D399-4513-8676-331A9E5F7373}" type="sibTrans" cxnId="{6D1FD675-75D3-4A0F-A698-CFA3E8DB4C22}">
      <dgm:prSet/>
      <dgm:spPr/>
      <dgm:t>
        <a:bodyPr/>
        <a:lstStyle/>
        <a:p>
          <a:endParaRPr lang="en-US"/>
        </a:p>
      </dgm:t>
    </dgm:pt>
    <dgm:pt modelId="{5C133A09-2C8E-43BA-BCC2-3B1813F9FDEE}">
      <dgm:prSet custT="1"/>
      <dgm:spPr/>
      <dgm:t>
        <a:bodyPr/>
        <a:lstStyle/>
        <a:p>
          <a:pPr>
            <a:lnSpc>
              <a:spcPct val="100000"/>
            </a:lnSpc>
          </a:pPr>
          <a:r>
            <a:rPr lang="en-US" sz="2100" b="1">
              <a:latin typeface="+mn-lt"/>
            </a:rPr>
            <a:t>Caractérisation : </a:t>
          </a:r>
          <a:r>
            <a:rPr lang="en-US" sz="2100">
              <a:latin typeface="+mn-lt"/>
            </a:rPr>
            <a:t>Article d'essai, identification et système d'essai de qualité</a:t>
          </a:r>
          <a:endParaRPr lang="en-US" sz="2100">
            <a:latin typeface="Avenir Next LT Pro" panose="020B0504020202020204" pitchFamily="34" charset="0"/>
          </a:endParaRPr>
        </a:p>
      </dgm:t>
    </dgm:pt>
    <dgm:pt modelId="{DCD06BE0-C15A-420F-A01F-8C2447F3847A}" type="parTrans" cxnId="{67E41547-D668-4C90-8EA0-9A3A2EC211A3}">
      <dgm:prSet/>
      <dgm:spPr/>
      <dgm:t>
        <a:bodyPr/>
        <a:lstStyle/>
        <a:p>
          <a:endParaRPr lang="en-US"/>
        </a:p>
      </dgm:t>
    </dgm:pt>
    <dgm:pt modelId="{2E7A0AEC-14DE-4A3C-ADA7-BAC21B834C06}" type="sibTrans" cxnId="{67E41547-D668-4C90-8EA0-9A3A2EC211A3}">
      <dgm:prSet/>
      <dgm:spPr/>
      <dgm:t>
        <a:bodyPr/>
        <a:lstStyle/>
        <a:p>
          <a:endParaRPr lang="en-US"/>
        </a:p>
      </dgm:t>
    </dgm:pt>
    <dgm:pt modelId="{E2169108-4B2B-42E7-9C2C-C3F84107C3E1}">
      <dgm:prSet custT="1"/>
      <dgm:spPr/>
      <dgm:t>
        <a:bodyPr/>
        <a:lstStyle/>
        <a:p>
          <a:pPr>
            <a:lnSpc>
              <a:spcPct val="100000"/>
            </a:lnSpc>
          </a:pPr>
          <a:r>
            <a:rPr lang="en-US" sz="2100" b="1">
              <a:latin typeface="+mn-lt"/>
            </a:rPr>
            <a:t>Documentation : </a:t>
          </a:r>
          <a:r>
            <a:rPr lang="en-US" sz="2100">
              <a:latin typeface="+mn-lt"/>
            </a:rPr>
            <a:t>Données brutes, rapport final et archives</a:t>
          </a:r>
          <a:endParaRPr lang="en-US" sz="2100">
            <a:latin typeface="Avenir Next LT Pro" panose="020B0504020202020204" pitchFamily="34" charset="0"/>
          </a:endParaRPr>
        </a:p>
      </dgm:t>
    </dgm:pt>
    <dgm:pt modelId="{EFA9357B-E278-4518-BC68-347F2A1CD1D4}" type="parTrans" cxnId="{29726F66-0F6D-4900-80AF-554EC9F516BD}">
      <dgm:prSet/>
      <dgm:spPr/>
      <dgm:t>
        <a:bodyPr/>
        <a:lstStyle/>
        <a:p>
          <a:endParaRPr lang="en-US"/>
        </a:p>
      </dgm:t>
    </dgm:pt>
    <dgm:pt modelId="{76D0E8E8-3EAC-4807-8348-EB18C7E142FE}" type="sibTrans" cxnId="{29726F66-0F6D-4900-80AF-554EC9F516BD}">
      <dgm:prSet/>
      <dgm:spPr/>
      <dgm:t>
        <a:bodyPr/>
        <a:lstStyle/>
        <a:p>
          <a:endParaRPr lang="en-US"/>
        </a:p>
      </dgm:t>
    </dgm:pt>
    <dgm:pt modelId="{84174D61-82BA-42F3-999B-385CFB61014A}">
      <dgm:prSet custT="1"/>
      <dgm:spPr/>
      <dgm:t>
        <a:bodyPr/>
        <a:lstStyle/>
        <a:p>
          <a:pPr>
            <a:lnSpc>
              <a:spcPct val="100000"/>
            </a:lnSpc>
          </a:pPr>
          <a:r>
            <a:rPr lang="en-US" sz="2100" b="1">
              <a:latin typeface="+mn-lt"/>
            </a:rPr>
            <a:t>Assurance qualité : </a:t>
          </a:r>
          <a:r>
            <a:rPr lang="en-US" sz="2100">
              <a:latin typeface="+mn-lt"/>
            </a:rPr>
            <a:t>Audit/inspection - formation - conseil</a:t>
          </a:r>
          <a:endParaRPr lang="en-US" sz="2100">
            <a:latin typeface="Avenir Next LT Pro" panose="020B0504020202020204" pitchFamily="34" charset="0"/>
          </a:endParaRPr>
        </a:p>
      </dgm:t>
    </dgm:pt>
    <dgm:pt modelId="{C3FB124E-08AC-413E-89AC-D31292250A22}" type="parTrans" cxnId="{80BFCDD8-DFF0-48D0-A3A4-ECFA647811B3}">
      <dgm:prSet/>
      <dgm:spPr/>
      <dgm:t>
        <a:bodyPr/>
        <a:lstStyle/>
        <a:p>
          <a:endParaRPr lang="en-US"/>
        </a:p>
      </dgm:t>
    </dgm:pt>
    <dgm:pt modelId="{99FCFDCC-E92A-425A-9B11-8CE00B24535D}" type="sibTrans" cxnId="{80BFCDD8-DFF0-48D0-A3A4-ECFA647811B3}">
      <dgm:prSet/>
      <dgm:spPr/>
      <dgm:t>
        <a:bodyPr/>
        <a:lstStyle/>
        <a:p>
          <a:endParaRPr lang="en-US"/>
        </a:p>
      </dgm:t>
    </dgm:pt>
    <dgm:pt modelId="{378D671B-6D33-4648-9D9B-09FBA94C0818}" type="pres">
      <dgm:prSet presAssocID="{E346BBBD-657D-4F95-9AF7-BE0BA57D8F52}" presName="root" presStyleCnt="0">
        <dgm:presLayoutVars>
          <dgm:dir/>
          <dgm:resizeHandles val="exact"/>
        </dgm:presLayoutVars>
      </dgm:prSet>
      <dgm:spPr/>
    </dgm:pt>
    <dgm:pt modelId="{E567E6CF-218A-4B1E-8796-3712FC2A620B}" type="pres">
      <dgm:prSet presAssocID="{8688577B-E7C7-4D6D-BBD1-E1AC69F978A3}" presName="compNode" presStyleCnt="0"/>
      <dgm:spPr/>
    </dgm:pt>
    <dgm:pt modelId="{F9B9D3B3-37CC-4ACB-A3DC-7AD1AF6830AF}" type="pres">
      <dgm:prSet presAssocID="{8688577B-E7C7-4D6D-BBD1-E1AC69F978A3}" presName="bgRect" presStyleLbl="bgShp" presStyleIdx="0" presStyleCnt="5" custLinFactNeighborX="2318" custLinFactNeighborY="-13667"/>
      <dgm:spPr/>
    </dgm:pt>
    <dgm:pt modelId="{F919081C-7C68-4FEC-895E-E05499AF0E05}" type="pres">
      <dgm:prSet presAssocID="{8688577B-E7C7-4D6D-BBD1-E1AC69F978A3}" presName="iconRect" presStyleLbl="node1" presStyleIdx="0" presStyleCnt="5" custLinFactNeighborY="-1516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ycle with people with solid fill"/>
        </a:ext>
      </dgm:extLst>
    </dgm:pt>
    <dgm:pt modelId="{C6F3BA22-7A58-4161-B80D-0BF178DAE393}" type="pres">
      <dgm:prSet presAssocID="{8688577B-E7C7-4D6D-BBD1-E1AC69F978A3}" presName="spaceRect" presStyleCnt="0"/>
      <dgm:spPr/>
    </dgm:pt>
    <dgm:pt modelId="{28358C41-10B5-4CDF-9E76-1B488B0B1E0B}" type="pres">
      <dgm:prSet presAssocID="{8688577B-E7C7-4D6D-BBD1-E1AC69F978A3}" presName="parTx" presStyleLbl="revTx" presStyleIdx="0" presStyleCnt="5" custScaleX="99656" custScaleY="87988" custLinFactNeighborY="-10890">
        <dgm:presLayoutVars>
          <dgm:chMax val="0"/>
          <dgm:chPref val="0"/>
        </dgm:presLayoutVars>
      </dgm:prSet>
      <dgm:spPr/>
    </dgm:pt>
    <dgm:pt modelId="{BC15370A-937F-4BD7-AF3D-5E512EC62F23}" type="pres">
      <dgm:prSet presAssocID="{D7F69FE1-C4C3-4775-9D87-180CB374E0BD}" presName="sibTrans" presStyleCnt="0"/>
      <dgm:spPr/>
    </dgm:pt>
    <dgm:pt modelId="{229113A0-5892-48CA-AD8A-3009F97215F8}" type="pres">
      <dgm:prSet presAssocID="{CD2FF7CA-3A8B-4C62-A2F5-4E2CBDDE3C7A}" presName="compNode" presStyleCnt="0"/>
      <dgm:spPr/>
    </dgm:pt>
    <dgm:pt modelId="{640722D2-547F-4D1D-B374-F7A7B34EC0A2}" type="pres">
      <dgm:prSet presAssocID="{CD2FF7CA-3A8B-4C62-A2F5-4E2CBDDE3C7A}" presName="bgRect" presStyleLbl="bgShp" presStyleIdx="1" presStyleCnt="5"/>
      <dgm:spPr/>
    </dgm:pt>
    <dgm:pt modelId="{D19400C5-61F2-4573-B0C0-140D368AD80A}" type="pres">
      <dgm:prSet presAssocID="{CD2FF7CA-3A8B-4C62-A2F5-4E2CBDDE3C7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Judge male with solid fill"/>
        </a:ext>
      </dgm:extLst>
    </dgm:pt>
    <dgm:pt modelId="{B9B4002A-CDDD-4C83-A4F1-7E19B6226AA1}" type="pres">
      <dgm:prSet presAssocID="{CD2FF7CA-3A8B-4C62-A2F5-4E2CBDDE3C7A}" presName="spaceRect" presStyleCnt="0"/>
      <dgm:spPr/>
    </dgm:pt>
    <dgm:pt modelId="{743AC7C7-7D63-4CD4-8001-F263CBD7C2D4}" type="pres">
      <dgm:prSet presAssocID="{CD2FF7CA-3A8B-4C62-A2F5-4E2CBDDE3C7A}" presName="parTx" presStyleLbl="revTx" presStyleIdx="1" presStyleCnt="5">
        <dgm:presLayoutVars>
          <dgm:chMax val="0"/>
          <dgm:chPref val="0"/>
        </dgm:presLayoutVars>
      </dgm:prSet>
      <dgm:spPr/>
    </dgm:pt>
    <dgm:pt modelId="{127C6401-79F2-4A8B-9144-08E8E3BE9C69}" type="pres">
      <dgm:prSet presAssocID="{DBCC3D4C-D399-4513-8676-331A9E5F7373}" presName="sibTrans" presStyleCnt="0"/>
      <dgm:spPr/>
    </dgm:pt>
    <dgm:pt modelId="{D21A9E2B-5013-42CB-AE72-5E045AECBC12}" type="pres">
      <dgm:prSet presAssocID="{5C133A09-2C8E-43BA-BCC2-3B1813F9FDEE}" presName="compNode" presStyleCnt="0"/>
      <dgm:spPr/>
    </dgm:pt>
    <dgm:pt modelId="{CA2AE863-963E-49CB-8B39-28CBFA41D78F}" type="pres">
      <dgm:prSet presAssocID="{5C133A09-2C8E-43BA-BCC2-3B1813F9FDEE}" presName="bgRect" presStyleLbl="bgShp" presStyleIdx="2" presStyleCnt="5"/>
      <dgm:spPr/>
    </dgm:pt>
    <dgm:pt modelId="{6363A48F-25C9-492D-8D35-9E1C58CA18AF}" type="pres">
      <dgm:prSet presAssocID="{5C133A09-2C8E-43BA-BCC2-3B1813F9FDEE}"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ipboard Badge with solid fill"/>
        </a:ext>
      </dgm:extLst>
    </dgm:pt>
    <dgm:pt modelId="{F35DEBE5-199C-4670-B839-BC8BB5A15E6E}" type="pres">
      <dgm:prSet presAssocID="{5C133A09-2C8E-43BA-BCC2-3B1813F9FDEE}" presName="spaceRect" presStyleCnt="0"/>
      <dgm:spPr/>
    </dgm:pt>
    <dgm:pt modelId="{94753E9E-5D58-45CA-898E-6FCEE90055A8}" type="pres">
      <dgm:prSet presAssocID="{5C133A09-2C8E-43BA-BCC2-3B1813F9FDEE}" presName="parTx" presStyleLbl="revTx" presStyleIdx="2" presStyleCnt="5">
        <dgm:presLayoutVars>
          <dgm:chMax val="0"/>
          <dgm:chPref val="0"/>
        </dgm:presLayoutVars>
      </dgm:prSet>
      <dgm:spPr/>
    </dgm:pt>
    <dgm:pt modelId="{151319CD-B152-4FFB-B557-2410BBEA4704}" type="pres">
      <dgm:prSet presAssocID="{2E7A0AEC-14DE-4A3C-ADA7-BAC21B834C06}" presName="sibTrans" presStyleCnt="0"/>
      <dgm:spPr/>
    </dgm:pt>
    <dgm:pt modelId="{7641D613-9591-42F0-9E5E-42F92D545AEF}" type="pres">
      <dgm:prSet presAssocID="{E2169108-4B2B-42E7-9C2C-C3F84107C3E1}" presName="compNode" presStyleCnt="0"/>
      <dgm:spPr/>
    </dgm:pt>
    <dgm:pt modelId="{A0D81189-B171-469C-89D7-6057FFFB6530}" type="pres">
      <dgm:prSet presAssocID="{E2169108-4B2B-42E7-9C2C-C3F84107C3E1}" presName="bgRect" presStyleLbl="bgShp" presStyleIdx="3" presStyleCnt="5"/>
      <dgm:spPr/>
    </dgm:pt>
    <dgm:pt modelId="{C0A1FEF5-94C5-4975-BE66-5294612E72D7}" type="pres">
      <dgm:prSet presAssocID="{E2169108-4B2B-42E7-9C2C-C3F84107C3E1}"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List with solid fill"/>
        </a:ext>
      </dgm:extLst>
    </dgm:pt>
    <dgm:pt modelId="{EDDCD693-315B-47D8-A7A5-8132A412EE9B}" type="pres">
      <dgm:prSet presAssocID="{E2169108-4B2B-42E7-9C2C-C3F84107C3E1}" presName="spaceRect" presStyleCnt="0"/>
      <dgm:spPr/>
    </dgm:pt>
    <dgm:pt modelId="{5B6D7A53-0BFE-46B6-B662-92669A4D7A78}" type="pres">
      <dgm:prSet presAssocID="{E2169108-4B2B-42E7-9C2C-C3F84107C3E1}" presName="parTx" presStyleLbl="revTx" presStyleIdx="3" presStyleCnt="5">
        <dgm:presLayoutVars>
          <dgm:chMax val="0"/>
          <dgm:chPref val="0"/>
        </dgm:presLayoutVars>
      </dgm:prSet>
      <dgm:spPr/>
    </dgm:pt>
    <dgm:pt modelId="{78E9E74C-C1C1-491F-AF8C-7C6D9586CF15}" type="pres">
      <dgm:prSet presAssocID="{76D0E8E8-3EAC-4807-8348-EB18C7E142FE}" presName="sibTrans" presStyleCnt="0"/>
      <dgm:spPr/>
    </dgm:pt>
    <dgm:pt modelId="{CE900796-783C-4DF7-A051-5FB5061F7142}" type="pres">
      <dgm:prSet presAssocID="{84174D61-82BA-42F3-999B-385CFB61014A}" presName="compNode" presStyleCnt="0"/>
      <dgm:spPr/>
    </dgm:pt>
    <dgm:pt modelId="{6702F210-D191-4A99-8922-EE1B3AA89892}" type="pres">
      <dgm:prSet presAssocID="{84174D61-82BA-42F3-999B-385CFB61014A}" presName="bgRect" presStyleLbl="bgShp" presStyleIdx="4" presStyleCnt="5"/>
      <dgm:spPr/>
    </dgm:pt>
    <dgm:pt modelId="{A0E2073C-5BCB-4677-8309-F373BAE94BDA}" type="pres">
      <dgm:prSet presAssocID="{84174D61-82BA-42F3-999B-385CFB61014A}"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Teacher with solid fill"/>
        </a:ext>
      </dgm:extLst>
    </dgm:pt>
    <dgm:pt modelId="{C0AF8740-9033-40F0-9832-0D8F0FAE6FAF}" type="pres">
      <dgm:prSet presAssocID="{84174D61-82BA-42F3-999B-385CFB61014A}" presName="spaceRect" presStyleCnt="0"/>
      <dgm:spPr/>
    </dgm:pt>
    <dgm:pt modelId="{F0EEDD5F-FDE0-414F-970A-52DED0AD01FC}" type="pres">
      <dgm:prSet presAssocID="{84174D61-82BA-42F3-999B-385CFB61014A}" presName="parTx" presStyleLbl="revTx" presStyleIdx="4" presStyleCnt="5">
        <dgm:presLayoutVars>
          <dgm:chMax val="0"/>
          <dgm:chPref val="0"/>
        </dgm:presLayoutVars>
      </dgm:prSet>
      <dgm:spPr/>
    </dgm:pt>
  </dgm:ptLst>
  <dgm:cxnLst>
    <dgm:cxn modelId="{1DDEBD16-89A0-4A66-8557-5A12D6D2E772}" type="presOf" srcId="{CD2FF7CA-3A8B-4C62-A2F5-4E2CBDDE3C7A}" destId="{743AC7C7-7D63-4CD4-8001-F263CBD7C2D4}" srcOrd="0" destOrd="0" presId="urn:microsoft.com/office/officeart/2018/2/layout/IconVerticalSolidList"/>
    <dgm:cxn modelId="{CE500A30-1994-46F0-8FC5-9D1DADC420F9}" type="presOf" srcId="{5C133A09-2C8E-43BA-BCC2-3B1813F9FDEE}" destId="{94753E9E-5D58-45CA-898E-6FCEE90055A8}" srcOrd="0" destOrd="0" presId="urn:microsoft.com/office/officeart/2018/2/layout/IconVerticalSolidList"/>
    <dgm:cxn modelId="{3ED09662-88DB-406A-8D72-B921BEA196C7}" type="presOf" srcId="{E346BBBD-657D-4F95-9AF7-BE0BA57D8F52}" destId="{378D671B-6D33-4648-9D9B-09FBA94C0818}" srcOrd="0" destOrd="0" presId="urn:microsoft.com/office/officeart/2018/2/layout/IconVerticalSolidList"/>
    <dgm:cxn modelId="{AEA0DC45-929F-4A0C-AA1B-6567EDEB7A8F}" type="presOf" srcId="{E2169108-4B2B-42E7-9C2C-C3F84107C3E1}" destId="{5B6D7A53-0BFE-46B6-B662-92669A4D7A78}" srcOrd="0" destOrd="0" presId="urn:microsoft.com/office/officeart/2018/2/layout/IconVerticalSolidList"/>
    <dgm:cxn modelId="{29726F66-0F6D-4900-80AF-554EC9F516BD}" srcId="{E346BBBD-657D-4F95-9AF7-BE0BA57D8F52}" destId="{E2169108-4B2B-42E7-9C2C-C3F84107C3E1}" srcOrd="3" destOrd="0" parTransId="{EFA9357B-E278-4518-BC68-347F2A1CD1D4}" sibTransId="{76D0E8E8-3EAC-4807-8348-EB18C7E142FE}"/>
    <dgm:cxn modelId="{67E41547-D668-4C90-8EA0-9A3A2EC211A3}" srcId="{E346BBBD-657D-4F95-9AF7-BE0BA57D8F52}" destId="{5C133A09-2C8E-43BA-BCC2-3B1813F9FDEE}" srcOrd="2" destOrd="0" parTransId="{DCD06BE0-C15A-420F-A01F-8C2447F3847A}" sibTransId="{2E7A0AEC-14DE-4A3C-ADA7-BAC21B834C06}"/>
    <dgm:cxn modelId="{6D1FD675-75D3-4A0F-A698-CFA3E8DB4C22}" srcId="{E346BBBD-657D-4F95-9AF7-BE0BA57D8F52}" destId="{CD2FF7CA-3A8B-4C62-A2F5-4E2CBDDE3C7A}" srcOrd="1" destOrd="0" parTransId="{F32904C5-7AD1-460D-9044-E3D60C13E4E0}" sibTransId="{DBCC3D4C-D399-4513-8676-331A9E5F7373}"/>
    <dgm:cxn modelId="{82D4579E-F9E0-4D70-BDEC-8BAF44118EF9}" srcId="{E346BBBD-657D-4F95-9AF7-BE0BA57D8F52}" destId="{8688577B-E7C7-4D6D-BBD1-E1AC69F978A3}" srcOrd="0" destOrd="0" parTransId="{2C608C74-3C64-48B8-8751-215EE646A5A8}" sibTransId="{D7F69FE1-C4C3-4775-9D87-180CB374E0BD}"/>
    <dgm:cxn modelId="{80BFCDD8-DFF0-48D0-A3A4-ECFA647811B3}" srcId="{E346BBBD-657D-4F95-9AF7-BE0BA57D8F52}" destId="{84174D61-82BA-42F3-999B-385CFB61014A}" srcOrd="4" destOrd="0" parTransId="{C3FB124E-08AC-413E-89AC-D31292250A22}" sibTransId="{99FCFDCC-E92A-425A-9B11-8CE00B24535D}"/>
    <dgm:cxn modelId="{952E08FB-6979-447F-8CD7-4B4477964F58}" type="presOf" srcId="{84174D61-82BA-42F3-999B-385CFB61014A}" destId="{F0EEDD5F-FDE0-414F-970A-52DED0AD01FC}" srcOrd="0" destOrd="0" presId="urn:microsoft.com/office/officeart/2018/2/layout/IconVerticalSolidList"/>
    <dgm:cxn modelId="{F99A20FF-5B40-41EA-9666-26910D305E8F}" type="presOf" srcId="{8688577B-E7C7-4D6D-BBD1-E1AC69F978A3}" destId="{28358C41-10B5-4CDF-9E76-1B488B0B1E0B}" srcOrd="0" destOrd="0" presId="urn:microsoft.com/office/officeart/2018/2/layout/IconVerticalSolidList"/>
    <dgm:cxn modelId="{691BE037-9E94-41D1-B250-A1B30D7F608A}" type="presParOf" srcId="{378D671B-6D33-4648-9D9B-09FBA94C0818}" destId="{E567E6CF-218A-4B1E-8796-3712FC2A620B}" srcOrd="0" destOrd="0" presId="urn:microsoft.com/office/officeart/2018/2/layout/IconVerticalSolidList"/>
    <dgm:cxn modelId="{F2DD2956-E49D-43CB-9D5E-03BB270C8E0D}" type="presParOf" srcId="{E567E6CF-218A-4B1E-8796-3712FC2A620B}" destId="{F9B9D3B3-37CC-4ACB-A3DC-7AD1AF6830AF}" srcOrd="0" destOrd="0" presId="urn:microsoft.com/office/officeart/2018/2/layout/IconVerticalSolidList"/>
    <dgm:cxn modelId="{CC58E247-6576-4836-8849-B94C4C3A7AE1}" type="presParOf" srcId="{E567E6CF-218A-4B1E-8796-3712FC2A620B}" destId="{F919081C-7C68-4FEC-895E-E05499AF0E05}" srcOrd="1" destOrd="0" presId="urn:microsoft.com/office/officeart/2018/2/layout/IconVerticalSolidList"/>
    <dgm:cxn modelId="{B5FD1557-AB3A-46B3-822D-A1A79312A776}" type="presParOf" srcId="{E567E6CF-218A-4B1E-8796-3712FC2A620B}" destId="{C6F3BA22-7A58-4161-B80D-0BF178DAE393}" srcOrd="2" destOrd="0" presId="urn:microsoft.com/office/officeart/2018/2/layout/IconVerticalSolidList"/>
    <dgm:cxn modelId="{41A626CF-162F-43DD-90B5-95AC29E607E8}" type="presParOf" srcId="{E567E6CF-218A-4B1E-8796-3712FC2A620B}" destId="{28358C41-10B5-4CDF-9E76-1B488B0B1E0B}" srcOrd="3" destOrd="0" presId="urn:microsoft.com/office/officeart/2018/2/layout/IconVerticalSolidList"/>
    <dgm:cxn modelId="{F76CEF03-CD5E-42E6-BCBE-6AB9981E6FEE}" type="presParOf" srcId="{378D671B-6D33-4648-9D9B-09FBA94C0818}" destId="{BC15370A-937F-4BD7-AF3D-5E512EC62F23}" srcOrd="1" destOrd="0" presId="urn:microsoft.com/office/officeart/2018/2/layout/IconVerticalSolidList"/>
    <dgm:cxn modelId="{FAC09532-50A8-4AED-9531-CDFC58153BC3}" type="presParOf" srcId="{378D671B-6D33-4648-9D9B-09FBA94C0818}" destId="{229113A0-5892-48CA-AD8A-3009F97215F8}" srcOrd="2" destOrd="0" presId="urn:microsoft.com/office/officeart/2018/2/layout/IconVerticalSolidList"/>
    <dgm:cxn modelId="{8A1B8B17-3705-4D9E-AEBE-B0F379508B8F}" type="presParOf" srcId="{229113A0-5892-48CA-AD8A-3009F97215F8}" destId="{640722D2-547F-4D1D-B374-F7A7B34EC0A2}" srcOrd="0" destOrd="0" presId="urn:microsoft.com/office/officeart/2018/2/layout/IconVerticalSolidList"/>
    <dgm:cxn modelId="{85171A95-6372-414E-9FD2-16D49B65649D}" type="presParOf" srcId="{229113A0-5892-48CA-AD8A-3009F97215F8}" destId="{D19400C5-61F2-4573-B0C0-140D368AD80A}" srcOrd="1" destOrd="0" presId="urn:microsoft.com/office/officeart/2018/2/layout/IconVerticalSolidList"/>
    <dgm:cxn modelId="{29B56C31-1833-4576-8A69-54D30675932B}" type="presParOf" srcId="{229113A0-5892-48CA-AD8A-3009F97215F8}" destId="{B9B4002A-CDDD-4C83-A4F1-7E19B6226AA1}" srcOrd="2" destOrd="0" presId="urn:microsoft.com/office/officeart/2018/2/layout/IconVerticalSolidList"/>
    <dgm:cxn modelId="{6FA135D5-2EBD-4EBC-A7C5-AED2F546D1E1}" type="presParOf" srcId="{229113A0-5892-48CA-AD8A-3009F97215F8}" destId="{743AC7C7-7D63-4CD4-8001-F263CBD7C2D4}" srcOrd="3" destOrd="0" presId="urn:microsoft.com/office/officeart/2018/2/layout/IconVerticalSolidList"/>
    <dgm:cxn modelId="{CDEEEF58-B8A7-4CFD-940A-45F79FF4F2BC}" type="presParOf" srcId="{378D671B-6D33-4648-9D9B-09FBA94C0818}" destId="{127C6401-79F2-4A8B-9144-08E8E3BE9C69}" srcOrd="3" destOrd="0" presId="urn:microsoft.com/office/officeart/2018/2/layout/IconVerticalSolidList"/>
    <dgm:cxn modelId="{8D8E8B91-EB75-418A-ABEC-3A03558D8909}" type="presParOf" srcId="{378D671B-6D33-4648-9D9B-09FBA94C0818}" destId="{D21A9E2B-5013-42CB-AE72-5E045AECBC12}" srcOrd="4" destOrd="0" presId="urn:microsoft.com/office/officeart/2018/2/layout/IconVerticalSolidList"/>
    <dgm:cxn modelId="{0CCB8303-9C6E-459C-B6F4-6A83A26A017E}" type="presParOf" srcId="{D21A9E2B-5013-42CB-AE72-5E045AECBC12}" destId="{CA2AE863-963E-49CB-8B39-28CBFA41D78F}" srcOrd="0" destOrd="0" presId="urn:microsoft.com/office/officeart/2018/2/layout/IconVerticalSolidList"/>
    <dgm:cxn modelId="{4C2268A0-3C1C-4DE9-AB57-771A6C274020}" type="presParOf" srcId="{D21A9E2B-5013-42CB-AE72-5E045AECBC12}" destId="{6363A48F-25C9-492D-8D35-9E1C58CA18AF}" srcOrd="1" destOrd="0" presId="urn:microsoft.com/office/officeart/2018/2/layout/IconVerticalSolidList"/>
    <dgm:cxn modelId="{C9DD82AF-EB38-4189-AE57-41B160121FC4}" type="presParOf" srcId="{D21A9E2B-5013-42CB-AE72-5E045AECBC12}" destId="{F35DEBE5-199C-4670-B839-BC8BB5A15E6E}" srcOrd="2" destOrd="0" presId="urn:microsoft.com/office/officeart/2018/2/layout/IconVerticalSolidList"/>
    <dgm:cxn modelId="{8DAB86DE-4BC4-49BF-AE44-DB0972907833}" type="presParOf" srcId="{D21A9E2B-5013-42CB-AE72-5E045AECBC12}" destId="{94753E9E-5D58-45CA-898E-6FCEE90055A8}" srcOrd="3" destOrd="0" presId="urn:microsoft.com/office/officeart/2018/2/layout/IconVerticalSolidList"/>
    <dgm:cxn modelId="{25962984-06D0-41A1-B72B-CDFCD3EF52E9}" type="presParOf" srcId="{378D671B-6D33-4648-9D9B-09FBA94C0818}" destId="{151319CD-B152-4FFB-B557-2410BBEA4704}" srcOrd="5" destOrd="0" presId="urn:microsoft.com/office/officeart/2018/2/layout/IconVerticalSolidList"/>
    <dgm:cxn modelId="{BE542C51-E52B-4C96-9119-7CE7783CFED8}" type="presParOf" srcId="{378D671B-6D33-4648-9D9B-09FBA94C0818}" destId="{7641D613-9591-42F0-9E5E-42F92D545AEF}" srcOrd="6" destOrd="0" presId="urn:microsoft.com/office/officeart/2018/2/layout/IconVerticalSolidList"/>
    <dgm:cxn modelId="{3AFCBC4D-D3B2-416C-B48E-CFDB697406BD}" type="presParOf" srcId="{7641D613-9591-42F0-9E5E-42F92D545AEF}" destId="{A0D81189-B171-469C-89D7-6057FFFB6530}" srcOrd="0" destOrd="0" presId="urn:microsoft.com/office/officeart/2018/2/layout/IconVerticalSolidList"/>
    <dgm:cxn modelId="{FA3C46E6-9522-40CC-9D37-8AFA55C076AA}" type="presParOf" srcId="{7641D613-9591-42F0-9E5E-42F92D545AEF}" destId="{C0A1FEF5-94C5-4975-BE66-5294612E72D7}" srcOrd="1" destOrd="0" presId="urn:microsoft.com/office/officeart/2018/2/layout/IconVerticalSolidList"/>
    <dgm:cxn modelId="{9969DA12-CCC3-4E5D-8B6B-4A47735538CA}" type="presParOf" srcId="{7641D613-9591-42F0-9E5E-42F92D545AEF}" destId="{EDDCD693-315B-47D8-A7A5-8132A412EE9B}" srcOrd="2" destOrd="0" presId="urn:microsoft.com/office/officeart/2018/2/layout/IconVerticalSolidList"/>
    <dgm:cxn modelId="{F85E2D6C-3D9B-4F96-8333-F5574467A8A0}" type="presParOf" srcId="{7641D613-9591-42F0-9E5E-42F92D545AEF}" destId="{5B6D7A53-0BFE-46B6-B662-92669A4D7A78}" srcOrd="3" destOrd="0" presId="urn:microsoft.com/office/officeart/2018/2/layout/IconVerticalSolidList"/>
    <dgm:cxn modelId="{D740D66D-6974-4DC0-8D5C-93A7F4AB5A97}" type="presParOf" srcId="{378D671B-6D33-4648-9D9B-09FBA94C0818}" destId="{78E9E74C-C1C1-491F-AF8C-7C6D9586CF15}" srcOrd="7" destOrd="0" presId="urn:microsoft.com/office/officeart/2018/2/layout/IconVerticalSolidList"/>
    <dgm:cxn modelId="{9D0536B4-82C8-4F45-9CF3-F90550538BA4}" type="presParOf" srcId="{378D671B-6D33-4648-9D9B-09FBA94C0818}" destId="{CE900796-783C-4DF7-A051-5FB5061F7142}" srcOrd="8" destOrd="0" presId="urn:microsoft.com/office/officeart/2018/2/layout/IconVerticalSolidList"/>
    <dgm:cxn modelId="{2C4FD9B4-6E47-4592-9719-5907819BF81D}" type="presParOf" srcId="{CE900796-783C-4DF7-A051-5FB5061F7142}" destId="{6702F210-D191-4A99-8922-EE1B3AA89892}" srcOrd="0" destOrd="0" presId="urn:microsoft.com/office/officeart/2018/2/layout/IconVerticalSolidList"/>
    <dgm:cxn modelId="{9B0700F6-3477-46D3-AD72-677D73D2B03C}" type="presParOf" srcId="{CE900796-783C-4DF7-A051-5FB5061F7142}" destId="{A0E2073C-5BCB-4677-8309-F373BAE94BDA}" srcOrd="1" destOrd="0" presId="urn:microsoft.com/office/officeart/2018/2/layout/IconVerticalSolidList"/>
    <dgm:cxn modelId="{A953C016-AF31-4BFE-9C17-374AACC7A6EC}" type="presParOf" srcId="{CE900796-783C-4DF7-A051-5FB5061F7142}" destId="{C0AF8740-9033-40F0-9832-0D8F0FAE6FAF}" srcOrd="2" destOrd="0" presId="urn:microsoft.com/office/officeart/2018/2/layout/IconVerticalSolidList"/>
    <dgm:cxn modelId="{38363592-915D-4AC2-A1B8-3D1A45D004D8}" type="presParOf" srcId="{CE900796-783C-4DF7-A051-5FB5061F7142}" destId="{F0EEDD5F-FDE0-414F-970A-52DED0AD01F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51E7C1-2444-4CAD-9A5E-012A5004BCBB}" type="doc">
      <dgm:prSet loTypeId="urn:microsoft.com/office/officeart/2018/2/layout/IconCircleList" loCatId="icon" qsTypeId="urn:microsoft.com/office/officeart/2005/8/quickstyle/simple1" qsCatId="simple" csTypeId="urn:microsoft.com/office/officeart/2018/5/colors/Iconchunking_neutralbg_accent3_2" csCatId="accent3" phldr="1"/>
      <dgm:spPr/>
      <dgm:t>
        <a:bodyPr/>
        <a:lstStyle/>
        <a:p>
          <a:endParaRPr lang="en-US"/>
        </a:p>
      </dgm:t>
    </dgm:pt>
    <dgm:pt modelId="{182246A5-96D0-4518-9A4A-6D342F15B1A9}">
      <dgm:prSet custT="1"/>
      <dgm:spPr/>
      <dgm:t>
        <a:bodyPr/>
        <a:lstStyle/>
        <a:p>
          <a:pPr algn="l">
            <a:lnSpc>
              <a:spcPct val="100000"/>
            </a:lnSpc>
          </a:pPr>
          <a:r>
            <a:rPr lang="en-US" sz="2400">
              <a:latin typeface="+mn-lt"/>
            </a:rPr>
            <a:t>Assurance qualité</a:t>
          </a:r>
          <a:endParaRPr lang="en-US" sz="2400">
            <a:latin typeface="Gill Sans MT" panose="020B0502020104020203" pitchFamily="34" charset="0"/>
          </a:endParaRPr>
        </a:p>
      </dgm:t>
    </dgm:pt>
    <dgm:pt modelId="{2BE50450-2DC5-4C79-9F5B-4E9B84875125}" type="parTrans" cxnId="{83FF869E-7923-4AC2-9A3D-A67C08832632}">
      <dgm:prSet/>
      <dgm:spPr/>
      <dgm:t>
        <a:bodyPr/>
        <a:lstStyle/>
        <a:p>
          <a:pPr algn="l"/>
          <a:endParaRPr lang="en-US" sz="2400">
            <a:latin typeface="Gill Sans MT" panose="020B0502020104020203" pitchFamily="34" charset="0"/>
          </a:endParaRPr>
        </a:p>
      </dgm:t>
    </dgm:pt>
    <dgm:pt modelId="{90F82B22-45A7-41CF-B9B8-632059604AFE}" type="sibTrans" cxnId="{83FF869E-7923-4AC2-9A3D-A67C08832632}">
      <dgm:prSet/>
      <dgm:spPr/>
      <dgm:t>
        <a:bodyPr/>
        <a:lstStyle/>
        <a:p>
          <a:pPr algn="l">
            <a:lnSpc>
              <a:spcPct val="100000"/>
            </a:lnSpc>
          </a:pPr>
          <a:endParaRPr lang="en-US" sz="2400">
            <a:latin typeface="Gill Sans MT" panose="020B0502020104020203" pitchFamily="34" charset="0"/>
          </a:endParaRPr>
        </a:p>
      </dgm:t>
    </dgm:pt>
    <dgm:pt modelId="{ECD2FBB4-0DB0-4022-92B0-CB8BC6D648AC}">
      <dgm:prSet custT="1"/>
      <dgm:spPr/>
      <dgm:t>
        <a:bodyPr/>
        <a:lstStyle/>
        <a:p>
          <a:pPr algn="l">
            <a:lnSpc>
              <a:spcPct val="100000"/>
            </a:lnSpc>
          </a:pPr>
          <a:r>
            <a:rPr lang="en-US" sz="2400">
              <a:latin typeface="+mn-lt"/>
            </a:rPr>
            <a:t>Fournisseurs de laboratoires</a:t>
          </a:r>
          <a:endParaRPr lang="en-US" sz="2400">
            <a:latin typeface="Gill Sans MT" panose="020B0502020104020203" pitchFamily="34" charset="0"/>
          </a:endParaRPr>
        </a:p>
      </dgm:t>
    </dgm:pt>
    <dgm:pt modelId="{D2F096DE-21A8-4ABD-ACAC-C1BBD9716E10}" type="parTrans" cxnId="{4CA864AF-7CCD-4112-A478-28325C528128}">
      <dgm:prSet/>
      <dgm:spPr/>
      <dgm:t>
        <a:bodyPr/>
        <a:lstStyle/>
        <a:p>
          <a:pPr algn="l"/>
          <a:endParaRPr lang="en-US" sz="2400">
            <a:latin typeface="Gill Sans MT" panose="020B0502020104020203" pitchFamily="34" charset="0"/>
          </a:endParaRPr>
        </a:p>
      </dgm:t>
    </dgm:pt>
    <dgm:pt modelId="{BE4049C3-FBFF-4FE0-ABA1-75FE118147CD}" type="sibTrans" cxnId="{4CA864AF-7CCD-4112-A478-28325C528128}">
      <dgm:prSet/>
      <dgm:spPr/>
      <dgm:t>
        <a:bodyPr/>
        <a:lstStyle/>
        <a:p>
          <a:pPr algn="l">
            <a:lnSpc>
              <a:spcPct val="100000"/>
            </a:lnSpc>
          </a:pPr>
          <a:endParaRPr lang="en-US" sz="2400">
            <a:latin typeface="Gill Sans MT" panose="020B0502020104020203" pitchFamily="34" charset="0"/>
          </a:endParaRPr>
        </a:p>
      </dgm:t>
    </dgm:pt>
    <dgm:pt modelId="{E10DB9D7-FA91-45FF-B899-A93FC5F69C5F}">
      <dgm:prSet custT="1"/>
      <dgm:spPr/>
      <dgm:t>
        <a:bodyPr/>
        <a:lstStyle/>
        <a:p>
          <a:pPr algn="l">
            <a:lnSpc>
              <a:spcPct val="100000"/>
            </a:lnSpc>
          </a:pPr>
          <a:r>
            <a:rPr lang="fr-FR" sz="2400" noProof="0" dirty="0">
              <a:latin typeface="+mn-lt"/>
            </a:rPr>
            <a:t>Responsabilités du directeur d'étude</a:t>
          </a:r>
          <a:endParaRPr lang="fr-FR" sz="2400" noProof="0" dirty="0">
            <a:latin typeface="Gill Sans MT" panose="020B0502020104020203" pitchFamily="34" charset="0"/>
          </a:endParaRPr>
        </a:p>
      </dgm:t>
    </dgm:pt>
    <dgm:pt modelId="{4E07AC33-534B-48CD-A96C-0AF1FB53E598}" type="parTrans" cxnId="{662C1B72-B916-4C43-8B94-2AAA0E85BEED}">
      <dgm:prSet/>
      <dgm:spPr/>
      <dgm:t>
        <a:bodyPr/>
        <a:lstStyle/>
        <a:p>
          <a:pPr algn="l"/>
          <a:endParaRPr lang="en-US" sz="2400">
            <a:latin typeface="Gill Sans MT" panose="020B0502020104020203" pitchFamily="34" charset="0"/>
          </a:endParaRPr>
        </a:p>
      </dgm:t>
    </dgm:pt>
    <dgm:pt modelId="{443CE19D-04DE-484E-B830-11FC9FE8D1A4}" type="sibTrans" cxnId="{662C1B72-B916-4C43-8B94-2AAA0E85BEED}">
      <dgm:prSet/>
      <dgm:spPr/>
      <dgm:t>
        <a:bodyPr/>
        <a:lstStyle/>
        <a:p>
          <a:pPr algn="l">
            <a:lnSpc>
              <a:spcPct val="100000"/>
            </a:lnSpc>
          </a:pPr>
          <a:endParaRPr lang="en-US" sz="2400">
            <a:latin typeface="Gill Sans MT" panose="020B0502020104020203" pitchFamily="34" charset="0"/>
          </a:endParaRPr>
        </a:p>
      </dgm:t>
    </dgm:pt>
    <dgm:pt modelId="{8E0CF746-9498-4AD2-9B03-4EECC97C709E}">
      <dgm:prSet custT="1"/>
      <dgm:spPr/>
      <dgm:t>
        <a:bodyPr/>
        <a:lstStyle/>
        <a:p>
          <a:pPr algn="l">
            <a:lnSpc>
              <a:spcPct val="100000"/>
            </a:lnSpc>
          </a:pPr>
          <a:r>
            <a:rPr lang="en-US" sz="2400">
              <a:latin typeface="+mn-lt"/>
            </a:rPr>
            <a:t>Études sur le terrain</a:t>
          </a:r>
          <a:endParaRPr lang="en-US" sz="2400">
            <a:latin typeface="Gill Sans MT" panose="020B0502020104020203" pitchFamily="34" charset="0"/>
          </a:endParaRPr>
        </a:p>
      </dgm:t>
    </dgm:pt>
    <dgm:pt modelId="{FF672240-260A-4921-87FC-E85695DD8C61}" type="parTrans" cxnId="{BF855D63-CAE8-45D8-BB5F-6EB6FD6636EA}">
      <dgm:prSet/>
      <dgm:spPr/>
      <dgm:t>
        <a:bodyPr/>
        <a:lstStyle/>
        <a:p>
          <a:pPr algn="l"/>
          <a:endParaRPr lang="en-US" sz="2400">
            <a:latin typeface="Gill Sans MT" panose="020B0502020104020203" pitchFamily="34" charset="0"/>
          </a:endParaRPr>
        </a:p>
      </dgm:t>
    </dgm:pt>
    <dgm:pt modelId="{88C3E8CE-3F43-492C-B069-22E93245420D}" type="sibTrans" cxnId="{BF855D63-CAE8-45D8-BB5F-6EB6FD6636EA}">
      <dgm:prSet/>
      <dgm:spPr/>
      <dgm:t>
        <a:bodyPr/>
        <a:lstStyle/>
        <a:p>
          <a:pPr algn="l">
            <a:lnSpc>
              <a:spcPct val="100000"/>
            </a:lnSpc>
          </a:pPr>
          <a:endParaRPr lang="en-US" sz="2400">
            <a:latin typeface="Gill Sans MT" panose="020B0502020104020203" pitchFamily="34" charset="0"/>
          </a:endParaRPr>
        </a:p>
      </dgm:t>
    </dgm:pt>
    <dgm:pt modelId="{8C0D19D3-7C24-4C11-A12B-CEAC86A1F70A}">
      <dgm:prSet custT="1"/>
      <dgm:spPr/>
      <dgm:t>
        <a:bodyPr/>
        <a:lstStyle/>
        <a:p>
          <a:pPr algn="l">
            <a:lnSpc>
              <a:spcPct val="100000"/>
            </a:lnSpc>
          </a:pPr>
          <a:r>
            <a:rPr lang="en-US" sz="2400">
              <a:latin typeface="+mn-lt"/>
            </a:rPr>
            <a:t>Systèmes informatisés</a:t>
          </a:r>
          <a:endParaRPr lang="en-US" sz="2400">
            <a:latin typeface="Gill Sans MT" panose="020B0502020104020203" pitchFamily="34" charset="0"/>
          </a:endParaRPr>
        </a:p>
      </dgm:t>
    </dgm:pt>
    <dgm:pt modelId="{BFA75E62-EF7E-4349-91FC-A253A372E382}" type="parTrans" cxnId="{423A64AD-37E9-4DD4-9D3B-F6853A3FCB9F}">
      <dgm:prSet/>
      <dgm:spPr/>
      <dgm:t>
        <a:bodyPr/>
        <a:lstStyle/>
        <a:p>
          <a:pPr algn="l"/>
          <a:endParaRPr lang="en-US"/>
        </a:p>
      </dgm:t>
    </dgm:pt>
    <dgm:pt modelId="{261BEF76-8A92-4C6B-88B6-02A7DC028EA7}" type="sibTrans" cxnId="{423A64AD-37E9-4DD4-9D3B-F6853A3FCB9F}">
      <dgm:prSet/>
      <dgm:spPr/>
      <dgm:t>
        <a:bodyPr/>
        <a:lstStyle/>
        <a:p>
          <a:pPr algn="l">
            <a:lnSpc>
              <a:spcPct val="100000"/>
            </a:lnSpc>
          </a:pPr>
          <a:endParaRPr lang="en-US"/>
        </a:p>
      </dgm:t>
    </dgm:pt>
    <dgm:pt modelId="{C4AFA3F1-58EF-4566-8BC5-863148B0E75D}">
      <dgm:prSet custT="1"/>
      <dgm:spPr/>
      <dgm:t>
        <a:bodyPr/>
        <a:lstStyle/>
        <a:p>
          <a:pPr algn="l">
            <a:lnSpc>
              <a:spcPct val="100000"/>
            </a:lnSpc>
          </a:pPr>
          <a:r>
            <a:rPr lang="en-US" sz="2400">
              <a:latin typeface="+mn-lt"/>
            </a:rPr>
            <a:t>Responsabilités du sponsor </a:t>
          </a:r>
          <a:endParaRPr lang="en-US" sz="2400">
            <a:latin typeface="Gill Sans MT" panose="020B0502020104020203" pitchFamily="34" charset="0"/>
          </a:endParaRPr>
        </a:p>
      </dgm:t>
    </dgm:pt>
    <dgm:pt modelId="{BA2DF55C-B2EF-4368-9605-D5AC87EA77D7}" type="parTrans" cxnId="{ABE693A0-A9FD-4EC5-8F18-42C9717AE840}">
      <dgm:prSet/>
      <dgm:spPr/>
      <dgm:t>
        <a:bodyPr/>
        <a:lstStyle/>
        <a:p>
          <a:pPr algn="l"/>
          <a:endParaRPr lang="en-US"/>
        </a:p>
      </dgm:t>
    </dgm:pt>
    <dgm:pt modelId="{BFC878E8-3548-4304-BB49-E084889967F9}" type="sibTrans" cxnId="{ABE693A0-A9FD-4EC5-8F18-42C9717AE840}">
      <dgm:prSet/>
      <dgm:spPr/>
      <dgm:t>
        <a:bodyPr/>
        <a:lstStyle/>
        <a:p>
          <a:pPr algn="l">
            <a:lnSpc>
              <a:spcPct val="100000"/>
            </a:lnSpc>
          </a:pPr>
          <a:endParaRPr lang="en-US"/>
        </a:p>
      </dgm:t>
    </dgm:pt>
    <dgm:pt modelId="{B2FA1FF6-8472-44DB-8407-06A6BA96506A}">
      <dgm:prSet custT="1"/>
      <dgm:spPr/>
      <dgm:t>
        <a:bodyPr/>
        <a:lstStyle/>
        <a:p>
          <a:pPr algn="l">
            <a:lnSpc>
              <a:spcPct val="100000"/>
            </a:lnSpc>
            <a:buFont typeface="Arial" panose="020B0604020202020204" pitchFamily="34" charset="0"/>
            <a:buChar char="•"/>
          </a:pPr>
          <a:r>
            <a:rPr lang="en-US" sz="2400">
              <a:latin typeface="+mn-lt"/>
            </a:rPr>
            <a:t>Études à court terme</a:t>
          </a:r>
          <a:endParaRPr lang="en-US" sz="2400">
            <a:latin typeface="Gill Sans MT" panose="020B0502020104020203" pitchFamily="34" charset="0"/>
          </a:endParaRPr>
        </a:p>
      </dgm:t>
    </dgm:pt>
    <dgm:pt modelId="{52E13DB6-3C03-417C-9A88-E120C43942B7}" type="parTrans" cxnId="{0A4720F2-AC3C-40DF-9604-1B58A160498A}">
      <dgm:prSet/>
      <dgm:spPr/>
      <dgm:t>
        <a:bodyPr/>
        <a:lstStyle/>
        <a:p>
          <a:pPr algn="l"/>
          <a:endParaRPr lang="en-US"/>
        </a:p>
      </dgm:t>
    </dgm:pt>
    <dgm:pt modelId="{2510E94D-D4A7-4465-ABE7-E2DA6EACEACA}" type="sibTrans" cxnId="{0A4720F2-AC3C-40DF-9604-1B58A160498A}">
      <dgm:prSet/>
      <dgm:spPr/>
      <dgm:t>
        <a:bodyPr/>
        <a:lstStyle/>
        <a:p>
          <a:pPr algn="l"/>
          <a:endParaRPr lang="en-US"/>
        </a:p>
      </dgm:t>
    </dgm:pt>
    <dgm:pt modelId="{4EABA5CA-B3A0-41A4-9576-3A3727231692}" type="pres">
      <dgm:prSet presAssocID="{7B51E7C1-2444-4CAD-9A5E-012A5004BCBB}" presName="root" presStyleCnt="0">
        <dgm:presLayoutVars>
          <dgm:dir/>
          <dgm:resizeHandles val="exact"/>
        </dgm:presLayoutVars>
      </dgm:prSet>
      <dgm:spPr/>
    </dgm:pt>
    <dgm:pt modelId="{87B1B684-BB04-4912-B4FE-87C0D844F678}" type="pres">
      <dgm:prSet presAssocID="{7B51E7C1-2444-4CAD-9A5E-012A5004BCBB}" presName="container" presStyleCnt="0">
        <dgm:presLayoutVars>
          <dgm:dir/>
          <dgm:resizeHandles val="exact"/>
        </dgm:presLayoutVars>
      </dgm:prSet>
      <dgm:spPr/>
    </dgm:pt>
    <dgm:pt modelId="{938FD19F-0EF2-4632-86D1-DDD8E1C6EAF2}" type="pres">
      <dgm:prSet presAssocID="{182246A5-96D0-4518-9A4A-6D342F15B1A9}" presName="compNode" presStyleCnt="0"/>
      <dgm:spPr/>
    </dgm:pt>
    <dgm:pt modelId="{E5F0A2A8-7710-4D95-BEEC-EE266D07361A}" type="pres">
      <dgm:prSet presAssocID="{182246A5-96D0-4518-9A4A-6D342F15B1A9}" presName="iconBgRect" presStyleLbl="bgShp" presStyleIdx="0" presStyleCnt="7"/>
      <dgm:spPr/>
    </dgm:pt>
    <dgm:pt modelId="{75730D04-8C22-48DF-AEC9-A3DB285AB336}" type="pres">
      <dgm:prSet presAssocID="{182246A5-96D0-4518-9A4A-6D342F15B1A9}"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iness Growth"/>
        </a:ext>
      </dgm:extLst>
    </dgm:pt>
    <dgm:pt modelId="{CDEB2BA4-5901-4453-BDBC-F21CD7AED186}" type="pres">
      <dgm:prSet presAssocID="{182246A5-96D0-4518-9A4A-6D342F15B1A9}" presName="spaceRect" presStyleCnt="0"/>
      <dgm:spPr/>
    </dgm:pt>
    <dgm:pt modelId="{1C48F765-627F-4BB6-AE61-EE4E08083547}" type="pres">
      <dgm:prSet presAssocID="{182246A5-96D0-4518-9A4A-6D342F15B1A9}" presName="textRect" presStyleLbl="revTx" presStyleIdx="0" presStyleCnt="7">
        <dgm:presLayoutVars>
          <dgm:chMax val="1"/>
          <dgm:chPref val="1"/>
        </dgm:presLayoutVars>
      </dgm:prSet>
      <dgm:spPr/>
    </dgm:pt>
    <dgm:pt modelId="{E5F729FA-7546-4DA5-B09D-339CA24B263C}" type="pres">
      <dgm:prSet presAssocID="{90F82B22-45A7-41CF-B9B8-632059604AFE}" presName="sibTrans" presStyleLbl="sibTrans2D1" presStyleIdx="0" presStyleCnt="0"/>
      <dgm:spPr/>
    </dgm:pt>
    <dgm:pt modelId="{4A65766E-531E-4FEA-991A-DE90C3234177}" type="pres">
      <dgm:prSet presAssocID="{ECD2FBB4-0DB0-4022-92B0-CB8BC6D648AC}" presName="compNode" presStyleCnt="0"/>
      <dgm:spPr/>
    </dgm:pt>
    <dgm:pt modelId="{0448BBA6-2CB9-4251-8ACF-24B903DCA5FB}" type="pres">
      <dgm:prSet presAssocID="{ECD2FBB4-0DB0-4022-92B0-CB8BC6D648AC}" presName="iconBgRect" presStyleLbl="bgShp" presStyleIdx="1" presStyleCnt="7"/>
      <dgm:spPr/>
    </dgm:pt>
    <dgm:pt modelId="{8FB98E3D-6003-41CC-AA7B-B911EBC5BD22}" type="pres">
      <dgm:prSet presAssocID="{ECD2FBB4-0DB0-4022-92B0-CB8BC6D648AC}" presName="iconRect" presStyleLbl="node1" presStyleIdx="1" presStyleCnt="7"/>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GMO with solid fill"/>
        </a:ext>
      </dgm:extLst>
    </dgm:pt>
    <dgm:pt modelId="{3D63DD58-27A7-4AFD-8910-E15DB73AE1DA}" type="pres">
      <dgm:prSet presAssocID="{ECD2FBB4-0DB0-4022-92B0-CB8BC6D648AC}" presName="spaceRect" presStyleCnt="0"/>
      <dgm:spPr/>
    </dgm:pt>
    <dgm:pt modelId="{B4B64371-1B0D-4079-BE8D-5FD7212313F9}" type="pres">
      <dgm:prSet presAssocID="{ECD2FBB4-0DB0-4022-92B0-CB8BC6D648AC}" presName="textRect" presStyleLbl="revTx" presStyleIdx="1" presStyleCnt="7">
        <dgm:presLayoutVars>
          <dgm:chMax val="1"/>
          <dgm:chPref val="1"/>
        </dgm:presLayoutVars>
      </dgm:prSet>
      <dgm:spPr/>
    </dgm:pt>
    <dgm:pt modelId="{91024DE9-8CD3-444E-9CB3-2B537949302F}" type="pres">
      <dgm:prSet presAssocID="{BE4049C3-FBFF-4FE0-ABA1-75FE118147CD}" presName="sibTrans" presStyleLbl="sibTrans2D1" presStyleIdx="0" presStyleCnt="0"/>
      <dgm:spPr/>
    </dgm:pt>
    <dgm:pt modelId="{D4F51DC0-D093-454E-A0CC-AAFB163C35E5}" type="pres">
      <dgm:prSet presAssocID="{E10DB9D7-FA91-45FF-B899-A93FC5F69C5F}" presName="compNode" presStyleCnt="0"/>
      <dgm:spPr/>
    </dgm:pt>
    <dgm:pt modelId="{577F5BF8-A7D4-4F9D-8DF3-1F47A3544E7F}" type="pres">
      <dgm:prSet presAssocID="{E10DB9D7-FA91-45FF-B899-A93FC5F69C5F}" presName="iconBgRect" presStyleLbl="bgShp" presStyleIdx="2" presStyleCnt="7"/>
      <dgm:spPr/>
    </dgm:pt>
    <dgm:pt modelId="{F34D2FAC-1D62-4D6D-B414-C217C5B1946F}" type="pres">
      <dgm:prSet presAssocID="{E10DB9D7-FA91-45FF-B899-A93FC5F69C5F}" presName="iconRect" presStyleLbl="node1" presStyleIdx="2" presStyleCnt="7"/>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anagement with solid fill"/>
        </a:ext>
      </dgm:extLst>
    </dgm:pt>
    <dgm:pt modelId="{75E25987-AD99-4E25-B282-9B747DDD6FC1}" type="pres">
      <dgm:prSet presAssocID="{E10DB9D7-FA91-45FF-B899-A93FC5F69C5F}" presName="spaceRect" presStyleCnt="0"/>
      <dgm:spPr/>
    </dgm:pt>
    <dgm:pt modelId="{3AA4627B-D6CE-4D4E-85AC-7D0DF87CD556}" type="pres">
      <dgm:prSet presAssocID="{E10DB9D7-FA91-45FF-B899-A93FC5F69C5F}" presName="textRect" presStyleLbl="revTx" presStyleIdx="2" presStyleCnt="7" custLinFactNeighborX="-714" custLinFactNeighborY="11777">
        <dgm:presLayoutVars>
          <dgm:chMax val="1"/>
          <dgm:chPref val="1"/>
        </dgm:presLayoutVars>
      </dgm:prSet>
      <dgm:spPr/>
    </dgm:pt>
    <dgm:pt modelId="{AB6DE08D-6C0B-4592-88EF-3B248ABDF1A2}" type="pres">
      <dgm:prSet presAssocID="{443CE19D-04DE-484E-B830-11FC9FE8D1A4}" presName="sibTrans" presStyleLbl="sibTrans2D1" presStyleIdx="0" presStyleCnt="0"/>
      <dgm:spPr/>
    </dgm:pt>
    <dgm:pt modelId="{33982A13-CA96-46ED-95A0-3C8CBDD47C06}" type="pres">
      <dgm:prSet presAssocID="{8E0CF746-9498-4AD2-9B03-4EECC97C709E}" presName="compNode" presStyleCnt="0"/>
      <dgm:spPr/>
    </dgm:pt>
    <dgm:pt modelId="{924D9DCF-1253-4638-A92F-FB9FBC6FA659}" type="pres">
      <dgm:prSet presAssocID="{8E0CF746-9498-4AD2-9B03-4EECC97C709E}" presName="iconBgRect" presStyleLbl="bgShp" presStyleIdx="3" presStyleCnt="7"/>
      <dgm:spPr/>
    </dgm:pt>
    <dgm:pt modelId="{C3613B3F-A04D-45B7-A905-9627A751FACB}" type="pres">
      <dgm:prSet presAssocID="{8E0CF746-9498-4AD2-9B03-4EECC97C709E}" presName="iconRect" presStyleLbl="node1" presStyleIdx="3" presStyleCnt="7"/>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Agriculture with solid fill"/>
        </a:ext>
      </dgm:extLst>
    </dgm:pt>
    <dgm:pt modelId="{D0A78FBD-1367-4DC6-B4E3-33449FBF5EB6}" type="pres">
      <dgm:prSet presAssocID="{8E0CF746-9498-4AD2-9B03-4EECC97C709E}" presName="spaceRect" presStyleCnt="0"/>
      <dgm:spPr/>
    </dgm:pt>
    <dgm:pt modelId="{112C2869-780A-4F9F-A9AC-B83D4E991337}" type="pres">
      <dgm:prSet presAssocID="{8E0CF746-9498-4AD2-9B03-4EECC97C709E}" presName="textRect" presStyleLbl="revTx" presStyleIdx="3" presStyleCnt="7">
        <dgm:presLayoutVars>
          <dgm:chMax val="1"/>
          <dgm:chPref val="1"/>
        </dgm:presLayoutVars>
      </dgm:prSet>
      <dgm:spPr/>
    </dgm:pt>
    <dgm:pt modelId="{F85E7F07-DF93-4729-AE9B-631DDBC7A704}" type="pres">
      <dgm:prSet presAssocID="{88C3E8CE-3F43-492C-B069-22E93245420D}" presName="sibTrans" presStyleLbl="sibTrans2D1" presStyleIdx="0" presStyleCnt="0"/>
      <dgm:spPr/>
    </dgm:pt>
    <dgm:pt modelId="{9D6778A2-FF8F-4EBA-BE0E-172F9FA9F5B1}" type="pres">
      <dgm:prSet presAssocID="{8C0D19D3-7C24-4C11-A12B-CEAC86A1F70A}" presName="compNode" presStyleCnt="0"/>
      <dgm:spPr/>
    </dgm:pt>
    <dgm:pt modelId="{2545A523-08DF-4C5D-BA30-CB65624FB241}" type="pres">
      <dgm:prSet presAssocID="{8C0D19D3-7C24-4C11-A12B-CEAC86A1F70A}" presName="iconBgRect" presStyleLbl="bgShp" presStyleIdx="4" presStyleCnt="7"/>
      <dgm:spPr/>
    </dgm:pt>
    <dgm:pt modelId="{820E1D02-94B3-4053-A3A4-E688C0DAF8CF}" type="pres">
      <dgm:prSet presAssocID="{8C0D19D3-7C24-4C11-A12B-CEAC86A1F70A}" presName="iconRect" presStyleLbl="node1" presStyleIdx="4" presStyleCnt="7"/>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loud Computing with solid fill"/>
        </a:ext>
      </dgm:extLst>
    </dgm:pt>
    <dgm:pt modelId="{F112434F-CEFA-4085-BBC4-884EF486512A}" type="pres">
      <dgm:prSet presAssocID="{8C0D19D3-7C24-4C11-A12B-CEAC86A1F70A}" presName="spaceRect" presStyleCnt="0"/>
      <dgm:spPr/>
    </dgm:pt>
    <dgm:pt modelId="{8A4817AB-3A9F-4BFD-92B5-0C88721B6996}" type="pres">
      <dgm:prSet presAssocID="{8C0D19D3-7C24-4C11-A12B-CEAC86A1F70A}" presName="textRect" presStyleLbl="revTx" presStyleIdx="4" presStyleCnt="7">
        <dgm:presLayoutVars>
          <dgm:chMax val="1"/>
          <dgm:chPref val="1"/>
        </dgm:presLayoutVars>
      </dgm:prSet>
      <dgm:spPr/>
    </dgm:pt>
    <dgm:pt modelId="{3BADD28D-F831-42AA-8A5F-111B9A5FF0D7}" type="pres">
      <dgm:prSet presAssocID="{261BEF76-8A92-4C6B-88B6-02A7DC028EA7}" presName="sibTrans" presStyleLbl="sibTrans2D1" presStyleIdx="0" presStyleCnt="0"/>
      <dgm:spPr/>
    </dgm:pt>
    <dgm:pt modelId="{1E3C1E6C-977E-422D-B5CC-30261834339D}" type="pres">
      <dgm:prSet presAssocID="{C4AFA3F1-58EF-4566-8BC5-863148B0E75D}" presName="compNode" presStyleCnt="0"/>
      <dgm:spPr/>
    </dgm:pt>
    <dgm:pt modelId="{D54073A6-A9A7-436D-A0D8-8100BB3E9102}" type="pres">
      <dgm:prSet presAssocID="{C4AFA3F1-58EF-4566-8BC5-863148B0E75D}" presName="iconBgRect" presStyleLbl="bgShp" presStyleIdx="5" presStyleCnt="7"/>
      <dgm:spPr/>
    </dgm:pt>
    <dgm:pt modelId="{810CB4FA-0610-4B2E-9592-46CEA66C4163}" type="pres">
      <dgm:prSet presAssocID="{C4AFA3F1-58EF-4566-8BC5-863148B0E75D}" presName="iconRect" presStyleLbl="node1" presStyleIdx="5" presStyleCnt="7"/>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Employee badge with solid fill"/>
        </a:ext>
      </dgm:extLst>
    </dgm:pt>
    <dgm:pt modelId="{F002180C-6DBB-4646-AE03-1216AC181DBF}" type="pres">
      <dgm:prSet presAssocID="{C4AFA3F1-58EF-4566-8BC5-863148B0E75D}" presName="spaceRect" presStyleCnt="0"/>
      <dgm:spPr/>
    </dgm:pt>
    <dgm:pt modelId="{6F08A56E-4C9C-4D1B-8CD0-F605D2DE3542}" type="pres">
      <dgm:prSet presAssocID="{C4AFA3F1-58EF-4566-8BC5-863148B0E75D}" presName="textRect" presStyleLbl="revTx" presStyleIdx="5" presStyleCnt="7">
        <dgm:presLayoutVars>
          <dgm:chMax val="1"/>
          <dgm:chPref val="1"/>
        </dgm:presLayoutVars>
      </dgm:prSet>
      <dgm:spPr/>
    </dgm:pt>
    <dgm:pt modelId="{D7C56442-B65C-434E-8ACE-17EFAD13C402}" type="pres">
      <dgm:prSet presAssocID="{BFC878E8-3548-4304-BB49-E084889967F9}" presName="sibTrans" presStyleLbl="sibTrans2D1" presStyleIdx="0" presStyleCnt="0"/>
      <dgm:spPr/>
    </dgm:pt>
    <dgm:pt modelId="{BE65D9B2-A612-430C-A899-6BBF3EB2DEE5}" type="pres">
      <dgm:prSet presAssocID="{B2FA1FF6-8472-44DB-8407-06A6BA96506A}" presName="compNode" presStyleCnt="0"/>
      <dgm:spPr/>
    </dgm:pt>
    <dgm:pt modelId="{733CFEDF-B4B4-45B7-8D1E-85578241969B}" type="pres">
      <dgm:prSet presAssocID="{B2FA1FF6-8472-44DB-8407-06A6BA96506A}" presName="iconBgRect" presStyleLbl="bgShp" presStyleIdx="6" presStyleCnt="7"/>
      <dgm:spPr/>
    </dgm:pt>
    <dgm:pt modelId="{0C25615D-85C2-4151-BD4A-BCE73D5610A1}" type="pres">
      <dgm:prSet presAssocID="{B2FA1FF6-8472-44DB-8407-06A6BA96506A}" presName="iconRect" presStyleLbl="node1" presStyleIdx="6" presStyleCnt="7"/>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Books on shelf with solid fill"/>
        </a:ext>
      </dgm:extLst>
    </dgm:pt>
    <dgm:pt modelId="{D082EF68-EBE9-406D-B616-F1D50D39A1EE}" type="pres">
      <dgm:prSet presAssocID="{B2FA1FF6-8472-44DB-8407-06A6BA96506A}" presName="spaceRect" presStyleCnt="0"/>
      <dgm:spPr/>
    </dgm:pt>
    <dgm:pt modelId="{0B97064F-B462-4DC4-9D68-93B2AA8B331D}" type="pres">
      <dgm:prSet presAssocID="{B2FA1FF6-8472-44DB-8407-06A6BA96506A}" presName="textRect" presStyleLbl="revTx" presStyleIdx="6" presStyleCnt="7">
        <dgm:presLayoutVars>
          <dgm:chMax val="1"/>
          <dgm:chPref val="1"/>
        </dgm:presLayoutVars>
      </dgm:prSet>
      <dgm:spPr/>
    </dgm:pt>
  </dgm:ptLst>
  <dgm:cxnLst>
    <dgm:cxn modelId="{61531F1B-D31A-41A6-9B76-3320F604181A}" type="presOf" srcId="{8C0D19D3-7C24-4C11-A12B-CEAC86A1F70A}" destId="{8A4817AB-3A9F-4BFD-92B5-0C88721B6996}" srcOrd="0" destOrd="0" presId="urn:microsoft.com/office/officeart/2018/2/layout/IconCircleList"/>
    <dgm:cxn modelId="{D2C60D26-D85F-9F4B-A268-550EAEB0F893}" type="presOf" srcId="{E10DB9D7-FA91-45FF-B899-A93FC5F69C5F}" destId="{3AA4627B-D6CE-4D4E-85AC-7D0DF87CD556}" srcOrd="0" destOrd="0" presId="urn:microsoft.com/office/officeart/2018/2/layout/IconCircleList"/>
    <dgm:cxn modelId="{BF855D63-CAE8-45D8-BB5F-6EB6FD6636EA}" srcId="{7B51E7C1-2444-4CAD-9A5E-012A5004BCBB}" destId="{8E0CF746-9498-4AD2-9B03-4EECC97C709E}" srcOrd="3" destOrd="0" parTransId="{FF672240-260A-4921-87FC-E85695DD8C61}" sibTransId="{88C3E8CE-3F43-492C-B069-22E93245420D}"/>
    <dgm:cxn modelId="{D0905F44-5E34-47CA-A787-A1E53CF6D1EA}" type="presOf" srcId="{261BEF76-8A92-4C6B-88B6-02A7DC028EA7}" destId="{3BADD28D-F831-42AA-8A5F-111B9A5FF0D7}" srcOrd="0" destOrd="0" presId="urn:microsoft.com/office/officeart/2018/2/layout/IconCircleList"/>
    <dgm:cxn modelId="{94FB8146-2401-5845-A7CC-17A0B5DA4DBE}" type="presOf" srcId="{BE4049C3-FBFF-4FE0-ABA1-75FE118147CD}" destId="{91024DE9-8CD3-444E-9CB3-2B537949302F}" srcOrd="0" destOrd="0" presId="urn:microsoft.com/office/officeart/2018/2/layout/IconCircleList"/>
    <dgm:cxn modelId="{D3F11A69-69CB-41CB-AEEA-EDC87DA9C546}" type="presOf" srcId="{B2FA1FF6-8472-44DB-8407-06A6BA96506A}" destId="{0B97064F-B462-4DC4-9D68-93B2AA8B331D}" srcOrd="0" destOrd="0" presId="urn:microsoft.com/office/officeart/2018/2/layout/IconCircleList"/>
    <dgm:cxn modelId="{5DE9916B-BD39-D947-A4F0-4B56B718BCB6}" type="presOf" srcId="{7B51E7C1-2444-4CAD-9A5E-012A5004BCBB}" destId="{4EABA5CA-B3A0-41A4-9576-3A3727231692}" srcOrd="0" destOrd="0" presId="urn:microsoft.com/office/officeart/2018/2/layout/IconCircleList"/>
    <dgm:cxn modelId="{7B524051-8C83-F24A-8BDC-E388A489ECD8}" type="presOf" srcId="{ECD2FBB4-0DB0-4022-92B0-CB8BC6D648AC}" destId="{B4B64371-1B0D-4079-BE8D-5FD7212313F9}" srcOrd="0" destOrd="0" presId="urn:microsoft.com/office/officeart/2018/2/layout/IconCircleList"/>
    <dgm:cxn modelId="{662C1B72-B916-4C43-8B94-2AAA0E85BEED}" srcId="{7B51E7C1-2444-4CAD-9A5E-012A5004BCBB}" destId="{E10DB9D7-FA91-45FF-B899-A93FC5F69C5F}" srcOrd="2" destOrd="0" parTransId="{4E07AC33-534B-48CD-A96C-0AF1FB53E598}" sibTransId="{443CE19D-04DE-484E-B830-11FC9FE8D1A4}"/>
    <dgm:cxn modelId="{3C503F96-7B83-FE41-B9B9-8C85206869C7}" type="presOf" srcId="{8E0CF746-9498-4AD2-9B03-4EECC97C709E}" destId="{112C2869-780A-4F9F-A9AC-B83D4E991337}" srcOrd="0" destOrd="0" presId="urn:microsoft.com/office/officeart/2018/2/layout/IconCircleList"/>
    <dgm:cxn modelId="{83FF869E-7923-4AC2-9A3D-A67C08832632}" srcId="{7B51E7C1-2444-4CAD-9A5E-012A5004BCBB}" destId="{182246A5-96D0-4518-9A4A-6D342F15B1A9}" srcOrd="0" destOrd="0" parTransId="{2BE50450-2DC5-4C79-9F5B-4E9B84875125}" sibTransId="{90F82B22-45A7-41CF-B9B8-632059604AFE}"/>
    <dgm:cxn modelId="{ABE693A0-A9FD-4EC5-8F18-42C9717AE840}" srcId="{7B51E7C1-2444-4CAD-9A5E-012A5004BCBB}" destId="{C4AFA3F1-58EF-4566-8BC5-863148B0E75D}" srcOrd="5" destOrd="0" parTransId="{BA2DF55C-B2EF-4368-9605-D5AC87EA77D7}" sibTransId="{BFC878E8-3548-4304-BB49-E084889967F9}"/>
    <dgm:cxn modelId="{F78EB1A1-08C1-5C4C-A6C0-0A2E6DA5CB05}" type="presOf" srcId="{90F82B22-45A7-41CF-B9B8-632059604AFE}" destId="{E5F729FA-7546-4DA5-B09D-339CA24B263C}" srcOrd="0" destOrd="0" presId="urn:microsoft.com/office/officeart/2018/2/layout/IconCircleList"/>
    <dgm:cxn modelId="{7786B9A4-1300-FB42-A0E2-44C8CE8C4218}" type="presOf" srcId="{443CE19D-04DE-484E-B830-11FC9FE8D1A4}" destId="{AB6DE08D-6C0B-4592-88EF-3B248ABDF1A2}" srcOrd="0" destOrd="0" presId="urn:microsoft.com/office/officeart/2018/2/layout/IconCircleList"/>
    <dgm:cxn modelId="{42F1D4A5-1A09-4BB8-A287-F298F4F1C1B2}" type="presOf" srcId="{C4AFA3F1-58EF-4566-8BC5-863148B0E75D}" destId="{6F08A56E-4C9C-4D1B-8CD0-F605D2DE3542}" srcOrd="0" destOrd="0" presId="urn:microsoft.com/office/officeart/2018/2/layout/IconCircleList"/>
    <dgm:cxn modelId="{423A64AD-37E9-4DD4-9D3B-F6853A3FCB9F}" srcId="{7B51E7C1-2444-4CAD-9A5E-012A5004BCBB}" destId="{8C0D19D3-7C24-4C11-A12B-CEAC86A1F70A}" srcOrd="4" destOrd="0" parTransId="{BFA75E62-EF7E-4349-91FC-A253A372E382}" sibTransId="{261BEF76-8A92-4C6B-88B6-02A7DC028EA7}"/>
    <dgm:cxn modelId="{4CA864AF-7CCD-4112-A478-28325C528128}" srcId="{7B51E7C1-2444-4CAD-9A5E-012A5004BCBB}" destId="{ECD2FBB4-0DB0-4022-92B0-CB8BC6D648AC}" srcOrd="1" destOrd="0" parTransId="{D2F096DE-21A8-4ABD-ACAC-C1BBD9716E10}" sibTransId="{BE4049C3-FBFF-4FE0-ABA1-75FE118147CD}"/>
    <dgm:cxn modelId="{0813D1B1-AF8A-46BB-9F03-3ECF456D5DD3}" type="presOf" srcId="{88C3E8CE-3F43-492C-B069-22E93245420D}" destId="{F85E7F07-DF93-4729-AE9B-631DDBC7A704}" srcOrd="0" destOrd="0" presId="urn:microsoft.com/office/officeart/2018/2/layout/IconCircleList"/>
    <dgm:cxn modelId="{0A4720F2-AC3C-40DF-9604-1B58A160498A}" srcId="{7B51E7C1-2444-4CAD-9A5E-012A5004BCBB}" destId="{B2FA1FF6-8472-44DB-8407-06A6BA96506A}" srcOrd="6" destOrd="0" parTransId="{52E13DB6-3C03-417C-9A88-E120C43942B7}" sibTransId="{2510E94D-D4A7-4465-ABE7-E2DA6EACEACA}"/>
    <dgm:cxn modelId="{4C6282F5-9F66-1F44-8E04-43BBA7FA70FC}" type="presOf" srcId="{182246A5-96D0-4518-9A4A-6D342F15B1A9}" destId="{1C48F765-627F-4BB6-AE61-EE4E08083547}" srcOrd="0" destOrd="0" presId="urn:microsoft.com/office/officeart/2018/2/layout/IconCircleList"/>
    <dgm:cxn modelId="{EC12E0F7-762B-445A-988F-BBA7EF88EAB5}" type="presOf" srcId="{BFC878E8-3548-4304-BB49-E084889967F9}" destId="{D7C56442-B65C-434E-8ACE-17EFAD13C402}" srcOrd="0" destOrd="0" presId="urn:microsoft.com/office/officeart/2018/2/layout/IconCircleList"/>
    <dgm:cxn modelId="{732A21BB-45D6-8A4D-8B35-286513EC53CE}" type="presParOf" srcId="{4EABA5CA-B3A0-41A4-9576-3A3727231692}" destId="{87B1B684-BB04-4912-B4FE-87C0D844F678}" srcOrd="0" destOrd="0" presId="urn:microsoft.com/office/officeart/2018/2/layout/IconCircleList"/>
    <dgm:cxn modelId="{B4344779-C6B3-C148-95D0-4F23D9FA5C18}" type="presParOf" srcId="{87B1B684-BB04-4912-B4FE-87C0D844F678}" destId="{938FD19F-0EF2-4632-86D1-DDD8E1C6EAF2}" srcOrd="0" destOrd="0" presId="urn:microsoft.com/office/officeart/2018/2/layout/IconCircleList"/>
    <dgm:cxn modelId="{1AAF53FD-C773-CA44-91F5-42E726542D08}" type="presParOf" srcId="{938FD19F-0EF2-4632-86D1-DDD8E1C6EAF2}" destId="{E5F0A2A8-7710-4D95-BEEC-EE266D07361A}" srcOrd="0" destOrd="0" presId="urn:microsoft.com/office/officeart/2018/2/layout/IconCircleList"/>
    <dgm:cxn modelId="{5D65D00F-34D2-B64D-A898-2D0C77D44E9F}" type="presParOf" srcId="{938FD19F-0EF2-4632-86D1-DDD8E1C6EAF2}" destId="{75730D04-8C22-48DF-AEC9-A3DB285AB336}" srcOrd="1" destOrd="0" presId="urn:microsoft.com/office/officeart/2018/2/layout/IconCircleList"/>
    <dgm:cxn modelId="{E99A1BCD-C6B2-AD4F-B2CD-35B8031EF331}" type="presParOf" srcId="{938FD19F-0EF2-4632-86D1-DDD8E1C6EAF2}" destId="{CDEB2BA4-5901-4453-BDBC-F21CD7AED186}" srcOrd="2" destOrd="0" presId="urn:microsoft.com/office/officeart/2018/2/layout/IconCircleList"/>
    <dgm:cxn modelId="{922B3819-D993-CC43-AF51-C5549C15DC4D}" type="presParOf" srcId="{938FD19F-0EF2-4632-86D1-DDD8E1C6EAF2}" destId="{1C48F765-627F-4BB6-AE61-EE4E08083547}" srcOrd="3" destOrd="0" presId="urn:microsoft.com/office/officeart/2018/2/layout/IconCircleList"/>
    <dgm:cxn modelId="{B86E321A-9CEA-B145-A2A0-D69518057BE7}" type="presParOf" srcId="{87B1B684-BB04-4912-B4FE-87C0D844F678}" destId="{E5F729FA-7546-4DA5-B09D-339CA24B263C}" srcOrd="1" destOrd="0" presId="urn:microsoft.com/office/officeart/2018/2/layout/IconCircleList"/>
    <dgm:cxn modelId="{464578AC-1BDB-B04E-BC0C-AD234932DEE8}" type="presParOf" srcId="{87B1B684-BB04-4912-B4FE-87C0D844F678}" destId="{4A65766E-531E-4FEA-991A-DE90C3234177}" srcOrd="2" destOrd="0" presId="urn:microsoft.com/office/officeart/2018/2/layout/IconCircleList"/>
    <dgm:cxn modelId="{96A4CAAF-2629-F34D-832B-AF4A3FC3454C}" type="presParOf" srcId="{4A65766E-531E-4FEA-991A-DE90C3234177}" destId="{0448BBA6-2CB9-4251-8ACF-24B903DCA5FB}" srcOrd="0" destOrd="0" presId="urn:microsoft.com/office/officeart/2018/2/layout/IconCircleList"/>
    <dgm:cxn modelId="{48C03DF9-A678-1946-A5F3-8481F6EF0F88}" type="presParOf" srcId="{4A65766E-531E-4FEA-991A-DE90C3234177}" destId="{8FB98E3D-6003-41CC-AA7B-B911EBC5BD22}" srcOrd="1" destOrd="0" presId="urn:microsoft.com/office/officeart/2018/2/layout/IconCircleList"/>
    <dgm:cxn modelId="{EAC628D7-EEEE-0343-8DD9-8896FF0060EE}" type="presParOf" srcId="{4A65766E-531E-4FEA-991A-DE90C3234177}" destId="{3D63DD58-27A7-4AFD-8910-E15DB73AE1DA}" srcOrd="2" destOrd="0" presId="urn:microsoft.com/office/officeart/2018/2/layout/IconCircleList"/>
    <dgm:cxn modelId="{E12DA87D-65E6-DC42-9317-FDDB4B34F857}" type="presParOf" srcId="{4A65766E-531E-4FEA-991A-DE90C3234177}" destId="{B4B64371-1B0D-4079-BE8D-5FD7212313F9}" srcOrd="3" destOrd="0" presId="urn:microsoft.com/office/officeart/2018/2/layout/IconCircleList"/>
    <dgm:cxn modelId="{D9A1DFB7-0BB9-7C42-B7B3-DD9CDCB0D953}" type="presParOf" srcId="{87B1B684-BB04-4912-B4FE-87C0D844F678}" destId="{91024DE9-8CD3-444E-9CB3-2B537949302F}" srcOrd="3" destOrd="0" presId="urn:microsoft.com/office/officeart/2018/2/layout/IconCircleList"/>
    <dgm:cxn modelId="{92A07C8B-B953-474A-9F4B-B80D3144FEB8}" type="presParOf" srcId="{87B1B684-BB04-4912-B4FE-87C0D844F678}" destId="{D4F51DC0-D093-454E-A0CC-AAFB163C35E5}" srcOrd="4" destOrd="0" presId="urn:microsoft.com/office/officeart/2018/2/layout/IconCircleList"/>
    <dgm:cxn modelId="{C194A7A5-69E2-4F4C-A1C1-5100DA09FCDD}" type="presParOf" srcId="{D4F51DC0-D093-454E-A0CC-AAFB163C35E5}" destId="{577F5BF8-A7D4-4F9D-8DF3-1F47A3544E7F}" srcOrd="0" destOrd="0" presId="urn:microsoft.com/office/officeart/2018/2/layout/IconCircleList"/>
    <dgm:cxn modelId="{3D7F4CB0-0B83-9041-A04A-847A8B33984B}" type="presParOf" srcId="{D4F51DC0-D093-454E-A0CC-AAFB163C35E5}" destId="{F34D2FAC-1D62-4D6D-B414-C217C5B1946F}" srcOrd="1" destOrd="0" presId="urn:microsoft.com/office/officeart/2018/2/layout/IconCircleList"/>
    <dgm:cxn modelId="{FB80AB59-55F5-A04A-922A-9A8E205DA46F}" type="presParOf" srcId="{D4F51DC0-D093-454E-A0CC-AAFB163C35E5}" destId="{75E25987-AD99-4E25-B282-9B747DDD6FC1}" srcOrd="2" destOrd="0" presId="urn:microsoft.com/office/officeart/2018/2/layout/IconCircleList"/>
    <dgm:cxn modelId="{0A7B2BA9-B9C3-7442-AA2F-2454F8825DF7}" type="presParOf" srcId="{D4F51DC0-D093-454E-A0CC-AAFB163C35E5}" destId="{3AA4627B-D6CE-4D4E-85AC-7D0DF87CD556}" srcOrd="3" destOrd="0" presId="urn:microsoft.com/office/officeart/2018/2/layout/IconCircleList"/>
    <dgm:cxn modelId="{58C1A68B-02E1-754D-8818-842D5FB2FE91}" type="presParOf" srcId="{87B1B684-BB04-4912-B4FE-87C0D844F678}" destId="{AB6DE08D-6C0B-4592-88EF-3B248ABDF1A2}" srcOrd="5" destOrd="0" presId="urn:microsoft.com/office/officeart/2018/2/layout/IconCircleList"/>
    <dgm:cxn modelId="{218287D3-DE41-1546-B311-FE55E5D1E9CA}" type="presParOf" srcId="{87B1B684-BB04-4912-B4FE-87C0D844F678}" destId="{33982A13-CA96-46ED-95A0-3C8CBDD47C06}" srcOrd="6" destOrd="0" presId="urn:microsoft.com/office/officeart/2018/2/layout/IconCircleList"/>
    <dgm:cxn modelId="{C851CF9F-3202-144B-94F8-3FC64DC6BE13}" type="presParOf" srcId="{33982A13-CA96-46ED-95A0-3C8CBDD47C06}" destId="{924D9DCF-1253-4638-A92F-FB9FBC6FA659}" srcOrd="0" destOrd="0" presId="urn:microsoft.com/office/officeart/2018/2/layout/IconCircleList"/>
    <dgm:cxn modelId="{9D404BE0-92A9-7445-AE95-B3480C503369}" type="presParOf" srcId="{33982A13-CA96-46ED-95A0-3C8CBDD47C06}" destId="{C3613B3F-A04D-45B7-A905-9627A751FACB}" srcOrd="1" destOrd="0" presId="urn:microsoft.com/office/officeart/2018/2/layout/IconCircleList"/>
    <dgm:cxn modelId="{86A9483D-5D2F-FD4F-8537-4377F540420C}" type="presParOf" srcId="{33982A13-CA96-46ED-95A0-3C8CBDD47C06}" destId="{D0A78FBD-1367-4DC6-B4E3-33449FBF5EB6}" srcOrd="2" destOrd="0" presId="urn:microsoft.com/office/officeart/2018/2/layout/IconCircleList"/>
    <dgm:cxn modelId="{8441C5AB-9235-7E4B-A2F3-0FC6242BB9F3}" type="presParOf" srcId="{33982A13-CA96-46ED-95A0-3C8CBDD47C06}" destId="{112C2869-780A-4F9F-A9AC-B83D4E991337}" srcOrd="3" destOrd="0" presId="urn:microsoft.com/office/officeart/2018/2/layout/IconCircleList"/>
    <dgm:cxn modelId="{B11E386F-ACA4-41F5-8672-D683A58D3212}" type="presParOf" srcId="{87B1B684-BB04-4912-B4FE-87C0D844F678}" destId="{F85E7F07-DF93-4729-AE9B-631DDBC7A704}" srcOrd="7" destOrd="0" presId="urn:microsoft.com/office/officeart/2018/2/layout/IconCircleList"/>
    <dgm:cxn modelId="{C8932A74-15AD-4CC2-B267-EF1F633DB116}" type="presParOf" srcId="{87B1B684-BB04-4912-B4FE-87C0D844F678}" destId="{9D6778A2-FF8F-4EBA-BE0E-172F9FA9F5B1}" srcOrd="8" destOrd="0" presId="urn:microsoft.com/office/officeart/2018/2/layout/IconCircleList"/>
    <dgm:cxn modelId="{6CB9D1A2-EF44-46B6-BD57-04FFB44F3FE7}" type="presParOf" srcId="{9D6778A2-FF8F-4EBA-BE0E-172F9FA9F5B1}" destId="{2545A523-08DF-4C5D-BA30-CB65624FB241}" srcOrd="0" destOrd="0" presId="urn:microsoft.com/office/officeart/2018/2/layout/IconCircleList"/>
    <dgm:cxn modelId="{37E3CDAF-CB11-4BCC-AE82-980F9A14D6E4}" type="presParOf" srcId="{9D6778A2-FF8F-4EBA-BE0E-172F9FA9F5B1}" destId="{820E1D02-94B3-4053-A3A4-E688C0DAF8CF}" srcOrd="1" destOrd="0" presId="urn:microsoft.com/office/officeart/2018/2/layout/IconCircleList"/>
    <dgm:cxn modelId="{164924B0-EEE6-418A-A209-FBAA7ED0373F}" type="presParOf" srcId="{9D6778A2-FF8F-4EBA-BE0E-172F9FA9F5B1}" destId="{F112434F-CEFA-4085-BBC4-884EF486512A}" srcOrd="2" destOrd="0" presId="urn:microsoft.com/office/officeart/2018/2/layout/IconCircleList"/>
    <dgm:cxn modelId="{BC80A6ED-5981-4719-865D-1302F5188E05}" type="presParOf" srcId="{9D6778A2-FF8F-4EBA-BE0E-172F9FA9F5B1}" destId="{8A4817AB-3A9F-4BFD-92B5-0C88721B6996}" srcOrd="3" destOrd="0" presId="urn:microsoft.com/office/officeart/2018/2/layout/IconCircleList"/>
    <dgm:cxn modelId="{82E73272-2AFF-4F8B-9215-0BB96A94B1E3}" type="presParOf" srcId="{87B1B684-BB04-4912-B4FE-87C0D844F678}" destId="{3BADD28D-F831-42AA-8A5F-111B9A5FF0D7}" srcOrd="9" destOrd="0" presId="urn:microsoft.com/office/officeart/2018/2/layout/IconCircleList"/>
    <dgm:cxn modelId="{B0AD56FF-01C5-4B1C-B87C-402FF6A187A9}" type="presParOf" srcId="{87B1B684-BB04-4912-B4FE-87C0D844F678}" destId="{1E3C1E6C-977E-422D-B5CC-30261834339D}" srcOrd="10" destOrd="0" presId="urn:microsoft.com/office/officeart/2018/2/layout/IconCircleList"/>
    <dgm:cxn modelId="{2458A722-D627-4DAA-A8B6-8154835E8EDF}" type="presParOf" srcId="{1E3C1E6C-977E-422D-B5CC-30261834339D}" destId="{D54073A6-A9A7-436D-A0D8-8100BB3E9102}" srcOrd="0" destOrd="0" presId="urn:microsoft.com/office/officeart/2018/2/layout/IconCircleList"/>
    <dgm:cxn modelId="{3BE34EC8-0C01-4DBF-B074-600EB9540E36}" type="presParOf" srcId="{1E3C1E6C-977E-422D-B5CC-30261834339D}" destId="{810CB4FA-0610-4B2E-9592-46CEA66C4163}" srcOrd="1" destOrd="0" presId="urn:microsoft.com/office/officeart/2018/2/layout/IconCircleList"/>
    <dgm:cxn modelId="{27235B70-83A5-4958-9303-5A4672D51AF6}" type="presParOf" srcId="{1E3C1E6C-977E-422D-B5CC-30261834339D}" destId="{F002180C-6DBB-4646-AE03-1216AC181DBF}" srcOrd="2" destOrd="0" presId="urn:microsoft.com/office/officeart/2018/2/layout/IconCircleList"/>
    <dgm:cxn modelId="{B222C0C8-D6E8-4ED1-9B3F-A3EDAC12FA1F}" type="presParOf" srcId="{1E3C1E6C-977E-422D-B5CC-30261834339D}" destId="{6F08A56E-4C9C-4D1B-8CD0-F605D2DE3542}" srcOrd="3" destOrd="0" presId="urn:microsoft.com/office/officeart/2018/2/layout/IconCircleList"/>
    <dgm:cxn modelId="{4E7AE77F-82F6-49DD-B662-FCA51210C93F}" type="presParOf" srcId="{87B1B684-BB04-4912-B4FE-87C0D844F678}" destId="{D7C56442-B65C-434E-8ACE-17EFAD13C402}" srcOrd="11" destOrd="0" presId="urn:microsoft.com/office/officeart/2018/2/layout/IconCircleList"/>
    <dgm:cxn modelId="{77D681B7-43F5-4166-A113-D14A4BCB95C7}" type="presParOf" srcId="{87B1B684-BB04-4912-B4FE-87C0D844F678}" destId="{BE65D9B2-A612-430C-A899-6BBF3EB2DEE5}" srcOrd="12" destOrd="0" presId="urn:microsoft.com/office/officeart/2018/2/layout/IconCircleList"/>
    <dgm:cxn modelId="{38451604-05B4-4ECF-8E04-D3B3410A3F3E}" type="presParOf" srcId="{BE65D9B2-A612-430C-A899-6BBF3EB2DEE5}" destId="{733CFEDF-B4B4-45B7-8D1E-85578241969B}" srcOrd="0" destOrd="0" presId="urn:microsoft.com/office/officeart/2018/2/layout/IconCircleList"/>
    <dgm:cxn modelId="{01D00E59-83D8-4CDE-8795-D8DC145597B1}" type="presParOf" srcId="{BE65D9B2-A612-430C-A899-6BBF3EB2DEE5}" destId="{0C25615D-85C2-4151-BD4A-BCE73D5610A1}" srcOrd="1" destOrd="0" presId="urn:microsoft.com/office/officeart/2018/2/layout/IconCircleList"/>
    <dgm:cxn modelId="{635ABA4E-1E91-419F-A107-1746933A1090}" type="presParOf" srcId="{BE65D9B2-A612-430C-A899-6BBF3EB2DEE5}" destId="{D082EF68-EBE9-406D-B616-F1D50D39A1EE}" srcOrd="2" destOrd="0" presId="urn:microsoft.com/office/officeart/2018/2/layout/IconCircleList"/>
    <dgm:cxn modelId="{2988771F-F2F5-492E-94BC-ECFFB67CE6DA}" type="presParOf" srcId="{BE65D9B2-A612-430C-A899-6BBF3EB2DEE5}" destId="{0B97064F-B462-4DC4-9D68-93B2AA8B331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F4B0445-26F5-3B40-BDC3-C6A4F42B8D4F}" type="doc">
      <dgm:prSet loTypeId="urn:microsoft.com/office/officeart/2005/8/layout/hList1" loCatId="" qsTypeId="urn:microsoft.com/office/officeart/2005/8/quickstyle/simple5" qsCatId="simple" csTypeId="urn:microsoft.com/office/officeart/2005/8/colors/accent4_1" csCatId="accent4" phldr="1"/>
      <dgm:spPr/>
      <dgm:t>
        <a:bodyPr/>
        <a:lstStyle/>
        <a:p>
          <a:endParaRPr lang="en-US"/>
        </a:p>
      </dgm:t>
    </dgm:pt>
    <dgm:pt modelId="{DABE9C39-A348-634E-9C17-DB4348828DEF}">
      <dgm:prSet phldrT="[Text]" custT="1"/>
      <dgm:spPr/>
      <dgm:t>
        <a:bodyPr anchor="ctr"/>
        <a:lstStyle/>
        <a:p>
          <a:r>
            <a:rPr lang="en-US" sz="2000" b="1">
              <a:latin typeface="+mn-lt"/>
            </a:rPr>
            <a:t>Personnel	</a:t>
          </a:r>
          <a:endParaRPr lang="en-US" sz="2000"/>
        </a:p>
      </dgm:t>
    </dgm:pt>
    <dgm:pt modelId="{F6F4118B-A1FE-C848-82B9-8D9CD3651801}" type="parTrans" cxnId="{0FB47945-60AF-274E-BAF2-229780BB8014}">
      <dgm:prSet/>
      <dgm:spPr/>
      <dgm:t>
        <a:bodyPr/>
        <a:lstStyle/>
        <a:p>
          <a:endParaRPr lang="en-US"/>
        </a:p>
      </dgm:t>
    </dgm:pt>
    <dgm:pt modelId="{D06A08D8-2A7E-4B4C-BA21-8AB367F95A54}" type="sibTrans" cxnId="{0FB47945-60AF-274E-BAF2-229780BB8014}">
      <dgm:prSet/>
      <dgm:spPr/>
      <dgm:t>
        <a:bodyPr/>
        <a:lstStyle/>
        <a:p>
          <a:endParaRPr lang="en-US"/>
        </a:p>
      </dgm:t>
    </dgm:pt>
    <dgm:pt modelId="{8E317259-2EDE-784C-B36B-95B344918DA0}">
      <dgm:prSet custT="1"/>
      <dgm:spPr/>
      <dgm:t>
        <a:bodyPr anchor="t"/>
        <a:lstStyle/>
        <a:p>
          <a:pPr marL="228600" lvl="1" indent="-228600" algn="l" defTabSz="889000">
            <a:lnSpc>
              <a:spcPct val="90000"/>
            </a:lnSpc>
            <a:spcBef>
              <a:spcPct val="0"/>
            </a:spcBef>
            <a:spcAft>
              <a:spcPct val="15000"/>
            </a:spcAft>
            <a:buChar char="•"/>
          </a:pPr>
          <a:r>
            <a:rPr lang="fr-FR" sz="2000" kern="1200" noProof="0" dirty="0">
              <a:solidFill>
                <a:prstClr val="black">
                  <a:hueOff val="0"/>
                  <a:satOff val="0"/>
                  <a:lumOff val="0"/>
                  <a:alphaOff val="0"/>
                </a:prstClr>
              </a:solidFill>
              <a:latin typeface="Gill Sans MT" panose="020B0502020104020203"/>
              <a:ea typeface="+mn-ea"/>
              <a:cs typeface="+mn-cs"/>
            </a:rPr>
            <a:t>Directeur d'étude</a:t>
          </a:r>
        </a:p>
      </dgm:t>
    </dgm:pt>
    <dgm:pt modelId="{1504BE74-B004-5745-8D64-72B0987787FC}" type="parTrans" cxnId="{D094F498-7B4C-DE4F-BF59-4EBD23A90847}">
      <dgm:prSet/>
      <dgm:spPr/>
      <dgm:t>
        <a:bodyPr/>
        <a:lstStyle/>
        <a:p>
          <a:endParaRPr lang="en-US"/>
        </a:p>
      </dgm:t>
    </dgm:pt>
    <dgm:pt modelId="{7AF9B1ED-C98E-0845-B9B1-5B4693AA2FFF}" type="sibTrans" cxnId="{D094F498-7B4C-DE4F-BF59-4EBD23A90847}">
      <dgm:prSet/>
      <dgm:spPr/>
      <dgm:t>
        <a:bodyPr/>
        <a:lstStyle/>
        <a:p>
          <a:endParaRPr lang="en-US"/>
        </a:p>
      </dgm:t>
    </dgm:pt>
    <dgm:pt modelId="{8068FED2-8A11-7B43-BA73-C6F85DCCA13D}">
      <dgm:prSet custT="1"/>
      <dgm:spPr/>
      <dgm:t>
        <a:bodyPr anchor="ctr"/>
        <a:lstStyle/>
        <a:p>
          <a:r>
            <a:rPr lang="en-US" sz="2000" b="1">
              <a:latin typeface="+mn-lt"/>
            </a:rPr>
            <a:t>Administration</a:t>
          </a:r>
        </a:p>
      </dgm:t>
    </dgm:pt>
    <dgm:pt modelId="{0F193739-77F3-354D-98AB-CAFDF72B761D}" type="parTrans" cxnId="{DD0F7C55-5FAC-2D40-92C3-6BF7EC923F49}">
      <dgm:prSet/>
      <dgm:spPr/>
      <dgm:t>
        <a:bodyPr/>
        <a:lstStyle/>
        <a:p>
          <a:endParaRPr lang="en-US"/>
        </a:p>
      </dgm:t>
    </dgm:pt>
    <dgm:pt modelId="{E758DC30-D70A-794F-9E69-4578B6580606}" type="sibTrans" cxnId="{DD0F7C55-5FAC-2D40-92C3-6BF7EC923F49}">
      <dgm:prSet/>
      <dgm:spPr/>
      <dgm:t>
        <a:bodyPr/>
        <a:lstStyle/>
        <a:p>
          <a:endParaRPr lang="en-US"/>
        </a:p>
      </dgm:t>
    </dgm:pt>
    <dgm:pt modelId="{E0FFBAD8-190C-E74C-95E9-FFA0FDB6648B}">
      <dgm:prSet custT="1"/>
      <dgm:spPr/>
      <dgm:t>
        <a:bodyPr anchor="ctr"/>
        <a:lstStyle/>
        <a:p>
          <a:pPr marL="228600" lvl="1" indent="-228600" algn="l" defTabSz="889000">
            <a:lnSpc>
              <a:spcPct val="90000"/>
            </a:lnSpc>
            <a:spcBef>
              <a:spcPct val="0"/>
            </a:spcBef>
            <a:spcAft>
              <a:spcPct val="15000"/>
            </a:spcAft>
            <a:buChar char="•"/>
          </a:pPr>
          <a:r>
            <a:rPr lang="fr-FR" sz="2000" kern="1200" noProof="0" dirty="0">
              <a:solidFill>
                <a:prstClr val="black">
                  <a:hueOff val="0"/>
                  <a:satOff val="0"/>
                  <a:lumOff val="0"/>
                  <a:alphaOff val="0"/>
                </a:prstClr>
              </a:solidFill>
              <a:latin typeface="Gill Sans MT" panose="020B0502020104020203"/>
              <a:ea typeface="+mn-ea"/>
              <a:cs typeface="+mn-cs"/>
            </a:rPr>
            <a:t>Personnes ayant des responsabilités administratives</a:t>
          </a:r>
        </a:p>
      </dgm:t>
    </dgm:pt>
    <dgm:pt modelId="{76886C4C-8718-5641-849C-BD289313B213}" type="parTrans" cxnId="{80002859-7398-AE41-842A-FF116754686D}">
      <dgm:prSet/>
      <dgm:spPr/>
      <dgm:t>
        <a:bodyPr/>
        <a:lstStyle/>
        <a:p>
          <a:endParaRPr lang="en-US"/>
        </a:p>
      </dgm:t>
    </dgm:pt>
    <dgm:pt modelId="{F9AF6231-D685-6041-886B-B794ED2A4417}" type="sibTrans" cxnId="{80002859-7398-AE41-842A-FF116754686D}">
      <dgm:prSet/>
      <dgm:spPr/>
      <dgm:t>
        <a:bodyPr/>
        <a:lstStyle/>
        <a:p>
          <a:endParaRPr lang="en-US"/>
        </a:p>
      </dgm:t>
    </dgm:pt>
    <dgm:pt modelId="{C8F4BE5E-756A-2341-A9A8-6DBCE0062F08}">
      <dgm:prSet custT="1"/>
      <dgm:spPr/>
      <dgm:t>
        <a:bodyPr anchor="ctr"/>
        <a:lstStyle/>
        <a:p>
          <a:r>
            <a:rPr lang="fr-FR" sz="2000" b="1" noProof="0" dirty="0">
              <a:latin typeface="+mn-lt"/>
            </a:rPr>
            <a:t>Responsabilité de la Direction</a:t>
          </a:r>
        </a:p>
      </dgm:t>
    </dgm:pt>
    <dgm:pt modelId="{F8628738-5C80-E143-9057-B4AB051C4D1A}" type="parTrans" cxnId="{6E7D74FE-BDDE-7343-A28C-6DDF44A5149A}">
      <dgm:prSet/>
      <dgm:spPr/>
      <dgm:t>
        <a:bodyPr/>
        <a:lstStyle/>
        <a:p>
          <a:endParaRPr lang="en-US"/>
        </a:p>
      </dgm:t>
    </dgm:pt>
    <dgm:pt modelId="{4DD951B9-C1AF-1F4F-B00B-A3E1C78F02B7}" type="sibTrans" cxnId="{6E7D74FE-BDDE-7343-A28C-6DDF44A5149A}">
      <dgm:prSet/>
      <dgm:spPr/>
      <dgm:t>
        <a:bodyPr/>
        <a:lstStyle/>
        <a:p>
          <a:endParaRPr lang="en-US"/>
        </a:p>
      </dgm:t>
    </dgm:pt>
    <dgm:pt modelId="{528CF546-5945-6A43-96F0-8EEB67FBA8CC}">
      <dgm:prSet custT="1"/>
      <dgm:spPr/>
      <dgm:t>
        <a:bodyPr anchor="ctr"/>
        <a:lstStyle/>
        <a:p>
          <a:pPr marL="228600" lvl="1" indent="-228600" algn="l" defTabSz="889000">
            <a:lnSpc>
              <a:spcPct val="90000"/>
            </a:lnSpc>
            <a:spcBef>
              <a:spcPct val="0"/>
            </a:spcBef>
            <a:spcAft>
              <a:spcPct val="15000"/>
            </a:spcAft>
            <a:buChar char="•"/>
          </a:pPr>
          <a:r>
            <a:rPr lang="fr-FR" sz="2000" kern="1200" noProof="0" dirty="0">
              <a:solidFill>
                <a:prstClr val="black">
                  <a:hueOff val="0"/>
                  <a:satOff val="0"/>
                  <a:lumOff val="0"/>
                  <a:alphaOff val="0"/>
                </a:prstClr>
              </a:solidFill>
              <a:latin typeface="Gill Sans MT" panose="020B0502020104020203"/>
              <a:ea typeface="+mn-ea"/>
              <a:cs typeface="+mn-cs"/>
            </a:rPr>
            <a:t>Veiller au respect des principes de BPL</a:t>
          </a:r>
        </a:p>
      </dgm:t>
    </dgm:pt>
    <dgm:pt modelId="{AE9B9348-4A07-6B4F-85F4-5F87994D112D}" type="parTrans" cxnId="{757941E5-0AC3-8447-A122-83EB979F2151}">
      <dgm:prSet/>
      <dgm:spPr/>
      <dgm:t>
        <a:bodyPr/>
        <a:lstStyle/>
        <a:p>
          <a:endParaRPr lang="en-US"/>
        </a:p>
      </dgm:t>
    </dgm:pt>
    <dgm:pt modelId="{20EE30CB-F92C-C848-AA86-22A48AFB8566}" type="sibTrans" cxnId="{757941E5-0AC3-8447-A122-83EB979F2151}">
      <dgm:prSet/>
      <dgm:spPr/>
      <dgm:t>
        <a:bodyPr/>
        <a:lstStyle/>
        <a:p>
          <a:endParaRPr lang="en-US"/>
        </a:p>
      </dgm:t>
    </dgm:pt>
    <dgm:pt modelId="{24940234-2A84-4070-AA3C-F5ADEA359920}">
      <dgm:prSet custT="1"/>
      <dgm:spPr/>
      <dgm:t>
        <a:bodyPr/>
        <a:lstStyle/>
        <a:p>
          <a:pPr marL="228600" lvl="1" indent="-228600" algn="l" defTabSz="889000">
            <a:lnSpc>
              <a:spcPct val="90000"/>
            </a:lnSpc>
            <a:spcBef>
              <a:spcPct val="0"/>
            </a:spcBef>
            <a:spcAft>
              <a:spcPct val="15000"/>
            </a:spcAft>
            <a:buChar char="•"/>
          </a:pPr>
          <a:r>
            <a:rPr lang="fr-FR" sz="2000" kern="1200" noProof="0" dirty="0">
              <a:solidFill>
                <a:prstClr val="black">
                  <a:hueOff val="0"/>
                  <a:satOff val="0"/>
                  <a:lumOff val="0"/>
                  <a:alphaOff val="0"/>
                </a:prstClr>
              </a:solidFill>
              <a:latin typeface="Gill Sans MT" panose="020B0502020104020203"/>
              <a:ea typeface="+mn-ea"/>
              <a:cs typeface="+mn-cs"/>
            </a:rPr>
            <a:t>Assurance qualité</a:t>
          </a:r>
        </a:p>
      </dgm:t>
    </dgm:pt>
    <dgm:pt modelId="{984B316D-1F92-407F-937C-8CEC946ACB08}" type="parTrans" cxnId="{012CE81A-8305-43AA-A95D-65A7BED21C79}">
      <dgm:prSet/>
      <dgm:spPr/>
      <dgm:t>
        <a:bodyPr/>
        <a:lstStyle/>
        <a:p>
          <a:endParaRPr lang="en-GB"/>
        </a:p>
      </dgm:t>
    </dgm:pt>
    <dgm:pt modelId="{A5259EE3-D37C-44AC-8EEB-72CF771B098B}" type="sibTrans" cxnId="{012CE81A-8305-43AA-A95D-65A7BED21C79}">
      <dgm:prSet/>
      <dgm:spPr/>
      <dgm:t>
        <a:bodyPr/>
        <a:lstStyle/>
        <a:p>
          <a:endParaRPr lang="en-GB"/>
        </a:p>
      </dgm:t>
    </dgm:pt>
    <dgm:pt modelId="{12DDE52A-A65C-4A7E-AC96-816FF3A1A87A}">
      <dgm:prSet custT="1"/>
      <dgm:spPr/>
      <dgm:t>
        <a:bodyPr/>
        <a:lstStyle/>
        <a:p>
          <a:pPr marL="228600" lvl="1" indent="-228600" algn="l" defTabSz="889000">
            <a:lnSpc>
              <a:spcPct val="90000"/>
            </a:lnSpc>
            <a:spcBef>
              <a:spcPct val="0"/>
            </a:spcBef>
            <a:spcAft>
              <a:spcPct val="15000"/>
            </a:spcAft>
            <a:buChar char="•"/>
          </a:pPr>
          <a:r>
            <a:rPr lang="fr-FR" sz="2000" kern="1200" noProof="0" dirty="0">
              <a:solidFill>
                <a:prstClr val="black">
                  <a:hueOff val="0"/>
                  <a:satOff val="0"/>
                  <a:lumOff val="0"/>
                  <a:alphaOff val="0"/>
                </a:prstClr>
              </a:solidFill>
              <a:latin typeface="Gill Sans MT" panose="020B0502020104020203"/>
              <a:ea typeface="+mn-ea"/>
              <a:cs typeface="+mn-cs"/>
            </a:rPr>
            <a:t>Archiviste</a:t>
          </a:r>
        </a:p>
      </dgm:t>
    </dgm:pt>
    <dgm:pt modelId="{B7CDC222-C869-477F-9636-0AC75F017A48}" type="parTrans" cxnId="{E3F3A950-096E-4890-842B-7C5C935B4895}">
      <dgm:prSet/>
      <dgm:spPr/>
      <dgm:t>
        <a:bodyPr/>
        <a:lstStyle/>
        <a:p>
          <a:endParaRPr lang="en-GB"/>
        </a:p>
      </dgm:t>
    </dgm:pt>
    <dgm:pt modelId="{EF18502F-7C2E-4B74-A38D-65ECB775BF5E}" type="sibTrans" cxnId="{E3F3A950-096E-4890-842B-7C5C935B4895}">
      <dgm:prSet/>
      <dgm:spPr/>
      <dgm:t>
        <a:bodyPr/>
        <a:lstStyle/>
        <a:p>
          <a:endParaRPr lang="en-GB"/>
        </a:p>
      </dgm:t>
    </dgm:pt>
    <dgm:pt modelId="{237E84B5-D114-4F2E-AB20-00ACD7676CFF}">
      <dgm:prSet custT="1"/>
      <dgm:spPr/>
      <dgm:t>
        <a:bodyPr/>
        <a:lstStyle/>
        <a:p>
          <a:pPr marL="228600" lvl="1" indent="-228600" algn="l" defTabSz="889000">
            <a:lnSpc>
              <a:spcPct val="90000"/>
            </a:lnSpc>
            <a:spcBef>
              <a:spcPct val="0"/>
            </a:spcBef>
            <a:spcAft>
              <a:spcPct val="15000"/>
            </a:spcAft>
            <a:buChar char="•"/>
          </a:pPr>
          <a:r>
            <a:rPr lang="fr-FR" sz="2000" kern="1200" noProof="0" dirty="0">
              <a:solidFill>
                <a:prstClr val="black">
                  <a:hueOff val="0"/>
                  <a:satOff val="0"/>
                  <a:lumOff val="0"/>
                  <a:alphaOff val="0"/>
                </a:prstClr>
              </a:solidFill>
              <a:latin typeface="Gill Sans MT" panose="020B0502020104020203"/>
              <a:ea typeface="+mn-ea"/>
              <a:cs typeface="+mn-cs"/>
            </a:rPr>
            <a:t>Installations matérielles/équipement </a:t>
          </a:r>
        </a:p>
      </dgm:t>
    </dgm:pt>
    <dgm:pt modelId="{9A6612EB-B9DC-41C2-AB9E-93A96E24BDBC}" type="parTrans" cxnId="{27CB1173-4DDF-4AB4-BAAE-E7D3015DB596}">
      <dgm:prSet/>
      <dgm:spPr/>
      <dgm:t>
        <a:bodyPr/>
        <a:lstStyle/>
        <a:p>
          <a:endParaRPr lang="en-GB"/>
        </a:p>
      </dgm:t>
    </dgm:pt>
    <dgm:pt modelId="{910A260E-94F6-4061-ADE3-C104F401AA4F}" type="sibTrans" cxnId="{27CB1173-4DDF-4AB4-BAAE-E7D3015DB596}">
      <dgm:prSet/>
      <dgm:spPr/>
      <dgm:t>
        <a:bodyPr/>
        <a:lstStyle/>
        <a:p>
          <a:endParaRPr lang="en-GB"/>
        </a:p>
      </dgm:t>
    </dgm:pt>
    <dgm:pt modelId="{70FA52F7-5CAA-455F-8071-907B40EE1C6D}">
      <dgm:prSet custT="1"/>
      <dgm:spPr/>
      <dgm:t>
        <a:bodyPr anchor="ctr"/>
        <a:lstStyle/>
        <a:p>
          <a:pPr marL="228600" lvl="1" indent="0" algn="l" defTabSz="889000">
            <a:lnSpc>
              <a:spcPct val="90000"/>
            </a:lnSpc>
            <a:spcBef>
              <a:spcPct val="0"/>
            </a:spcBef>
            <a:spcAft>
              <a:spcPct val="15000"/>
            </a:spcAft>
          </a:pPr>
          <a:endParaRPr lang="en-US" sz="2000" kern="1200" dirty="0">
            <a:latin typeface="+mn-lt"/>
          </a:endParaRPr>
        </a:p>
      </dgm:t>
    </dgm:pt>
    <dgm:pt modelId="{EFEDE616-F1D2-4BBC-A905-753A23F03A8D}" type="parTrans" cxnId="{EE208621-E1CE-4656-8460-5A9FBA604614}">
      <dgm:prSet/>
      <dgm:spPr/>
      <dgm:t>
        <a:bodyPr/>
        <a:lstStyle/>
        <a:p>
          <a:endParaRPr lang="en-GB"/>
        </a:p>
      </dgm:t>
    </dgm:pt>
    <dgm:pt modelId="{FD27C207-32B9-4238-BAC5-B840AC5D3161}" type="sibTrans" cxnId="{EE208621-E1CE-4656-8460-5A9FBA604614}">
      <dgm:prSet/>
      <dgm:spPr/>
      <dgm:t>
        <a:bodyPr/>
        <a:lstStyle/>
        <a:p>
          <a:endParaRPr lang="en-GB"/>
        </a:p>
      </dgm:t>
    </dgm:pt>
    <dgm:pt modelId="{3F43FBB0-7011-4459-BD08-A46BDB787745}">
      <dgm:prSet custT="1"/>
      <dgm:spPr/>
      <dgm:t>
        <a:bodyPr/>
        <a:lstStyle/>
        <a:p>
          <a:pPr marL="228600" lvl="1" indent="-228600" algn="l" defTabSz="889000">
            <a:lnSpc>
              <a:spcPct val="90000"/>
            </a:lnSpc>
            <a:spcBef>
              <a:spcPct val="0"/>
            </a:spcBef>
            <a:spcAft>
              <a:spcPct val="15000"/>
            </a:spcAft>
            <a:buChar char="•"/>
          </a:pPr>
          <a:r>
            <a:rPr lang="fr-FR" sz="2000" kern="1200" noProof="0" dirty="0">
              <a:solidFill>
                <a:prstClr val="black">
                  <a:hueOff val="0"/>
                  <a:satOff val="0"/>
                  <a:lumOff val="0"/>
                  <a:alphaOff val="0"/>
                </a:prstClr>
              </a:solidFill>
              <a:latin typeface="Gill Sans MT" panose="020B0502020104020203"/>
              <a:ea typeface="+mn-ea"/>
              <a:cs typeface="+mn-cs"/>
            </a:rPr>
            <a:t>Les bons administrateurs s'engagent à respecter les bonnes pratiques scientifiques et à appliquer les bons principes de BPL.</a:t>
          </a:r>
        </a:p>
      </dgm:t>
    </dgm:pt>
    <dgm:pt modelId="{45C8D0FD-C8C3-451A-A0A7-D4C63CCCE9F6}" type="parTrans" cxnId="{6D819F9D-2EEB-444D-A960-EBF5DB663E2E}">
      <dgm:prSet/>
      <dgm:spPr/>
      <dgm:t>
        <a:bodyPr/>
        <a:lstStyle/>
        <a:p>
          <a:endParaRPr lang="en-GB"/>
        </a:p>
      </dgm:t>
    </dgm:pt>
    <dgm:pt modelId="{1C330D95-8116-4CAC-8D29-1BD67384B186}" type="sibTrans" cxnId="{6D819F9D-2EEB-444D-A960-EBF5DB663E2E}">
      <dgm:prSet/>
      <dgm:spPr/>
      <dgm:t>
        <a:bodyPr/>
        <a:lstStyle/>
        <a:p>
          <a:endParaRPr lang="en-GB"/>
        </a:p>
      </dgm:t>
    </dgm:pt>
    <dgm:pt modelId="{9B9C77C9-5C47-478D-8E68-0138C8FEDBCC}">
      <dgm:prSet custT="1"/>
      <dgm:spPr/>
      <dgm:t>
        <a:bodyPr/>
        <a:lstStyle/>
        <a:p>
          <a:pPr marL="228600" lvl="1" indent="-228600" algn="l" defTabSz="889000">
            <a:lnSpc>
              <a:spcPct val="90000"/>
            </a:lnSpc>
            <a:spcBef>
              <a:spcPct val="0"/>
            </a:spcBef>
            <a:spcAft>
              <a:spcPct val="15000"/>
            </a:spcAft>
          </a:pPr>
          <a:r>
            <a:rPr lang="fr-FR" sz="2000" kern="1200" noProof="0" dirty="0">
              <a:latin typeface="+mn-lt"/>
            </a:rPr>
            <a:t>Les BPL exigent un document dans lequel ces administrateurs sont identifiés.</a:t>
          </a:r>
          <a:endParaRPr lang="fr-FR" sz="2000" kern="1200" noProof="0" dirty="0">
            <a:solidFill>
              <a:prstClr val="black">
                <a:hueOff val="0"/>
                <a:satOff val="0"/>
                <a:lumOff val="0"/>
                <a:alphaOff val="0"/>
              </a:prstClr>
            </a:solidFill>
            <a:latin typeface="Gill Sans MT" panose="020B0502020104020203"/>
            <a:ea typeface="+mn-ea"/>
            <a:cs typeface="+mn-cs"/>
          </a:endParaRPr>
        </a:p>
      </dgm:t>
    </dgm:pt>
    <dgm:pt modelId="{1F668BA1-6DE2-402A-B7D2-86E99DE5213F}" type="parTrans" cxnId="{8BB5D58D-453B-4FAF-ACBD-015C649F94D3}">
      <dgm:prSet/>
      <dgm:spPr/>
      <dgm:t>
        <a:bodyPr/>
        <a:lstStyle/>
        <a:p>
          <a:endParaRPr lang="en-GB"/>
        </a:p>
      </dgm:t>
    </dgm:pt>
    <dgm:pt modelId="{0FAB6A2B-D88D-49F0-934E-FD202019E543}" type="sibTrans" cxnId="{8BB5D58D-453B-4FAF-ACBD-015C649F94D3}">
      <dgm:prSet/>
      <dgm:spPr/>
      <dgm:t>
        <a:bodyPr/>
        <a:lstStyle/>
        <a:p>
          <a:endParaRPr lang="en-GB"/>
        </a:p>
      </dgm:t>
    </dgm:pt>
    <dgm:pt modelId="{116B9625-B9ED-44D8-8C6B-D8122C93004F}">
      <dgm:prSet custT="1"/>
      <dgm:spPr/>
      <dgm:t>
        <a:bodyPr anchor="ctr"/>
        <a:lstStyle/>
        <a:p>
          <a:pPr marL="228600" lvl="1" indent="-228600" algn="l" defTabSz="889000">
            <a:lnSpc>
              <a:spcPct val="90000"/>
            </a:lnSpc>
            <a:spcBef>
              <a:spcPct val="0"/>
            </a:spcBef>
            <a:spcAft>
              <a:spcPct val="15000"/>
            </a:spcAft>
            <a:buChar char="•"/>
          </a:pPr>
          <a:endParaRPr lang="en-US" sz="2000" kern="1200" dirty="0">
            <a:solidFill>
              <a:prstClr val="black">
                <a:hueOff val="0"/>
                <a:satOff val="0"/>
                <a:lumOff val="0"/>
                <a:alphaOff val="0"/>
              </a:prstClr>
            </a:solidFill>
            <a:latin typeface="Gill Sans MT" panose="020B0502020104020203"/>
            <a:ea typeface="+mn-ea"/>
            <a:cs typeface="+mn-cs"/>
          </a:endParaRPr>
        </a:p>
      </dgm:t>
    </dgm:pt>
    <dgm:pt modelId="{F29ED048-7B2F-40B3-9243-64134059AF53}" type="parTrans" cxnId="{5E86EF9D-1346-4BB8-83BA-B34E8175B300}">
      <dgm:prSet/>
      <dgm:spPr/>
      <dgm:t>
        <a:bodyPr/>
        <a:lstStyle/>
        <a:p>
          <a:endParaRPr lang="en-GB"/>
        </a:p>
      </dgm:t>
    </dgm:pt>
    <dgm:pt modelId="{71ADA7F0-F206-49CA-BD07-93FB0EFBC9F7}" type="sibTrans" cxnId="{5E86EF9D-1346-4BB8-83BA-B34E8175B300}">
      <dgm:prSet/>
      <dgm:spPr/>
      <dgm:t>
        <a:bodyPr/>
        <a:lstStyle/>
        <a:p>
          <a:endParaRPr lang="en-GB"/>
        </a:p>
      </dgm:t>
    </dgm:pt>
    <dgm:pt modelId="{8D648352-A9EF-455D-BB3D-7C124ED24D8B}">
      <dgm:prSet custT="1"/>
      <dgm:spPr/>
      <dgm:t>
        <a:bodyPr anchor="ctr"/>
        <a:lstStyle/>
        <a:p>
          <a:pPr marL="228600" lvl="1" indent="-228600" algn="l" defTabSz="889000">
            <a:lnSpc>
              <a:spcPct val="90000"/>
            </a:lnSpc>
            <a:spcBef>
              <a:spcPct val="0"/>
            </a:spcBef>
            <a:spcAft>
              <a:spcPct val="15000"/>
            </a:spcAft>
            <a:buChar char="•"/>
          </a:pPr>
          <a:endParaRPr lang="en-US" sz="2000" kern="1200" dirty="0">
            <a:solidFill>
              <a:prstClr val="black">
                <a:hueOff val="0"/>
                <a:satOff val="0"/>
                <a:lumOff val="0"/>
                <a:alphaOff val="0"/>
              </a:prstClr>
            </a:solidFill>
            <a:latin typeface="Gill Sans MT" panose="020B0502020104020203"/>
            <a:ea typeface="+mn-ea"/>
            <a:cs typeface="+mn-cs"/>
          </a:endParaRPr>
        </a:p>
      </dgm:t>
    </dgm:pt>
    <dgm:pt modelId="{F984D113-F7F5-4F9C-BC13-FAC51C19E9B5}" type="parTrans" cxnId="{AAF44AC5-2039-4169-84D0-999FFEF1AFD9}">
      <dgm:prSet/>
      <dgm:spPr/>
      <dgm:t>
        <a:bodyPr/>
        <a:lstStyle/>
        <a:p>
          <a:endParaRPr lang="en-GB"/>
        </a:p>
      </dgm:t>
    </dgm:pt>
    <dgm:pt modelId="{DC7559DD-950A-44B5-9852-4F6070B9EA2E}" type="sibTrans" cxnId="{AAF44AC5-2039-4169-84D0-999FFEF1AFD9}">
      <dgm:prSet/>
      <dgm:spPr/>
      <dgm:t>
        <a:bodyPr/>
        <a:lstStyle/>
        <a:p>
          <a:endParaRPr lang="en-GB"/>
        </a:p>
      </dgm:t>
    </dgm:pt>
    <dgm:pt modelId="{17F31F11-75BA-47D2-ABD4-5AA050D69B9A}">
      <dgm:prSet custT="1"/>
      <dgm:spPr/>
      <dgm:t>
        <a:bodyPr/>
        <a:lstStyle/>
        <a:p>
          <a:pPr marL="228600" lvl="1" indent="-228600" algn="l" defTabSz="889000">
            <a:lnSpc>
              <a:spcPct val="90000"/>
            </a:lnSpc>
            <a:spcBef>
              <a:spcPct val="0"/>
            </a:spcBef>
            <a:spcAft>
              <a:spcPct val="15000"/>
            </a:spcAft>
            <a:buChar char="•"/>
          </a:pPr>
          <a:r>
            <a:rPr lang="fr-FR" sz="2000" kern="1200" noProof="0" dirty="0">
              <a:solidFill>
                <a:prstClr val="black">
                  <a:hueOff val="0"/>
                  <a:satOff val="0"/>
                  <a:lumOff val="0"/>
                  <a:alphaOff val="0"/>
                </a:prstClr>
              </a:solidFill>
              <a:latin typeface="Gill Sans MT" panose="020B0502020104020203"/>
              <a:ea typeface="+mn-ea"/>
              <a:cs typeface="+mn-cs"/>
            </a:rPr>
            <a:t>Garantir un personnel qualifié, des installations physiques, des équipements et des fournitures adéquats.</a:t>
          </a:r>
        </a:p>
      </dgm:t>
    </dgm:pt>
    <dgm:pt modelId="{7B9EF43A-0FFF-44C8-BBE8-0E1EC3165CC0}" type="parTrans" cxnId="{4157EA27-097B-4882-9353-116B202F1D46}">
      <dgm:prSet/>
      <dgm:spPr/>
      <dgm:t>
        <a:bodyPr/>
        <a:lstStyle/>
        <a:p>
          <a:endParaRPr lang="en-GB"/>
        </a:p>
      </dgm:t>
    </dgm:pt>
    <dgm:pt modelId="{63D75810-DAC2-47E2-85AF-4C06A1CE64B7}" type="sibTrans" cxnId="{4157EA27-097B-4882-9353-116B202F1D46}">
      <dgm:prSet/>
      <dgm:spPr/>
      <dgm:t>
        <a:bodyPr/>
        <a:lstStyle/>
        <a:p>
          <a:endParaRPr lang="en-GB"/>
        </a:p>
      </dgm:t>
    </dgm:pt>
    <dgm:pt modelId="{E58D413E-5EFC-43B5-82AC-E17C5AF1DD02}">
      <dgm:prSet custT="1"/>
      <dgm:spPr/>
      <dgm:t>
        <a:bodyPr/>
        <a:lstStyle/>
        <a:p>
          <a:pPr marL="228600" lvl="1" indent="-228600" algn="l" defTabSz="889000">
            <a:lnSpc>
              <a:spcPct val="90000"/>
            </a:lnSpc>
            <a:spcBef>
              <a:spcPct val="0"/>
            </a:spcBef>
            <a:spcAft>
              <a:spcPct val="15000"/>
            </a:spcAft>
          </a:pPr>
          <a:r>
            <a:rPr lang="fr-FR" sz="2000" kern="1200" noProof="0" dirty="0">
              <a:latin typeface="+mn-lt"/>
            </a:rPr>
            <a:t>Tenir un registre des qualifications, de la formation, de l'expérience et de la description des emplois.</a:t>
          </a:r>
          <a:endParaRPr lang="fr-FR" sz="2000" kern="1200" noProof="0" dirty="0">
            <a:solidFill>
              <a:prstClr val="black">
                <a:hueOff val="0"/>
                <a:satOff val="0"/>
                <a:lumOff val="0"/>
                <a:alphaOff val="0"/>
              </a:prstClr>
            </a:solidFill>
            <a:latin typeface="Gill Sans MT" panose="020B0502020104020203"/>
            <a:ea typeface="+mn-ea"/>
            <a:cs typeface="+mn-cs"/>
          </a:endParaRPr>
        </a:p>
      </dgm:t>
    </dgm:pt>
    <dgm:pt modelId="{EBF77AC3-FAD4-48AF-AA21-2527CB8A6EE2}" type="parTrans" cxnId="{FC223800-4DD7-4F74-B473-FA0203874428}">
      <dgm:prSet/>
      <dgm:spPr/>
    </dgm:pt>
    <dgm:pt modelId="{800E24F9-1524-47D1-8DDD-8F022CEC541D}" type="sibTrans" cxnId="{FC223800-4DD7-4F74-B473-FA0203874428}">
      <dgm:prSet/>
      <dgm:spPr/>
    </dgm:pt>
    <dgm:pt modelId="{FB040B68-F509-7E45-BD7E-C7C490A63131}" type="pres">
      <dgm:prSet presAssocID="{0F4B0445-26F5-3B40-BDC3-C6A4F42B8D4F}" presName="Name0" presStyleCnt="0">
        <dgm:presLayoutVars>
          <dgm:dir/>
          <dgm:animLvl val="lvl"/>
          <dgm:resizeHandles val="exact"/>
        </dgm:presLayoutVars>
      </dgm:prSet>
      <dgm:spPr/>
    </dgm:pt>
    <dgm:pt modelId="{23C25E23-601B-1F46-B152-737C5B096C0C}" type="pres">
      <dgm:prSet presAssocID="{DABE9C39-A348-634E-9C17-DB4348828DEF}" presName="composite" presStyleCnt="0"/>
      <dgm:spPr/>
    </dgm:pt>
    <dgm:pt modelId="{5F02ADBD-A829-A64E-8C3D-4FF5E2E77DD9}" type="pres">
      <dgm:prSet presAssocID="{DABE9C39-A348-634E-9C17-DB4348828DEF}" presName="parTx" presStyleLbl="alignNode1" presStyleIdx="0" presStyleCnt="3">
        <dgm:presLayoutVars>
          <dgm:chMax val="0"/>
          <dgm:chPref val="0"/>
          <dgm:bulletEnabled val="1"/>
        </dgm:presLayoutVars>
      </dgm:prSet>
      <dgm:spPr/>
    </dgm:pt>
    <dgm:pt modelId="{546C3055-80F0-BE4A-9173-D9CE05CE446E}" type="pres">
      <dgm:prSet presAssocID="{DABE9C39-A348-634E-9C17-DB4348828DEF}" presName="desTx" presStyleLbl="alignAccFollowNode1" presStyleIdx="0" presStyleCnt="3">
        <dgm:presLayoutVars>
          <dgm:bulletEnabled val="1"/>
        </dgm:presLayoutVars>
      </dgm:prSet>
      <dgm:spPr/>
    </dgm:pt>
    <dgm:pt modelId="{60F4DED2-837E-F84D-9F23-CB1F55BAF8B0}" type="pres">
      <dgm:prSet presAssocID="{D06A08D8-2A7E-4B4C-BA21-8AB367F95A54}" presName="space" presStyleCnt="0"/>
      <dgm:spPr/>
    </dgm:pt>
    <dgm:pt modelId="{2BC3E327-D2B6-CE49-A793-394FE2E2DE3A}" type="pres">
      <dgm:prSet presAssocID="{8068FED2-8A11-7B43-BA73-C6F85DCCA13D}" presName="composite" presStyleCnt="0"/>
      <dgm:spPr/>
    </dgm:pt>
    <dgm:pt modelId="{8CD628F2-7160-B44E-97DE-04FCAF62D310}" type="pres">
      <dgm:prSet presAssocID="{8068FED2-8A11-7B43-BA73-C6F85DCCA13D}" presName="parTx" presStyleLbl="alignNode1" presStyleIdx="1" presStyleCnt="3">
        <dgm:presLayoutVars>
          <dgm:chMax val="0"/>
          <dgm:chPref val="0"/>
          <dgm:bulletEnabled val="1"/>
        </dgm:presLayoutVars>
      </dgm:prSet>
      <dgm:spPr/>
    </dgm:pt>
    <dgm:pt modelId="{AE2916E0-0A59-CB40-9494-00FC77395698}" type="pres">
      <dgm:prSet presAssocID="{8068FED2-8A11-7B43-BA73-C6F85DCCA13D}" presName="desTx" presStyleLbl="alignAccFollowNode1" presStyleIdx="1" presStyleCnt="3">
        <dgm:presLayoutVars>
          <dgm:bulletEnabled val="1"/>
        </dgm:presLayoutVars>
      </dgm:prSet>
      <dgm:spPr/>
    </dgm:pt>
    <dgm:pt modelId="{D4398C74-F804-ED4D-BC1C-FFC094AC1771}" type="pres">
      <dgm:prSet presAssocID="{E758DC30-D70A-794F-9E69-4578B6580606}" presName="space" presStyleCnt="0"/>
      <dgm:spPr/>
    </dgm:pt>
    <dgm:pt modelId="{920216AC-5D1A-AE43-B4D1-999EDFB5D4EA}" type="pres">
      <dgm:prSet presAssocID="{C8F4BE5E-756A-2341-A9A8-6DBCE0062F08}" presName="composite" presStyleCnt="0"/>
      <dgm:spPr/>
    </dgm:pt>
    <dgm:pt modelId="{ACFB29A6-A259-A748-A9A0-FE648ACE5C90}" type="pres">
      <dgm:prSet presAssocID="{C8F4BE5E-756A-2341-A9A8-6DBCE0062F08}" presName="parTx" presStyleLbl="alignNode1" presStyleIdx="2" presStyleCnt="3">
        <dgm:presLayoutVars>
          <dgm:chMax val="0"/>
          <dgm:chPref val="0"/>
          <dgm:bulletEnabled val="1"/>
        </dgm:presLayoutVars>
      </dgm:prSet>
      <dgm:spPr/>
    </dgm:pt>
    <dgm:pt modelId="{9508F61E-8ACD-724F-A7F0-F5B561FFAD44}" type="pres">
      <dgm:prSet presAssocID="{C8F4BE5E-756A-2341-A9A8-6DBCE0062F08}" presName="desTx" presStyleLbl="alignAccFollowNode1" presStyleIdx="2" presStyleCnt="3" custLinFactNeighborX="424" custLinFactNeighborY="0">
        <dgm:presLayoutVars>
          <dgm:bulletEnabled val="1"/>
        </dgm:presLayoutVars>
      </dgm:prSet>
      <dgm:spPr/>
    </dgm:pt>
  </dgm:ptLst>
  <dgm:cxnLst>
    <dgm:cxn modelId="{FC223800-4DD7-4F74-B473-FA0203874428}" srcId="{C8F4BE5E-756A-2341-A9A8-6DBCE0062F08}" destId="{E58D413E-5EFC-43B5-82AC-E17C5AF1DD02}" srcOrd="2" destOrd="0" parTransId="{EBF77AC3-FAD4-48AF-AA21-2527CB8A6EE2}" sibTransId="{800E24F9-1524-47D1-8DDD-8F022CEC541D}"/>
    <dgm:cxn modelId="{8A571306-AEF0-4D75-907F-8A33DFF7EE33}" type="presOf" srcId="{12DDE52A-A65C-4A7E-AC96-816FF3A1A87A}" destId="{546C3055-80F0-BE4A-9173-D9CE05CE446E}" srcOrd="0" destOrd="2" presId="urn:microsoft.com/office/officeart/2005/8/layout/hList1"/>
    <dgm:cxn modelId="{012CE81A-8305-43AA-A95D-65A7BED21C79}" srcId="{DABE9C39-A348-634E-9C17-DB4348828DEF}" destId="{24940234-2A84-4070-AA3C-F5ADEA359920}" srcOrd="1" destOrd="0" parTransId="{984B316D-1F92-407F-937C-8CEC946ACB08}" sibTransId="{A5259EE3-D37C-44AC-8EEB-72CF771B098B}"/>
    <dgm:cxn modelId="{EE208621-E1CE-4656-8460-5A9FBA604614}" srcId="{8068FED2-8A11-7B43-BA73-C6F85DCCA13D}" destId="{70FA52F7-5CAA-455F-8071-907B40EE1C6D}" srcOrd="5" destOrd="0" parTransId="{EFEDE616-F1D2-4BBC-A905-753A23F03A8D}" sibTransId="{FD27C207-32B9-4238-BAC5-B840AC5D3161}"/>
    <dgm:cxn modelId="{4157EA27-097B-4882-9353-116B202F1D46}" srcId="{C8F4BE5E-756A-2341-A9A8-6DBCE0062F08}" destId="{17F31F11-75BA-47D2-ABD4-5AA050D69B9A}" srcOrd="1" destOrd="0" parTransId="{7B9EF43A-0FFF-44C8-BBE8-0E1EC3165CC0}" sibTransId="{63D75810-DAC2-47E2-85AF-4C06A1CE64B7}"/>
    <dgm:cxn modelId="{FB5CA92D-7A55-E44B-98FE-93B67ABB6E43}" type="presOf" srcId="{528CF546-5945-6A43-96F0-8EEB67FBA8CC}" destId="{9508F61E-8ACD-724F-A7F0-F5B561FFAD44}" srcOrd="0" destOrd="0" presId="urn:microsoft.com/office/officeart/2005/8/layout/hList1"/>
    <dgm:cxn modelId="{559ADA32-726B-45D9-B57A-5FDA07375BF9}" type="presOf" srcId="{E58D413E-5EFC-43B5-82AC-E17C5AF1DD02}" destId="{9508F61E-8ACD-724F-A7F0-F5B561FFAD44}" srcOrd="0" destOrd="2" presId="urn:microsoft.com/office/officeart/2005/8/layout/hList1"/>
    <dgm:cxn modelId="{09A2CB39-0CB1-49DF-8642-3F669A01F8FF}" type="presOf" srcId="{237E84B5-D114-4F2E-AB20-00ACD7676CFF}" destId="{546C3055-80F0-BE4A-9173-D9CE05CE446E}" srcOrd="0" destOrd="3" presId="urn:microsoft.com/office/officeart/2005/8/layout/hList1"/>
    <dgm:cxn modelId="{6AA1303A-92D6-9740-A8F7-62F0F64A4202}" type="presOf" srcId="{C8F4BE5E-756A-2341-A9A8-6DBCE0062F08}" destId="{ACFB29A6-A259-A748-A9A0-FE648ACE5C90}" srcOrd="0" destOrd="0" presId="urn:microsoft.com/office/officeart/2005/8/layout/hList1"/>
    <dgm:cxn modelId="{4B305A40-0E7F-234E-A81D-26D434E510DF}" type="presOf" srcId="{8E317259-2EDE-784C-B36B-95B344918DA0}" destId="{546C3055-80F0-BE4A-9173-D9CE05CE446E}" srcOrd="0" destOrd="0" presId="urn:microsoft.com/office/officeart/2005/8/layout/hList1"/>
    <dgm:cxn modelId="{0FB47945-60AF-274E-BAF2-229780BB8014}" srcId="{0F4B0445-26F5-3B40-BDC3-C6A4F42B8D4F}" destId="{DABE9C39-A348-634E-9C17-DB4348828DEF}" srcOrd="0" destOrd="0" parTransId="{F6F4118B-A1FE-C848-82B9-8D9CD3651801}" sibTransId="{D06A08D8-2A7E-4B4C-BA21-8AB367F95A54}"/>
    <dgm:cxn modelId="{B5DFE66B-CD3E-480C-AFFC-4C21165A4164}" type="presOf" srcId="{116B9625-B9ED-44D8-8C6B-D8122C93004F}" destId="{AE2916E0-0A59-CB40-9494-00FC77395698}" srcOrd="0" destOrd="1" presId="urn:microsoft.com/office/officeart/2005/8/layout/hList1"/>
    <dgm:cxn modelId="{5075B84E-8CDC-734A-8DF7-956886D1512C}" type="presOf" srcId="{8068FED2-8A11-7B43-BA73-C6F85DCCA13D}" destId="{8CD628F2-7160-B44E-97DE-04FCAF62D310}" srcOrd="0" destOrd="0" presId="urn:microsoft.com/office/officeart/2005/8/layout/hList1"/>
    <dgm:cxn modelId="{E3F3A950-096E-4890-842B-7C5C935B4895}" srcId="{DABE9C39-A348-634E-9C17-DB4348828DEF}" destId="{12DDE52A-A65C-4A7E-AC96-816FF3A1A87A}" srcOrd="2" destOrd="0" parTransId="{B7CDC222-C869-477F-9636-0AC75F017A48}" sibTransId="{EF18502F-7C2E-4B74-A38D-65ECB775BF5E}"/>
    <dgm:cxn modelId="{27CB1173-4DDF-4AB4-BAAE-E7D3015DB596}" srcId="{DABE9C39-A348-634E-9C17-DB4348828DEF}" destId="{237E84B5-D114-4F2E-AB20-00ACD7676CFF}" srcOrd="3" destOrd="0" parTransId="{9A6612EB-B9DC-41C2-AB9E-93A96E24BDBC}" sibTransId="{910A260E-94F6-4061-ADE3-C104F401AA4F}"/>
    <dgm:cxn modelId="{B62CF273-9331-B54D-ACE2-78968F819038}" type="presOf" srcId="{0F4B0445-26F5-3B40-BDC3-C6A4F42B8D4F}" destId="{FB040B68-F509-7E45-BD7E-C7C490A63131}" srcOrd="0" destOrd="0" presId="urn:microsoft.com/office/officeart/2005/8/layout/hList1"/>
    <dgm:cxn modelId="{DD0F7C55-5FAC-2D40-92C3-6BF7EC923F49}" srcId="{0F4B0445-26F5-3B40-BDC3-C6A4F42B8D4F}" destId="{8068FED2-8A11-7B43-BA73-C6F85DCCA13D}" srcOrd="1" destOrd="0" parTransId="{0F193739-77F3-354D-98AB-CAFDF72B761D}" sibTransId="{E758DC30-D70A-794F-9E69-4578B6580606}"/>
    <dgm:cxn modelId="{80002859-7398-AE41-842A-FF116754686D}" srcId="{8068FED2-8A11-7B43-BA73-C6F85DCCA13D}" destId="{E0FFBAD8-190C-E74C-95E9-FFA0FDB6648B}" srcOrd="2" destOrd="0" parTransId="{76886C4C-8718-5641-849C-BD289313B213}" sibTransId="{F9AF6231-D685-6041-886B-B794ED2A4417}"/>
    <dgm:cxn modelId="{925A405A-2779-43C2-ACED-6469886926FB}" type="presOf" srcId="{70FA52F7-5CAA-455F-8071-907B40EE1C6D}" destId="{AE2916E0-0A59-CB40-9494-00FC77395698}" srcOrd="0" destOrd="5" presId="urn:microsoft.com/office/officeart/2005/8/layout/hList1"/>
    <dgm:cxn modelId="{8BB5D58D-453B-4FAF-ACBD-015C649F94D3}" srcId="{8068FED2-8A11-7B43-BA73-C6F85DCCA13D}" destId="{9B9C77C9-5C47-478D-8E68-0138C8FEDBCC}" srcOrd="4" destOrd="0" parTransId="{1F668BA1-6DE2-402A-B7D2-86E99DE5213F}" sibTransId="{0FAB6A2B-D88D-49F0-934E-FD202019E543}"/>
    <dgm:cxn modelId="{4CE31B95-09E6-4A97-A073-6E7F7AF5AE05}" type="presOf" srcId="{9B9C77C9-5C47-478D-8E68-0138C8FEDBCC}" destId="{AE2916E0-0A59-CB40-9494-00FC77395698}" srcOrd="0" destOrd="4" presId="urn:microsoft.com/office/officeart/2005/8/layout/hList1"/>
    <dgm:cxn modelId="{D094F498-7B4C-DE4F-BF59-4EBD23A90847}" srcId="{DABE9C39-A348-634E-9C17-DB4348828DEF}" destId="{8E317259-2EDE-784C-B36B-95B344918DA0}" srcOrd="0" destOrd="0" parTransId="{1504BE74-B004-5745-8D64-72B0987787FC}" sibTransId="{7AF9B1ED-C98E-0845-B9B1-5B4693AA2FFF}"/>
    <dgm:cxn modelId="{6D819F9D-2EEB-444D-A960-EBF5DB663E2E}" srcId="{8068FED2-8A11-7B43-BA73-C6F85DCCA13D}" destId="{3F43FBB0-7011-4459-BD08-A46BDB787745}" srcOrd="3" destOrd="0" parTransId="{45C8D0FD-C8C3-451A-A0A7-D4C63CCCE9F6}" sibTransId="{1C330D95-8116-4CAC-8D29-1BD67384B186}"/>
    <dgm:cxn modelId="{5E86EF9D-1346-4BB8-83BA-B34E8175B300}" srcId="{8068FED2-8A11-7B43-BA73-C6F85DCCA13D}" destId="{116B9625-B9ED-44D8-8C6B-D8122C93004F}" srcOrd="1" destOrd="0" parTransId="{F29ED048-7B2F-40B3-9243-64134059AF53}" sibTransId="{71ADA7F0-F206-49CA-BD07-93FB0EFBC9F7}"/>
    <dgm:cxn modelId="{555D25A6-B124-420E-A25B-0CB7AA9842A2}" type="presOf" srcId="{24940234-2A84-4070-AA3C-F5ADEA359920}" destId="{546C3055-80F0-BE4A-9173-D9CE05CE446E}" srcOrd="0" destOrd="1" presId="urn:microsoft.com/office/officeart/2005/8/layout/hList1"/>
    <dgm:cxn modelId="{87034BB8-5640-3D48-91B7-4A39D57E3695}" type="presOf" srcId="{E0FFBAD8-190C-E74C-95E9-FFA0FDB6648B}" destId="{AE2916E0-0A59-CB40-9494-00FC77395698}" srcOrd="0" destOrd="2" presId="urn:microsoft.com/office/officeart/2005/8/layout/hList1"/>
    <dgm:cxn modelId="{AAF44AC5-2039-4169-84D0-999FFEF1AFD9}" srcId="{8068FED2-8A11-7B43-BA73-C6F85DCCA13D}" destId="{8D648352-A9EF-455D-BB3D-7C124ED24D8B}" srcOrd="0" destOrd="0" parTransId="{F984D113-F7F5-4F9C-BC13-FAC51C19E9B5}" sibTransId="{DC7559DD-950A-44B5-9852-4F6070B9EA2E}"/>
    <dgm:cxn modelId="{4A8128CC-F7C0-4534-9AE7-FA166CE8A778}" type="presOf" srcId="{8D648352-A9EF-455D-BB3D-7C124ED24D8B}" destId="{AE2916E0-0A59-CB40-9494-00FC77395698}" srcOrd="0" destOrd="0" presId="urn:microsoft.com/office/officeart/2005/8/layout/hList1"/>
    <dgm:cxn modelId="{7946D7D2-81DB-234B-97F9-C30DA8CF1FF4}" type="presOf" srcId="{DABE9C39-A348-634E-9C17-DB4348828DEF}" destId="{5F02ADBD-A829-A64E-8C3D-4FF5E2E77DD9}" srcOrd="0" destOrd="0" presId="urn:microsoft.com/office/officeart/2005/8/layout/hList1"/>
    <dgm:cxn modelId="{39BBABDC-B0A5-4F23-8295-19562E224813}" type="presOf" srcId="{17F31F11-75BA-47D2-ABD4-5AA050D69B9A}" destId="{9508F61E-8ACD-724F-A7F0-F5B561FFAD44}" srcOrd="0" destOrd="1" presId="urn:microsoft.com/office/officeart/2005/8/layout/hList1"/>
    <dgm:cxn modelId="{757941E5-0AC3-8447-A122-83EB979F2151}" srcId="{C8F4BE5E-756A-2341-A9A8-6DBCE0062F08}" destId="{528CF546-5945-6A43-96F0-8EEB67FBA8CC}" srcOrd="0" destOrd="0" parTransId="{AE9B9348-4A07-6B4F-85F4-5F87994D112D}" sibTransId="{20EE30CB-F92C-C848-AA86-22A48AFB8566}"/>
    <dgm:cxn modelId="{76989BF5-4F0C-4BE8-BA28-4EB44CD76A6F}" type="presOf" srcId="{3F43FBB0-7011-4459-BD08-A46BDB787745}" destId="{AE2916E0-0A59-CB40-9494-00FC77395698}" srcOrd="0" destOrd="3" presId="urn:microsoft.com/office/officeart/2005/8/layout/hList1"/>
    <dgm:cxn modelId="{6E7D74FE-BDDE-7343-A28C-6DDF44A5149A}" srcId="{0F4B0445-26F5-3B40-BDC3-C6A4F42B8D4F}" destId="{C8F4BE5E-756A-2341-A9A8-6DBCE0062F08}" srcOrd="2" destOrd="0" parTransId="{F8628738-5C80-E143-9057-B4AB051C4D1A}" sibTransId="{4DD951B9-C1AF-1F4F-B00B-A3E1C78F02B7}"/>
    <dgm:cxn modelId="{3C01C520-3EC6-5543-804D-55E108CFEED7}" type="presParOf" srcId="{FB040B68-F509-7E45-BD7E-C7C490A63131}" destId="{23C25E23-601B-1F46-B152-737C5B096C0C}" srcOrd="0" destOrd="0" presId="urn:microsoft.com/office/officeart/2005/8/layout/hList1"/>
    <dgm:cxn modelId="{A654DC8A-0CF1-E34B-A9A7-F96900FAD88A}" type="presParOf" srcId="{23C25E23-601B-1F46-B152-737C5B096C0C}" destId="{5F02ADBD-A829-A64E-8C3D-4FF5E2E77DD9}" srcOrd="0" destOrd="0" presId="urn:microsoft.com/office/officeart/2005/8/layout/hList1"/>
    <dgm:cxn modelId="{2BE6ECE7-21AB-3647-A555-4B5F037D3ED2}" type="presParOf" srcId="{23C25E23-601B-1F46-B152-737C5B096C0C}" destId="{546C3055-80F0-BE4A-9173-D9CE05CE446E}" srcOrd="1" destOrd="0" presId="urn:microsoft.com/office/officeart/2005/8/layout/hList1"/>
    <dgm:cxn modelId="{E5977890-7B32-A742-8F40-B59E9A8DD76D}" type="presParOf" srcId="{FB040B68-F509-7E45-BD7E-C7C490A63131}" destId="{60F4DED2-837E-F84D-9F23-CB1F55BAF8B0}" srcOrd="1" destOrd="0" presId="urn:microsoft.com/office/officeart/2005/8/layout/hList1"/>
    <dgm:cxn modelId="{E0FD8FE4-7522-8B4D-B58F-23137EBBBE79}" type="presParOf" srcId="{FB040B68-F509-7E45-BD7E-C7C490A63131}" destId="{2BC3E327-D2B6-CE49-A793-394FE2E2DE3A}" srcOrd="2" destOrd="0" presId="urn:microsoft.com/office/officeart/2005/8/layout/hList1"/>
    <dgm:cxn modelId="{7FB9D473-DBE6-D546-9F78-6411FE7CCD80}" type="presParOf" srcId="{2BC3E327-D2B6-CE49-A793-394FE2E2DE3A}" destId="{8CD628F2-7160-B44E-97DE-04FCAF62D310}" srcOrd="0" destOrd="0" presId="urn:microsoft.com/office/officeart/2005/8/layout/hList1"/>
    <dgm:cxn modelId="{261177E8-F9AB-AE49-81DB-C0C1A10F2FBA}" type="presParOf" srcId="{2BC3E327-D2B6-CE49-A793-394FE2E2DE3A}" destId="{AE2916E0-0A59-CB40-9494-00FC77395698}" srcOrd="1" destOrd="0" presId="urn:microsoft.com/office/officeart/2005/8/layout/hList1"/>
    <dgm:cxn modelId="{6F120764-027F-5140-9445-E76CC64FEF88}" type="presParOf" srcId="{FB040B68-F509-7E45-BD7E-C7C490A63131}" destId="{D4398C74-F804-ED4D-BC1C-FFC094AC1771}" srcOrd="3" destOrd="0" presId="urn:microsoft.com/office/officeart/2005/8/layout/hList1"/>
    <dgm:cxn modelId="{EA6B6A8F-C3D7-884B-9B6D-7A88AC833EDF}" type="presParOf" srcId="{FB040B68-F509-7E45-BD7E-C7C490A63131}" destId="{920216AC-5D1A-AE43-B4D1-999EDFB5D4EA}" srcOrd="4" destOrd="0" presId="urn:microsoft.com/office/officeart/2005/8/layout/hList1"/>
    <dgm:cxn modelId="{514AD040-E51C-4143-B9FD-A1540E1ACCC4}" type="presParOf" srcId="{920216AC-5D1A-AE43-B4D1-999EDFB5D4EA}" destId="{ACFB29A6-A259-A748-A9A0-FE648ACE5C90}" srcOrd="0" destOrd="0" presId="urn:microsoft.com/office/officeart/2005/8/layout/hList1"/>
    <dgm:cxn modelId="{9A2BC2E9-7E7E-CC4A-88F4-3F08462DD07F}" type="presParOf" srcId="{920216AC-5D1A-AE43-B4D1-999EDFB5D4EA}" destId="{9508F61E-8ACD-724F-A7F0-F5B561FFAD4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E3A3CEA-0726-EF4A-8945-65D5F1748449}" type="doc">
      <dgm:prSet loTypeId="urn:microsoft.com/office/officeart/2005/8/layout/hList1" loCatId="" qsTypeId="urn:microsoft.com/office/officeart/2005/8/quickstyle/simple2" qsCatId="simple" csTypeId="urn:microsoft.com/office/officeart/2005/8/colors/accent2_1" csCatId="accent2" phldr="1"/>
      <dgm:spPr/>
      <dgm:t>
        <a:bodyPr/>
        <a:lstStyle/>
        <a:p>
          <a:endParaRPr lang="en-US"/>
        </a:p>
      </dgm:t>
    </dgm:pt>
    <dgm:pt modelId="{8F70F0E8-68A7-2146-BACE-0ED1EE5D2900}">
      <dgm:prSet phldrT="[Text]" custT="1"/>
      <dgm:spPr>
        <a:ln>
          <a:solidFill>
            <a:srgbClr val="C00000"/>
          </a:solidFill>
        </a:ln>
      </dgm:spPr>
      <dgm:t>
        <a:bodyPr/>
        <a:lstStyle/>
        <a:p>
          <a:r>
            <a:rPr lang="en-US" sz="3000"/>
            <a:t>La bonne science</a:t>
          </a:r>
        </a:p>
      </dgm:t>
    </dgm:pt>
    <dgm:pt modelId="{C6B228C7-0588-AD4E-8A0F-87A76BA14B6A}" type="parTrans" cxnId="{FBEDE88C-38A1-FB4C-A57D-62F35698F11B}">
      <dgm:prSet/>
      <dgm:spPr/>
      <dgm:t>
        <a:bodyPr/>
        <a:lstStyle/>
        <a:p>
          <a:endParaRPr lang="en-US"/>
        </a:p>
      </dgm:t>
    </dgm:pt>
    <dgm:pt modelId="{D17B5A94-209A-104E-8765-02ACACEC9A32}" type="sibTrans" cxnId="{FBEDE88C-38A1-FB4C-A57D-62F35698F11B}">
      <dgm:prSet/>
      <dgm:spPr/>
      <dgm:t>
        <a:bodyPr/>
        <a:lstStyle/>
        <a:p>
          <a:endParaRPr lang="en-US"/>
        </a:p>
      </dgm:t>
    </dgm:pt>
    <dgm:pt modelId="{59CDD1FA-1912-AF42-90AE-9FD206FBAAEE}">
      <dgm:prSet custT="1"/>
      <dgm:spPr>
        <a:ln>
          <a:solidFill>
            <a:srgbClr val="C00000"/>
          </a:solidFill>
        </a:ln>
      </dgm:spPr>
      <dgm:t>
        <a:bodyPr/>
        <a:lstStyle/>
        <a:p>
          <a:r>
            <a:rPr lang="en-US" sz="3000"/>
            <a:t>Bonne organisation</a:t>
          </a:r>
        </a:p>
      </dgm:t>
    </dgm:pt>
    <dgm:pt modelId="{4BBD340E-B729-8B45-BE75-09B9FDD2BF32}" type="parTrans" cxnId="{0771A281-B72F-FF47-95DD-CAA3D53BE10D}">
      <dgm:prSet/>
      <dgm:spPr/>
      <dgm:t>
        <a:bodyPr/>
        <a:lstStyle/>
        <a:p>
          <a:endParaRPr lang="en-US"/>
        </a:p>
      </dgm:t>
    </dgm:pt>
    <dgm:pt modelId="{AFDE4C11-5132-1D46-BA22-0B3CF1FCA561}" type="sibTrans" cxnId="{0771A281-B72F-FF47-95DD-CAA3D53BE10D}">
      <dgm:prSet/>
      <dgm:spPr/>
      <dgm:t>
        <a:bodyPr/>
        <a:lstStyle/>
        <a:p>
          <a:endParaRPr lang="en-US"/>
        </a:p>
      </dgm:t>
    </dgm:pt>
    <dgm:pt modelId="{9CF82743-CD00-F644-8A88-3C4CED7D2CDC}" type="pres">
      <dgm:prSet presAssocID="{5E3A3CEA-0726-EF4A-8945-65D5F1748449}" presName="Name0" presStyleCnt="0">
        <dgm:presLayoutVars>
          <dgm:dir/>
          <dgm:animLvl val="lvl"/>
          <dgm:resizeHandles val="exact"/>
        </dgm:presLayoutVars>
      </dgm:prSet>
      <dgm:spPr/>
    </dgm:pt>
    <dgm:pt modelId="{11D1F2AD-61BD-DD4E-B95C-9F30D62F515E}" type="pres">
      <dgm:prSet presAssocID="{8F70F0E8-68A7-2146-BACE-0ED1EE5D2900}" presName="composite" presStyleCnt="0"/>
      <dgm:spPr/>
    </dgm:pt>
    <dgm:pt modelId="{CB236B8D-9EDC-2740-A4E1-CDE46C19471F}" type="pres">
      <dgm:prSet presAssocID="{8F70F0E8-68A7-2146-BACE-0ED1EE5D2900}" presName="parTx" presStyleLbl="alignNode1" presStyleIdx="0" presStyleCnt="2">
        <dgm:presLayoutVars>
          <dgm:chMax val="0"/>
          <dgm:chPref val="0"/>
          <dgm:bulletEnabled val="1"/>
        </dgm:presLayoutVars>
      </dgm:prSet>
      <dgm:spPr/>
    </dgm:pt>
    <dgm:pt modelId="{B6E0DA27-0F47-8D4A-B6CE-8D7D059F0CE3}" type="pres">
      <dgm:prSet presAssocID="{8F70F0E8-68A7-2146-BACE-0ED1EE5D2900}" presName="desTx" presStyleLbl="alignAccFollowNode1" presStyleIdx="0" presStyleCnt="2">
        <dgm:presLayoutVars>
          <dgm:bulletEnabled val="1"/>
        </dgm:presLayoutVars>
      </dgm:prSet>
      <dgm:spPr/>
    </dgm:pt>
    <dgm:pt modelId="{6F843AF2-395A-7045-9F2C-168F0E4E994E}" type="pres">
      <dgm:prSet presAssocID="{D17B5A94-209A-104E-8765-02ACACEC9A32}" presName="space" presStyleCnt="0"/>
      <dgm:spPr/>
    </dgm:pt>
    <dgm:pt modelId="{0807076E-B13D-9445-BC67-0609FDCF5DB0}" type="pres">
      <dgm:prSet presAssocID="{59CDD1FA-1912-AF42-90AE-9FD206FBAAEE}" presName="composite" presStyleCnt="0"/>
      <dgm:spPr/>
    </dgm:pt>
    <dgm:pt modelId="{F6298308-5561-9742-9260-6CEA8A0541DE}" type="pres">
      <dgm:prSet presAssocID="{59CDD1FA-1912-AF42-90AE-9FD206FBAAEE}" presName="parTx" presStyleLbl="alignNode1" presStyleIdx="1" presStyleCnt="2">
        <dgm:presLayoutVars>
          <dgm:chMax val="0"/>
          <dgm:chPref val="0"/>
          <dgm:bulletEnabled val="1"/>
        </dgm:presLayoutVars>
      </dgm:prSet>
      <dgm:spPr/>
    </dgm:pt>
    <dgm:pt modelId="{D394CE3A-2B2F-E94C-97C9-D427359A91D3}" type="pres">
      <dgm:prSet presAssocID="{59CDD1FA-1912-AF42-90AE-9FD206FBAAEE}" presName="desTx" presStyleLbl="alignAccFollowNode1" presStyleIdx="1" presStyleCnt="2">
        <dgm:presLayoutVars>
          <dgm:bulletEnabled val="1"/>
        </dgm:presLayoutVars>
      </dgm:prSet>
      <dgm:spPr/>
    </dgm:pt>
  </dgm:ptLst>
  <dgm:cxnLst>
    <dgm:cxn modelId="{6555A725-D5C7-7D45-B496-5A54E9DDB5F7}" type="presOf" srcId="{59CDD1FA-1912-AF42-90AE-9FD206FBAAEE}" destId="{F6298308-5561-9742-9260-6CEA8A0541DE}" srcOrd="0" destOrd="0" presId="urn:microsoft.com/office/officeart/2005/8/layout/hList1"/>
    <dgm:cxn modelId="{91AAC24D-EB3E-2448-8A52-794426737F14}" type="presOf" srcId="{5E3A3CEA-0726-EF4A-8945-65D5F1748449}" destId="{9CF82743-CD00-F644-8A88-3C4CED7D2CDC}" srcOrd="0" destOrd="0" presId="urn:microsoft.com/office/officeart/2005/8/layout/hList1"/>
    <dgm:cxn modelId="{0771A281-B72F-FF47-95DD-CAA3D53BE10D}" srcId="{5E3A3CEA-0726-EF4A-8945-65D5F1748449}" destId="{59CDD1FA-1912-AF42-90AE-9FD206FBAAEE}" srcOrd="1" destOrd="0" parTransId="{4BBD340E-B729-8B45-BE75-09B9FDD2BF32}" sibTransId="{AFDE4C11-5132-1D46-BA22-0B3CF1FCA561}"/>
    <dgm:cxn modelId="{FBEDE88C-38A1-FB4C-A57D-62F35698F11B}" srcId="{5E3A3CEA-0726-EF4A-8945-65D5F1748449}" destId="{8F70F0E8-68A7-2146-BACE-0ED1EE5D2900}" srcOrd="0" destOrd="0" parTransId="{C6B228C7-0588-AD4E-8A0F-87A76BA14B6A}" sibTransId="{D17B5A94-209A-104E-8765-02ACACEC9A32}"/>
    <dgm:cxn modelId="{E4421DD2-101B-D841-9525-73F867E8EF57}" type="presOf" srcId="{8F70F0E8-68A7-2146-BACE-0ED1EE5D2900}" destId="{CB236B8D-9EDC-2740-A4E1-CDE46C19471F}" srcOrd="0" destOrd="0" presId="urn:microsoft.com/office/officeart/2005/8/layout/hList1"/>
    <dgm:cxn modelId="{105A7BA1-2A8B-B84B-806D-96D0A29B4CF1}" type="presParOf" srcId="{9CF82743-CD00-F644-8A88-3C4CED7D2CDC}" destId="{11D1F2AD-61BD-DD4E-B95C-9F30D62F515E}" srcOrd="0" destOrd="0" presId="urn:microsoft.com/office/officeart/2005/8/layout/hList1"/>
    <dgm:cxn modelId="{E83F0FE7-4047-C945-B5A3-4D4B88175027}" type="presParOf" srcId="{11D1F2AD-61BD-DD4E-B95C-9F30D62F515E}" destId="{CB236B8D-9EDC-2740-A4E1-CDE46C19471F}" srcOrd="0" destOrd="0" presId="urn:microsoft.com/office/officeart/2005/8/layout/hList1"/>
    <dgm:cxn modelId="{ED53723E-4E27-034E-82D8-E01E4DF8B23B}" type="presParOf" srcId="{11D1F2AD-61BD-DD4E-B95C-9F30D62F515E}" destId="{B6E0DA27-0F47-8D4A-B6CE-8D7D059F0CE3}" srcOrd="1" destOrd="0" presId="urn:microsoft.com/office/officeart/2005/8/layout/hList1"/>
    <dgm:cxn modelId="{B5B74ABD-5E72-3640-8E51-D784D25CA44D}" type="presParOf" srcId="{9CF82743-CD00-F644-8A88-3C4CED7D2CDC}" destId="{6F843AF2-395A-7045-9F2C-168F0E4E994E}" srcOrd="1" destOrd="0" presId="urn:microsoft.com/office/officeart/2005/8/layout/hList1"/>
    <dgm:cxn modelId="{3CE9B242-CBA0-D44D-8293-7527B82DDF5E}" type="presParOf" srcId="{9CF82743-CD00-F644-8A88-3C4CED7D2CDC}" destId="{0807076E-B13D-9445-BC67-0609FDCF5DB0}" srcOrd="2" destOrd="0" presId="urn:microsoft.com/office/officeart/2005/8/layout/hList1"/>
    <dgm:cxn modelId="{B1D9C077-FAD4-A348-A983-E9F63A7E40AD}" type="presParOf" srcId="{0807076E-B13D-9445-BC67-0609FDCF5DB0}" destId="{F6298308-5561-9742-9260-6CEA8A0541DE}" srcOrd="0" destOrd="0" presId="urn:microsoft.com/office/officeart/2005/8/layout/hList1"/>
    <dgm:cxn modelId="{09E19B7B-68E7-8643-AD53-743160EF65CC}" type="presParOf" srcId="{0807076E-B13D-9445-BC67-0609FDCF5DB0}" destId="{D394CE3A-2B2F-E94C-97C9-D427359A91D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6B60E-6088-4F41-AE6C-81DC3A6BD09C}">
      <dsp:nvSpPr>
        <dsp:cNvPr id="0" name=""/>
        <dsp:cNvSpPr/>
      </dsp:nvSpPr>
      <dsp:spPr>
        <a:xfrm>
          <a:off x="0" y="0"/>
          <a:ext cx="11385975" cy="0"/>
        </a:xfrm>
        <a:prstGeom prst="lin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B2D15C-837C-461F-9744-A8734A603B00}">
      <dsp:nvSpPr>
        <dsp:cNvPr id="0" name=""/>
        <dsp:cNvSpPr/>
      </dsp:nvSpPr>
      <dsp:spPr>
        <a:xfrm>
          <a:off x="0" y="0"/>
          <a:ext cx="11385975" cy="1844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US" sz="2800" kern="1200" dirty="0"/>
        </a:p>
        <a:p>
          <a:pPr marL="0" lvl="0" indent="0" algn="l" defTabSz="1244600">
            <a:lnSpc>
              <a:spcPct val="90000"/>
            </a:lnSpc>
            <a:spcBef>
              <a:spcPct val="0"/>
            </a:spcBef>
            <a:spcAft>
              <a:spcPct val="35000"/>
            </a:spcAft>
            <a:buNone/>
          </a:pPr>
          <a:r>
            <a:rPr lang="fr-FR" sz="2800" kern="1200" noProof="0" dirty="0"/>
            <a:t>Ce manuel de formation servira d'outil de formation et de promotion des concepts de BPL dans les laboratoires qui appuient la recherche sur le l’élevage.</a:t>
          </a:r>
          <a:endParaRPr lang="fr-FR" sz="2800" kern="1200" noProof="0" dirty="0">
            <a:latin typeface="Gill Sans MT" panose="020B0502020104020203" pitchFamily="34" charset="0"/>
          </a:endParaRPr>
        </a:p>
      </dsp:txBody>
      <dsp:txXfrm>
        <a:off x="0" y="0"/>
        <a:ext cx="11385975" cy="18440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36B8D-9EDC-2740-A4E1-CDE46C19471F}">
      <dsp:nvSpPr>
        <dsp:cNvPr id="0" name=""/>
        <dsp:cNvSpPr/>
      </dsp:nvSpPr>
      <dsp:spPr>
        <a:xfrm>
          <a:off x="50" y="152958"/>
          <a:ext cx="4848969" cy="643260"/>
        </a:xfrm>
        <a:prstGeom prst="rect">
          <a:avLst/>
        </a:prstGeom>
        <a:solidFill>
          <a:schemeClr val="lt1">
            <a:hueOff val="0"/>
            <a:satOff val="0"/>
            <a:lumOff val="0"/>
            <a:alphaOff val="0"/>
          </a:schemeClr>
        </a:solidFill>
        <a:ln w="25400" cap="flat" cmpd="sng" algn="ctr">
          <a:solidFill>
            <a:srgbClr val="C00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a:t>Bonne science</a:t>
          </a:r>
        </a:p>
      </dsp:txBody>
      <dsp:txXfrm>
        <a:off x="50" y="152958"/>
        <a:ext cx="4848969" cy="643260"/>
      </dsp:txXfrm>
    </dsp:sp>
    <dsp:sp modelId="{B6E0DA27-0F47-8D4A-B6CE-8D7D059F0CE3}">
      <dsp:nvSpPr>
        <dsp:cNvPr id="0" name=""/>
        <dsp:cNvSpPr/>
      </dsp:nvSpPr>
      <dsp:spPr>
        <a:xfrm>
          <a:off x="50" y="796218"/>
          <a:ext cx="4848969" cy="2774165"/>
        </a:xfrm>
        <a:prstGeom prst="rect">
          <a:avLst/>
        </a:prstGeom>
        <a:solidFill>
          <a:schemeClr val="lt1">
            <a:alpha val="90000"/>
            <a:tint val="4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FR" sz="1400" kern="1200" noProof="0" dirty="0"/>
            <a:t>Conception de l’expérience</a:t>
          </a:r>
        </a:p>
        <a:p>
          <a:pPr marL="114300" lvl="1" indent="-114300" algn="l" defTabSz="622300">
            <a:lnSpc>
              <a:spcPct val="90000"/>
            </a:lnSpc>
            <a:spcBef>
              <a:spcPct val="0"/>
            </a:spcBef>
            <a:spcAft>
              <a:spcPct val="15000"/>
            </a:spcAft>
            <a:buChar char="•"/>
          </a:pPr>
          <a:r>
            <a:rPr lang="fr-FR" sz="1400" kern="1200" noProof="0" dirty="0"/>
            <a:t>Basée sur des procédures scientifiques connues</a:t>
          </a:r>
        </a:p>
        <a:p>
          <a:pPr marL="114300" lvl="1" indent="-114300" algn="l" defTabSz="622300">
            <a:lnSpc>
              <a:spcPct val="90000"/>
            </a:lnSpc>
            <a:spcBef>
              <a:spcPct val="0"/>
            </a:spcBef>
            <a:spcAft>
              <a:spcPct val="15000"/>
            </a:spcAft>
            <a:buChar char="•"/>
          </a:pPr>
          <a:r>
            <a:rPr lang="fr-FR" sz="1400" kern="1200" noProof="0" dirty="0"/>
            <a:t>Contrôle des variables</a:t>
          </a:r>
        </a:p>
        <a:p>
          <a:pPr marL="114300" lvl="1" indent="-114300" algn="l" defTabSz="622300">
            <a:lnSpc>
              <a:spcPct val="90000"/>
            </a:lnSpc>
            <a:spcBef>
              <a:spcPct val="0"/>
            </a:spcBef>
            <a:spcAft>
              <a:spcPct val="15000"/>
            </a:spcAft>
            <a:buChar char="•"/>
          </a:pPr>
          <a:r>
            <a:rPr lang="fr-FR" sz="1400" kern="1200" noProof="0" dirty="0"/>
            <a:t>Interprétation des résultats</a:t>
          </a:r>
        </a:p>
        <a:p>
          <a:pPr marL="114300" lvl="1" indent="-114300" algn="l" defTabSz="622300">
            <a:lnSpc>
              <a:spcPct val="90000"/>
            </a:lnSpc>
            <a:spcBef>
              <a:spcPct val="0"/>
            </a:spcBef>
            <a:spcAft>
              <a:spcPct val="15000"/>
            </a:spcAft>
            <a:buChar char="•"/>
          </a:pPr>
          <a:r>
            <a:rPr lang="fr-FR" sz="1400" kern="1200" noProof="0" dirty="0"/>
            <a:t>Les résultats font partie d'un corpus de connaissances accepté </a:t>
          </a:r>
        </a:p>
      </dsp:txBody>
      <dsp:txXfrm>
        <a:off x="50" y="796218"/>
        <a:ext cx="4848969" cy="2774165"/>
      </dsp:txXfrm>
    </dsp:sp>
    <dsp:sp modelId="{B2B45CED-097A-7441-82EF-9531E7187606}">
      <dsp:nvSpPr>
        <dsp:cNvPr id="0" name=""/>
        <dsp:cNvSpPr/>
      </dsp:nvSpPr>
      <dsp:spPr>
        <a:xfrm>
          <a:off x="5527875" y="152958"/>
          <a:ext cx="4848969" cy="643260"/>
        </a:xfrm>
        <a:prstGeom prst="rect">
          <a:avLst/>
        </a:prstGeom>
        <a:solidFill>
          <a:schemeClr val="lt1">
            <a:hueOff val="0"/>
            <a:satOff val="0"/>
            <a:lumOff val="0"/>
            <a:alphaOff val="0"/>
          </a:schemeClr>
        </a:solidFill>
        <a:ln w="25400" cap="flat" cmpd="sng" algn="ctr">
          <a:solidFill>
            <a:srgbClr val="C00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a:t>Bonne organisation</a:t>
          </a:r>
        </a:p>
      </dsp:txBody>
      <dsp:txXfrm>
        <a:off x="5527875" y="152958"/>
        <a:ext cx="4848969" cy="643260"/>
      </dsp:txXfrm>
    </dsp:sp>
    <dsp:sp modelId="{69E47754-C333-6E44-8746-B9DC70FBB161}">
      <dsp:nvSpPr>
        <dsp:cNvPr id="0" name=""/>
        <dsp:cNvSpPr/>
      </dsp:nvSpPr>
      <dsp:spPr>
        <a:xfrm>
          <a:off x="5527875" y="796218"/>
          <a:ext cx="4848969" cy="2774165"/>
        </a:xfrm>
        <a:prstGeom prst="rect">
          <a:avLst/>
        </a:prstGeom>
        <a:solidFill>
          <a:schemeClr val="lt1">
            <a:alpha val="90000"/>
            <a:tint val="4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FR" sz="1400" kern="1200" noProof="0" dirty="0"/>
            <a:t>De bonnes installations et un personnel qualifié </a:t>
          </a:r>
        </a:p>
        <a:p>
          <a:pPr marL="114300" lvl="1" indent="-114300" algn="l" defTabSz="622300">
            <a:lnSpc>
              <a:spcPct val="90000"/>
            </a:lnSpc>
            <a:spcBef>
              <a:spcPct val="0"/>
            </a:spcBef>
            <a:spcAft>
              <a:spcPct val="15000"/>
            </a:spcAft>
            <a:buChar char="•"/>
          </a:pPr>
          <a:r>
            <a:rPr lang="fr-FR" sz="1400" kern="1200" noProof="0" dirty="0"/>
            <a:t>Plan d'étude et affectation des ressources </a:t>
          </a:r>
        </a:p>
        <a:p>
          <a:pPr marL="114300" lvl="1" indent="-114300" algn="l" defTabSz="622300">
            <a:lnSpc>
              <a:spcPct val="90000"/>
            </a:lnSpc>
            <a:spcBef>
              <a:spcPct val="0"/>
            </a:spcBef>
            <a:spcAft>
              <a:spcPct val="15000"/>
            </a:spcAft>
            <a:buChar char="•"/>
          </a:pPr>
          <a:r>
            <a:rPr lang="fr-FR" sz="1400" kern="1200" noProof="0" dirty="0"/>
            <a:t>Définition de la responsabilité et de la formation du personnel </a:t>
          </a:r>
        </a:p>
        <a:p>
          <a:pPr marL="114300" lvl="1" indent="-114300" algn="l" defTabSz="622300">
            <a:lnSpc>
              <a:spcPct val="90000"/>
            </a:lnSpc>
            <a:spcBef>
              <a:spcPct val="0"/>
            </a:spcBef>
            <a:spcAft>
              <a:spcPct val="15000"/>
            </a:spcAft>
            <a:buChar char="•"/>
          </a:pPr>
          <a:r>
            <a:rPr lang="fr-FR" sz="1400" kern="1200" noProof="0" dirty="0"/>
            <a:t>Bonne tenue des dossiers et organisation des archives </a:t>
          </a:r>
        </a:p>
        <a:p>
          <a:pPr marL="114300" lvl="1" indent="-114300" algn="l" defTabSz="622300">
            <a:lnSpc>
              <a:spcPct val="90000"/>
            </a:lnSpc>
            <a:spcBef>
              <a:spcPct val="0"/>
            </a:spcBef>
            <a:spcAft>
              <a:spcPct val="15000"/>
            </a:spcAft>
            <a:buChar char="•"/>
          </a:pPr>
          <a:r>
            <a:rPr lang="fr-FR" sz="1400" kern="1200" noProof="0" dirty="0"/>
            <a:t>Respect des BPL</a:t>
          </a:r>
        </a:p>
        <a:p>
          <a:pPr marL="114300" lvl="1" indent="-114300" algn="l" defTabSz="622300">
            <a:lnSpc>
              <a:spcPct val="90000"/>
            </a:lnSpc>
            <a:spcBef>
              <a:spcPct val="0"/>
            </a:spcBef>
            <a:spcAft>
              <a:spcPct val="15000"/>
            </a:spcAft>
            <a:buChar char="•"/>
          </a:pPr>
          <a:r>
            <a:rPr lang="fr-FR" sz="1400" kern="1200" noProof="0" dirty="0"/>
            <a:t>Des installations physiques adéquates et un personnel qualifié </a:t>
          </a:r>
        </a:p>
        <a:p>
          <a:pPr marL="114300" lvl="1" indent="-114300" algn="l" defTabSz="622300">
            <a:lnSpc>
              <a:spcPct val="90000"/>
            </a:lnSpc>
            <a:spcBef>
              <a:spcPct val="0"/>
            </a:spcBef>
            <a:spcAft>
              <a:spcPct val="15000"/>
            </a:spcAft>
            <a:buChar char="•"/>
          </a:pPr>
          <a:r>
            <a:rPr lang="fr-FR" sz="1400" kern="1200" noProof="0" dirty="0"/>
            <a:t>Planification des études et affectation des ressources</a:t>
          </a:r>
        </a:p>
        <a:p>
          <a:pPr marL="114300" lvl="1" indent="-114300" algn="l" defTabSz="622300">
            <a:lnSpc>
              <a:spcPct val="90000"/>
            </a:lnSpc>
            <a:spcBef>
              <a:spcPct val="0"/>
            </a:spcBef>
            <a:spcAft>
              <a:spcPct val="15000"/>
            </a:spcAft>
            <a:buChar char="•"/>
          </a:pPr>
          <a:r>
            <a:rPr lang="fr-FR" sz="1400" kern="1200" noProof="0" dirty="0"/>
            <a:t>Définition des responsabilités du personnel et formation du personnel</a:t>
          </a:r>
        </a:p>
        <a:p>
          <a:pPr marL="114300" lvl="1" indent="-114300" algn="l" defTabSz="622300">
            <a:lnSpc>
              <a:spcPct val="90000"/>
            </a:lnSpc>
            <a:spcBef>
              <a:spcPct val="0"/>
            </a:spcBef>
            <a:spcAft>
              <a:spcPct val="15000"/>
            </a:spcAft>
            <a:buChar char="•"/>
          </a:pPr>
          <a:r>
            <a:rPr lang="fr-FR" sz="1400" kern="1200" noProof="0" dirty="0"/>
            <a:t>Bonne tenue des dossiers et organisation des archives</a:t>
          </a:r>
        </a:p>
        <a:p>
          <a:pPr marL="114300" lvl="1" indent="-114300" algn="l" defTabSz="622300">
            <a:lnSpc>
              <a:spcPct val="90000"/>
            </a:lnSpc>
            <a:spcBef>
              <a:spcPct val="0"/>
            </a:spcBef>
            <a:spcAft>
              <a:spcPct val="15000"/>
            </a:spcAft>
            <a:buChar char="•"/>
          </a:pPr>
          <a:r>
            <a:rPr lang="fr-FR" sz="1400" kern="1200" noProof="0" dirty="0"/>
            <a:t>Mise en œuvre des processus de vérification</a:t>
          </a:r>
        </a:p>
        <a:p>
          <a:pPr marL="114300" lvl="1" indent="-114300" algn="l" defTabSz="622300">
            <a:lnSpc>
              <a:spcPct val="90000"/>
            </a:lnSpc>
            <a:spcBef>
              <a:spcPct val="0"/>
            </a:spcBef>
            <a:spcAft>
              <a:spcPct val="15000"/>
            </a:spcAft>
            <a:buChar char="•"/>
          </a:pPr>
          <a:r>
            <a:rPr lang="fr-FR" sz="1400" kern="1200" noProof="0" dirty="0"/>
            <a:t>Respect des BPL</a:t>
          </a:r>
        </a:p>
      </dsp:txBody>
      <dsp:txXfrm>
        <a:off x="5527875" y="796218"/>
        <a:ext cx="4848969" cy="27741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9D3B3-37CC-4ACB-A3DC-7AD1AF6830AF}">
      <dsp:nvSpPr>
        <dsp:cNvPr id="0" name=""/>
        <dsp:cNvSpPr/>
      </dsp:nvSpPr>
      <dsp:spPr>
        <a:xfrm>
          <a:off x="0" y="203512"/>
          <a:ext cx="10963328" cy="5758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19081C-7C68-4FEC-895E-E05499AF0E05}">
      <dsp:nvSpPr>
        <dsp:cNvPr id="0" name=""/>
        <dsp:cNvSpPr/>
      </dsp:nvSpPr>
      <dsp:spPr>
        <a:xfrm>
          <a:off x="174206" y="411794"/>
          <a:ext cx="316739" cy="3167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358C41-10B5-4CDF-9E76-1B488B0B1E0B}">
      <dsp:nvSpPr>
        <dsp:cNvPr id="0" name=""/>
        <dsp:cNvSpPr/>
      </dsp:nvSpPr>
      <dsp:spPr>
        <a:xfrm>
          <a:off x="682759" y="256229"/>
          <a:ext cx="10201316" cy="468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318" tIns="56318" rIns="56318" bIns="56318" numCol="1" spcCol="1270" anchor="ctr" anchorCtr="0">
          <a:noAutofit/>
        </a:bodyPr>
        <a:lstStyle/>
        <a:p>
          <a:pPr marL="0" lvl="0" indent="0" algn="l" defTabSz="933450">
            <a:lnSpc>
              <a:spcPct val="100000"/>
            </a:lnSpc>
            <a:spcBef>
              <a:spcPct val="0"/>
            </a:spcBef>
            <a:spcAft>
              <a:spcPct val="35000"/>
            </a:spcAft>
            <a:buNone/>
          </a:pPr>
          <a:r>
            <a:rPr lang="fr-FR" sz="2100" kern="1200" noProof="0" dirty="0">
              <a:latin typeface="+mn-lt"/>
            </a:rPr>
            <a:t>Un nouveau règlement pour couvrir les études de sureté non cliniques liées à la santé et à l'environnement </a:t>
          </a:r>
        </a:p>
      </dsp:txBody>
      <dsp:txXfrm>
        <a:off x="682759" y="256229"/>
        <a:ext cx="10201316" cy="468219"/>
      </dsp:txXfrm>
    </dsp:sp>
    <dsp:sp modelId="{640722D2-547F-4D1D-B374-F7A7B34EC0A2}">
      <dsp:nvSpPr>
        <dsp:cNvPr id="0" name=""/>
        <dsp:cNvSpPr/>
      </dsp:nvSpPr>
      <dsp:spPr>
        <a:xfrm>
          <a:off x="0" y="1029779"/>
          <a:ext cx="10963328" cy="5758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9400C5-61F2-4573-B0C0-140D368AD80A}">
      <dsp:nvSpPr>
        <dsp:cNvPr id="0" name=""/>
        <dsp:cNvSpPr/>
      </dsp:nvSpPr>
      <dsp:spPr>
        <a:xfrm>
          <a:off x="174206" y="1159354"/>
          <a:ext cx="316739" cy="3167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3AC7C7-7D63-4CD4-8001-F263CBD7C2D4}">
      <dsp:nvSpPr>
        <dsp:cNvPr id="0" name=""/>
        <dsp:cNvSpPr/>
      </dsp:nvSpPr>
      <dsp:spPr>
        <a:xfrm>
          <a:off x="665153" y="1029779"/>
          <a:ext cx="10236529" cy="532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318" tIns="56318" rIns="56318" bIns="56318" numCol="1" spcCol="1270" anchor="ctr" anchorCtr="0">
          <a:noAutofit/>
        </a:bodyPr>
        <a:lstStyle/>
        <a:p>
          <a:pPr marL="0" lvl="0" indent="0" algn="l" defTabSz="933450">
            <a:lnSpc>
              <a:spcPct val="100000"/>
            </a:lnSpc>
            <a:spcBef>
              <a:spcPct val="0"/>
            </a:spcBef>
            <a:spcAft>
              <a:spcPct val="35000"/>
            </a:spcAft>
            <a:buNone/>
          </a:pPr>
          <a:r>
            <a:rPr lang="fr-FR" sz="2100" kern="1200" noProof="0" dirty="0">
              <a:latin typeface="+mn-lt"/>
              <a:cs typeface="Arial"/>
            </a:rPr>
            <a:t>Des règles de bonnes pratiques de laboratoire (BPL) élaborées en 1976</a:t>
          </a:r>
          <a:r>
            <a:rPr lang="en-US" sz="2100" kern="1200" dirty="0">
              <a:latin typeface="+mn-lt"/>
              <a:cs typeface="Arial"/>
            </a:rPr>
            <a:t>.</a:t>
          </a:r>
          <a:endParaRPr lang="en-US" sz="2100" kern="1200" dirty="0">
            <a:latin typeface="Avenir Next LT Pro" panose="020B0504020202020204" pitchFamily="34" charset="0"/>
          </a:endParaRPr>
        </a:p>
      </dsp:txBody>
      <dsp:txXfrm>
        <a:off x="665153" y="1029779"/>
        <a:ext cx="10236529" cy="532140"/>
      </dsp:txXfrm>
    </dsp:sp>
    <dsp:sp modelId="{CA2AE863-963E-49CB-8B39-28CBFA41D78F}">
      <dsp:nvSpPr>
        <dsp:cNvPr id="0" name=""/>
        <dsp:cNvSpPr/>
      </dsp:nvSpPr>
      <dsp:spPr>
        <a:xfrm>
          <a:off x="0" y="1777339"/>
          <a:ext cx="10963328" cy="5758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63A48F-25C9-492D-8D35-9E1C58CA18AF}">
      <dsp:nvSpPr>
        <dsp:cNvPr id="0" name=""/>
        <dsp:cNvSpPr/>
      </dsp:nvSpPr>
      <dsp:spPr>
        <a:xfrm>
          <a:off x="174206" y="1906915"/>
          <a:ext cx="316739" cy="31673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753E9E-5D58-45CA-898E-6FCEE90055A8}">
      <dsp:nvSpPr>
        <dsp:cNvPr id="0" name=""/>
        <dsp:cNvSpPr/>
      </dsp:nvSpPr>
      <dsp:spPr>
        <a:xfrm>
          <a:off x="665153" y="1777339"/>
          <a:ext cx="10236529" cy="532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318" tIns="56318" rIns="56318" bIns="56318" numCol="1" spcCol="1270" anchor="ctr" anchorCtr="0">
          <a:noAutofit/>
        </a:bodyPr>
        <a:lstStyle/>
        <a:p>
          <a:pPr marL="0" lvl="0" indent="0" algn="l" defTabSz="933450">
            <a:lnSpc>
              <a:spcPct val="100000"/>
            </a:lnSpc>
            <a:spcBef>
              <a:spcPct val="0"/>
            </a:spcBef>
            <a:spcAft>
              <a:spcPct val="35000"/>
            </a:spcAft>
            <a:buNone/>
          </a:pPr>
          <a:r>
            <a:rPr lang="fr-FR" sz="2100" kern="1200" noProof="0" dirty="0">
              <a:latin typeface="+mn-lt"/>
              <a:cs typeface="Arial"/>
            </a:rPr>
            <a:t>Règlementation finale adoptée en 1978</a:t>
          </a:r>
          <a:endParaRPr lang="fr-FR" sz="2100" kern="1200" noProof="0" dirty="0">
            <a:latin typeface="Avenir Next LT Pro" panose="020B0504020202020204" pitchFamily="34" charset="0"/>
          </a:endParaRPr>
        </a:p>
      </dsp:txBody>
      <dsp:txXfrm>
        <a:off x="665153" y="1777339"/>
        <a:ext cx="10236529" cy="532140"/>
      </dsp:txXfrm>
    </dsp:sp>
    <dsp:sp modelId="{A0D81189-B171-469C-89D7-6057FFFB6530}">
      <dsp:nvSpPr>
        <dsp:cNvPr id="0" name=""/>
        <dsp:cNvSpPr/>
      </dsp:nvSpPr>
      <dsp:spPr>
        <a:xfrm>
          <a:off x="0" y="2612291"/>
          <a:ext cx="10963328" cy="5758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A1FEF5-94C5-4975-BE66-5294612E72D7}">
      <dsp:nvSpPr>
        <dsp:cNvPr id="0" name=""/>
        <dsp:cNvSpPr/>
      </dsp:nvSpPr>
      <dsp:spPr>
        <a:xfrm>
          <a:off x="174206" y="2654475"/>
          <a:ext cx="316739" cy="31673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solidFill>
            <a:srgbClr val="4799B5">
              <a:alpha val="0"/>
            </a:srgbClr>
          </a:solidFill>
          <a:prstDash val="solid"/>
        </a:ln>
        <a:effectLst/>
      </dsp:spPr>
      <dsp:style>
        <a:lnRef idx="2">
          <a:scrgbClr r="0" g="0" b="0"/>
        </a:lnRef>
        <a:fillRef idx="1">
          <a:scrgbClr r="0" g="0" b="0"/>
        </a:fillRef>
        <a:effectRef idx="0">
          <a:scrgbClr r="0" g="0" b="0"/>
        </a:effectRef>
        <a:fontRef idx="minor">
          <a:schemeClr val="lt1"/>
        </a:fontRef>
      </dsp:style>
    </dsp:sp>
    <dsp:sp modelId="{5B6D7A53-0BFE-46B6-B662-92669A4D7A78}">
      <dsp:nvSpPr>
        <dsp:cNvPr id="0" name=""/>
        <dsp:cNvSpPr/>
      </dsp:nvSpPr>
      <dsp:spPr>
        <a:xfrm>
          <a:off x="665153" y="2524900"/>
          <a:ext cx="10236529" cy="532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318" tIns="56318" rIns="56318" bIns="56318" numCol="1" spcCol="1270" anchor="ctr" anchorCtr="0">
          <a:noAutofit/>
        </a:bodyPr>
        <a:lstStyle/>
        <a:p>
          <a:pPr marL="0" lvl="0" indent="0" algn="l" defTabSz="933450">
            <a:lnSpc>
              <a:spcPct val="100000"/>
            </a:lnSpc>
            <a:spcBef>
              <a:spcPct val="0"/>
            </a:spcBef>
            <a:spcAft>
              <a:spcPct val="35000"/>
            </a:spcAft>
            <a:buNone/>
          </a:pPr>
          <a:r>
            <a:rPr lang="fr-FR" sz="2100" kern="1200" noProof="0" dirty="0">
              <a:latin typeface="+mn-lt"/>
              <a:cs typeface="Arial"/>
            </a:rPr>
            <a:t>Une réglementation américaine avec force </a:t>
          </a:r>
          <a:r>
            <a:rPr lang="fr-FR" sz="2100" kern="1200" noProof="0" dirty="0">
              <a:solidFill>
                <a:schemeClr val="tx1"/>
              </a:solidFill>
              <a:latin typeface="Gill Sans MT" panose="020B0502020104020203" pitchFamily="34" charset="0"/>
            </a:rPr>
            <a:t>exécutoire</a:t>
          </a:r>
          <a:r>
            <a:rPr lang="fr-FR" sz="2100" kern="1200" noProof="0" dirty="0">
              <a:latin typeface="+mn-lt"/>
              <a:cs typeface="Arial"/>
            </a:rPr>
            <a:t> adopté</a:t>
          </a:r>
          <a:r>
            <a:rPr lang="fr-FR" sz="2100" kern="1200" noProof="0" dirty="0">
              <a:solidFill>
                <a:schemeClr val="tx1"/>
              </a:solidFill>
              <a:latin typeface="Gill Sans MT" panose="020B0502020104020203" pitchFamily="34" charset="0"/>
            </a:rPr>
            <a:t>e </a:t>
          </a:r>
          <a:r>
            <a:rPr lang="fr-FR" sz="2100" kern="1200" noProof="0" dirty="0">
              <a:latin typeface="+mn-lt"/>
              <a:cs typeface="Arial"/>
            </a:rPr>
            <a:t>en 1979</a:t>
          </a:r>
          <a:endParaRPr lang="fr-FR" sz="2100" kern="1200" noProof="0" dirty="0">
            <a:latin typeface="Avenir Next LT Pro" panose="020B0504020202020204" pitchFamily="34" charset="0"/>
          </a:endParaRPr>
        </a:p>
      </dsp:txBody>
      <dsp:txXfrm>
        <a:off x="665153" y="2524900"/>
        <a:ext cx="10236529" cy="532140"/>
      </dsp:txXfrm>
    </dsp:sp>
    <dsp:sp modelId="{6702F210-D191-4A99-8922-EE1B3AA89892}">
      <dsp:nvSpPr>
        <dsp:cNvPr id="0" name=""/>
        <dsp:cNvSpPr/>
      </dsp:nvSpPr>
      <dsp:spPr>
        <a:xfrm>
          <a:off x="0" y="3272460"/>
          <a:ext cx="10963328" cy="5758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E2073C-5BCB-4677-8309-F373BAE94BDA}">
      <dsp:nvSpPr>
        <dsp:cNvPr id="0" name=""/>
        <dsp:cNvSpPr/>
      </dsp:nvSpPr>
      <dsp:spPr>
        <a:xfrm>
          <a:off x="174206" y="3402036"/>
          <a:ext cx="316739" cy="316739"/>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EEDD5F-FDE0-414F-970A-52DED0AD01FC}">
      <dsp:nvSpPr>
        <dsp:cNvPr id="0" name=""/>
        <dsp:cNvSpPr/>
      </dsp:nvSpPr>
      <dsp:spPr>
        <a:xfrm>
          <a:off x="665153" y="3272460"/>
          <a:ext cx="10236529" cy="532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318" tIns="56318" rIns="56318" bIns="56318" numCol="1" spcCol="1270" anchor="ctr" anchorCtr="0">
          <a:noAutofit/>
        </a:bodyPr>
        <a:lstStyle/>
        <a:p>
          <a:pPr marL="0" lvl="0" indent="0" algn="l" defTabSz="933450">
            <a:lnSpc>
              <a:spcPct val="100000"/>
            </a:lnSpc>
            <a:spcBef>
              <a:spcPct val="0"/>
            </a:spcBef>
            <a:spcAft>
              <a:spcPct val="35000"/>
            </a:spcAft>
            <a:buClr>
              <a:srgbClr val="237C9A"/>
            </a:buClr>
            <a:buFont typeface="Wingdings" panose="05000000000000000000" pitchFamily="2" charset="2"/>
            <a:buNone/>
          </a:pPr>
          <a:r>
            <a:rPr lang="fr-FR" sz="2100" kern="1200" noProof="0" dirty="0">
              <a:latin typeface="+mn-lt"/>
              <a:cs typeface="Arial"/>
            </a:rPr>
            <a:t>Il s'agit d’une règlementation américaine, mais elle a eu un impact consid</a:t>
          </a:r>
          <a:r>
            <a:rPr lang="fr-FR" sz="2100" kern="1200" noProof="0" dirty="0">
              <a:solidFill>
                <a:schemeClr val="tx1"/>
              </a:solidFill>
              <a:latin typeface="Gill Sans MT" panose="020B0502020104020203" pitchFamily="34" charset="0"/>
            </a:rPr>
            <a:t>é</a:t>
          </a:r>
          <a:r>
            <a:rPr lang="fr-FR" sz="2100" kern="1200" noProof="0" dirty="0">
              <a:latin typeface="+mn-lt"/>
              <a:cs typeface="Arial"/>
            </a:rPr>
            <a:t>rable dans le monde.</a:t>
          </a:r>
          <a:endParaRPr lang="fr-FR" sz="2100" kern="1200" noProof="0" dirty="0">
            <a:latin typeface="Avenir Next LT Pro" panose="020B0504020202020204" pitchFamily="34" charset="0"/>
          </a:endParaRPr>
        </a:p>
      </dsp:txBody>
      <dsp:txXfrm>
        <a:off x="665153" y="3272460"/>
        <a:ext cx="10236529" cy="5321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28B4F-1ECE-4725-A4D9-A0B6C6208254}">
      <dsp:nvSpPr>
        <dsp:cNvPr id="0" name=""/>
        <dsp:cNvSpPr/>
      </dsp:nvSpPr>
      <dsp:spPr>
        <a:xfrm>
          <a:off x="232303" y="1433950"/>
          <a:ext cx="1447094" cy="144709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A83558-1B4D-4C2E-8A71-6A3837FDCC8B}">
      <dsp:nvSpPr>
        <dsp:cNvPr id="0" name=""/>
        <dsp:cNvSpPr/>
      </dsp:nvSpPr>
      <dsp:spPr>
        <a:xfrm>
          <a:off x="536193" y="1737840"/>
          <a:ext cx="839314" cy="83931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7850D0-CA36-49F5-8D9F-8D0E410F4AA2}">
      <dsp:nvSpPr>
        <dsp:cNvPr id="0" name=""/>
        <dsp:cNvSpPr/>
      </dsp:nvSpPr>
      <dsp:spPr>
        <a:xfrm>
          <a:off x="1598605" y="1372846"/>
          <a:ext cx="4192777" cy="1569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fr-FR" sz="2000" kern="1200" noProof="0" dirty="0">
              <a:latin typeface="Gill Sans MT" panose="020B0502020104020203" pitchFamily="34" charset="0"/>
            </a:rPr>
            <a:t>Couvre la gestion de la qualité des études de sureté non cliniques</a:t>
          </a:r>
        </a:p>
      </dsp:txBody>
      <dsp:txXfrm>
        <a:off x="1598605" y="1372846"/>
        <a:ext cx="4192777" cy="1569301"/>
      </dsp:txXfrm>
    </dsp:sp>
    <dsp:sp modelId="{7A5E97AB-04C1-4F47-93F3-FDFC307FAADB}">
      <dsp:nvSpPr>
        <dsp:cNvPr id="0" name=""/>
        <dsp:cNvSpPr/>
      </dsp:nvSpPr>
      <dsp:spPr>
        <a:xfrm>
          <a:off x="6385724" y="1433950"/>
          <a:ext cx="1447094" cy="144709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41ACB4-B121-407D-8EAA-35CB0385A584}">
      <dsp:nvSpPr>
        <dsp:cNvPr id="0" name=""/>
        <dsp:cNvSpPr/>
      </dsp:nvSpPr>
      <dsp:spPr>
        <a:xfrm>
          <a:off x="6689614" y="1737840"/>
          <a:ext cx="839314" cy="83931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DE9039-9BD9-405E-B4CA-4FC277B82D05}">
      <dsp:nvSpPr>
        <dsp:cNvPr id="0" name=""/>
        <dsp:cNvSpPr/>
      </dsp:nvSpPr>
      <dsp:spPr>
        <a:xfrm>
          <a:off x="8142911" y="1433950"/>
          <a:ext cx="3411008" cy="1447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fr-FR" sz="2000" kern="1200" noProof="0" dirty="0">
              <a:latin typeface="Gill Sans MT" panose="020B0502020104020203" pitchFamily="34" charset="0"/>
            </a:rPr>
            <a:t>L'objectif est de promouvoir la qualité et la validité des données obtenues par le biais d'essais. </a:t>
          </a:r>
        </a:p>
      </dsp:txBody>
      <dsp:txXfrm>
        <a:off x="8142911" y="1433950"/>
        <a:ext cx="3411008" cy="14470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3EE2E-8D09-AC49-8ED6-A333A4153AA4}">
      <dsp:nvSpPr>
        <dsp:cNvPr id="0" name=""/>
        <dsp:cNvSpPr/>
      </dsp:nvSpPr>
      <dsp:spPr>
        <a:xfrm>
          <a:off x="3066" y="293596"/>
          <a:ext cx="2432730" cy="3405823"/>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9665" tIns="330200" rIns="189665" bIns="330200" numCol="1" spcCol="1270" anchor="t" anchorCtr="0">
          <a:noAutofit/>
        </a:bodyPr>
        <a:lstStyle/>
        <a:p>
          <a:pPr marL="0" lvl="0" indent="0" algn="l" defTabSz="1244600">
            <a:lnSpc>
              <a:spcPct val="90000"/>
            </a:lnSpc>
            <a:spcBef>
              <a:spcPct val="0"/>
            </a:spcBef>
            <a:spcAft>
              <a:spcPct val="35000"/>
            </a:spcAft>
            <a:buNone/>
          </a:pPr>
          <a:r>
            <a:rPr lang="en-US" sz="2800" kern="1200" dirty="0">
              <a:latin typeface="+mn-lt"/>
            </a:rPr>
            <a:t>Limiter les </a:t>
          </a:r>
          <a:r>
            <a:rPr lang="en-US" sz="2800" kern="1200" dirty="0" err="1">
              <a:latin typeface="+mn-lt"/>
            </a:rPr>
            <a:t>gaspillages</a:t>
          </a:r>
          <a:endParaRPr lang="en-US" sz="2800" kern="1200" dirty="0">
            <a:latin typeface="Gill Sans MT" panose="020B0502020104020203" pitchFamily="34" charset="0"/>
          </a:endParaRPr>
        </a:p>
      </dsp:txBody>
      <dsp:txXfrm>
        <a:off x="3066" y="1587809"/>
        <a:ext cx="2432730" cy="2043493"/>
      </dsp:txXfrm>
    </dsp:sp>
    <dsp:sp modelId="{919536A1-32E0-0543-B53E-105F7B1B02CA}">
      <dsp:nvSpPr>
        <dsp:cNvPr id="0" name=""/>
        <dsp:cNvSpPr/>
      </dsp:nvSpPr>
      <dsp:spPr>
        <a:xfrm>
          <a:off x="708558" y="634178"/>
          <a:ext cx="1021746" cy="1021746"/>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659" tIns="12700" rIns="79659" bIns="12700" numCol="1" spcCol="1270" anchor="ctr" anchorCtr="0">
          <a:noAutofit/>
        </a:bodyPr>
        <a:lstStyle/>
        <a:p>
          <a:pPr marL="0" lvl="0" indent="0" algn="ctr" defTabSz="2133600">
            <a:lnSpc>
              <a:spcPct val="90000"/>
            </a:lnSpc>
            <a:spcBef>
              <a:spcPct val="0"/>
            </a:spcBef>
            <a:spcAft>
              <a:spcPct val="35000"/>
            </a:spcAft>
            <a:buNone/>
          </a:pPr>
          <a:r>
            <a:rPr lang="en-US" sz="4800" kern="1200">
              <a:latin typeface="Gill Sans MT" panose="020B0502020104020203" pitchFamily="34" charset="0"/>
            </a:rPr>
            <a:t>1</a:t>
          </a:r>
        </a:p>
      </dsp:txBody>
      <dsp:txXfrm>
        <a:off x="858189" y="783809"/>
        <a:ext cx="722484" cy="722484"/>
      </dsp:txXfrm>
    </dsp:sp>
    <dsp:sp modelId="{4B1A38B5-5B6C-D14F-8383-847CD3870C50}">
      <dsp:nvSpPr>
        <dsp:cNvPr id="0" name=""/>
        <dsp:cNvSpPr/>
      </dsp:nvSpPr>
      <dsp:spPr>
        <a:xfrm>
          <a:off x="3066" y="3699347"/>
          <a:ext cx="2432730" cy="72"/>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E939CC-A608-854B-A1EF-2AB662227A49}">
      <dsp:nvSpPr>
        <dsp:cNvPr id="0" name=""/>
        <dsp:cNvSpPr/>
      </dsp:nvSpPr>
      <dsp:spPr>
        <a:xfrm>
          <a:off x="2679070" y="293596"/>
          <a:ext cx="2432730" cy="3405823"/>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9665" tIns="330200" rIns="189665" bIns="330200" numCol="1" spcCol="1270" anchor="t" anchorCtr="0">
          <a:noAutofit/>
        </a:bodyPr>
        <a:lstStyle/>
        <a:p>
          <a:pPr marL="0" lvl="0" indent="0" algn="l" defTabSz="1244600" rtl="0">
            <a:lnSpc>
              <a:spcPct val="90000"/>
            </a:lnSpc>
            <a:spcBef>
              <a:spcPct val="0"/>
            </a:spcBef>
            <a:spcAft>
              <a:spcPct val="35000"/>
            </a:spcAft>
            <a:buNone/>
          </a:pPr>
          <a:r>
            <a:rPr lang="en-US" sz="2800" kern="1200" dirty="0">
              <a:latin typeface="+mn-lt"/>
            </a:rPr>
            <a:t>Assurer </a:t>
          </a:r>
          <a:r>
            <a:rPr lang="en-US" sz="2800" kern="1200" dirty="0" err="1">
              <a:latin typeface="+mn-lt"/>
            </a:rPr>
            <a:t>une</a:t>
          </a:r>
          <a:r>
            <a:rPr lang="en-US" sz="2800" kern="1200" dirty="0">
              <a:latin typeface="+mn-lt"/>
            </a:rPr>
            <a:t> haute </a:t>
          </a:r>
          <a:r>
            <a:rPr lang="en-US" sz="2800" kern="1200" dirty="0" err="1">
              <a:latin typeface="+mn-lt"/>
            </a:rPr>
            <a:t>qualité</a:t>
          </a:r>
          <a:r>
            <a:rPr lang="en-US" sz="2800" kern="1200" dirty="0">
              <a:latin typeface="+mn-lt"/>
            </a:rPr>
            <a:t> des </a:t>
          </a:r>
          <a:r>
            <a:rPr lang="en-US" sz="2800" kern="1200" dirty="0" err="1">
              <a:latin typeface="+mn-lt"/>
            </a:rPr>
            <a:t>résultats</a:t>
          </a:r>
          <a:endParaRPr lang="en-US" sz="2800" kern="1200" dirty="0">
            <a:latin typeface="Gill Sans MT" panose="020B0502020104020203" pitchFamily="34" charset="0"/>
          </a:endParaRPr>
        </a:p>
      </dsp:txBody>
      <dsp:txXfrm>
        <a:off x="2679070" y="1587809"/>
        <a:ext cx="2432730" cy="2043493"/>
      </dsp:txXfrm>
    </dsp:sp>
    <dsp:sp modelId="{87471B56-0403-8F49-B7A4-91064509A20E}">
      <dsp:nvSpPr>
        <dsp:cNvPr id="0" name=""/>
        <dsp:cNvSpPr/>
      </dsp:nvSpPr>
      <dsp:spPr>
        <a:xfrm>
          <a:off x="3384562" y="634178"/>
          <a:ext cx="1021746" cy="1021746"/>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659" tIns="12700" rIns="79659" bIns="12700" numCol="1" spcCol="1270" anchor="ctr" anchorCtr="0">
          <a:noAutofit/>
        </a:bodyPr>
        <a:lstStyle/>
        <a:p>
          <a:pPr marL="0" lvl="0" indent="0" algn="ctr" defTabSz="2133600">
            <a:lnSpc>
              <a:spcPct val="90000"/>
            </a:lnSpc>
            <a:spcBef>
              <a:spcPct val="0"/>
            </a:spcBef>
            <a:spcAft>
              <a:spcPct val="35000"/>
            </a:spcAft>
            <a:buNone/>
          </a:pPr>
          <a:r>
            <a:rPr lang="en-US" sz="4800" kern="1200">
              <a:latin typeface="Gill Sans MT" panose="020B0502020104020203" pitchFamily="34" charset="0"/>
            </a:rPr>
            <a:t>2</a:t>
          </a:r>
        </a:p>
      </dsp:txBody>
      <dsp:txXfrm>
        <a:off x="3534193" y="783809"/>
        <a:ext cx="722484" cy="722484"/>
      </dsp:txXfrm>
    </dsp:sp>
    <dsp:sp modelId="{0FCB97C5-B726-1F4D-8A20-30DC7E71E534}">
      <dsp:nvSpPr>
        <dsp:cNvPr id="0" name=""/>
        <dsp:cNvSpPr/>
      </dsp:nvSpPr>
      <dsp:spPr>
        <a:xfrm>
          <a:off x="2679070" y="3699347"/>
          <a:ext cx="2432730" cy="72"/>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A29DC4-DCA9-624F-B2C6-44AF7F175F9E}">
      <dsp:nvSpPr>
        <dsp:cNvPr id="0" name=""/>
        <dsp:cNvSpPr/>
      </dsp:nvSpPr>
      <dsp:spPr>
        <a:xfrm>
          <a:off x="5355074" y="293596"/>
          <a:ext cx="2432730" cy="3405823"/>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9665" tIns="330200" rIns="189665" bIns="330200" numCol="1" spcCol="1270" anchor="t" anchorCtr="0">
          <a:noAutofit/>
        </a:bodyPr>
        <a:lstStyle/>
        <a:p>
          <a:pPr marL="0" lvl="0" indent="0" algn="l" defTabSz="1244600">
            <a:lnSpc>
              <a:spcPct val="90000"/>
            </a:lnSpc>
            <a:spcBef>
              <a:spcPct val="0"/>
            </a:spcBef>
            <a:spcAft>
              <a:spcPct val="35000"/>
            </a:spcAft>
            <a:buNone/>
          </a:pPr>
          <a:r>
            <a:rPr lang="en-US" sz="2800" kern="1200">
              <a:latin typeface="+mn-lt"/>
            </a:rPr>
            <a:t>Assurer la comparabilité des résultats</a:t>
          </a:r>
          <a:endParaRPr lang="en-US" sz="2800" kern="1200">
            <a:latin typeface="Gill Sans MT" panose="020B0502020104020203" pitchFamily="34" charset="0"/>
          </a:endParaRPr>
        </a:p>
      </dsp:txBody>
      <dsp:txXfrm>
        <a:off x="5355074" y="1587809"/>
        <a:ext cx="2432730" cy="2043493"/>
      </dsp:txXfrm>
    </dsp:sp>
    <dsp:sp modelId="{3A29194F-6E8F-EF43-8FAA-50EDA2FE10EB}">
      <dsp:nvSpPr>
        <dsp:cNvPr id="0" name=""/>
        <dsp:cNvSpPr/>
      </dsp:nvSpPr>
      <dsp:spPr>
        <a:xfrm>
          <a:off x="6060566" y="634178"/>
          <a:ext cx="1021746" cy="1021746"/>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659" tIns="12700" rIns="79659" bIns="12700" numCol="1" spcCol="1270" anchor="ctr" anchorCtr="0">
          <a:noAutofit/>
        </a:bodyPr>
        <a:lstStyle/>
        <a:p>
          <a:pPr marL="0" lvl="0" indent="0" algn="ctr" defTabSz="2133600">
            <a:lnSpc>
              <a:spcPct val="90000"/>
            </a:lnSpc>
            <a:spcBef>
              <a:spcPct val="0"/>
            </a:spcBef>
            <a:spcAft>
              <a:spcPct val="35000"/>
            </a:spcAft>
            <a:buNone/>
          </a:pPr>
          <a:r>
            <a:rPr lang="en-US" sz="4800" kern="1200">
              <a:latin typeface="Gill Sans MT" panose="020B0502020104020203" pitchFamily="34" charset="0"/>
            </a:rPr>
            <a:t>3</a:t>
          </a:r>
        </a:p>
      </dsp:txBody>
      <dsp:txXfrm>
        <a:off x="6210197" y="783809"/>
        <a:ext cx="722484" cy="722484"/>
      </dsp:txXfrm>
    </dsp:sp>
    <dsp:sp modelId="{4D1A5E1F-6545-2347-BF0E-FD3A26D1C17A}">
      <dsp:nvSpPr>
        <dsp:cNvPr id="0" name=""/>
        <dsp:cNvSpPr/>
      </dsp:nvSpPr>
      <dsp:spPr>
        <a:xfrm>
          <a:off x="5355074" y="3699347"/>
          <a:ext cx="2432730" cy="7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78A523-E6B2-9E41-AA2F-7B1E91D0106C}">
      <dsp:nvSpPr>
        <dsp:cNvPr id="0" name=""/>
        <dsp:cNvSpPr/>
      </dsp:nvSpPr>
      <dsp:spPr>
        <a:xfrm>
          <a:off x="8031078" y="293596"/>
          <a:ext cx="2432730" cy="3405823"/>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9665" tIns="330200" rIns="189665" bIns="330200" numCol="1" spcCol="1270" anchor="t" anchorCtr="0">
          <a:noAutofit/>
        </a:bodyPr>
        <a:lstStyle/>
        <a:p>
          <a:pPr marL="0" lvl="0" indent="0" algn="l" defTabSz="1244600" rtl="0">
            <a:lnSpc>
              <a:spcPct val="90000"/>
            </a:lnSpc>
            <a:spcBef>
              <a:spcPct val="0"/>
            </a:spcBef>
            <a:spcAft>
              <a:spcPct val="35000"/>
            </a:spcAft>
            <a:buNone/>
          </a:pPr>
          <a:r>
            <a:rPr lang="en-US" sz="2800" kern="1200">
              <a:latin typeface="+mn-lt"/>
            </a:rPr>
            <a:t>Promouvoir la reconnaissance mutuelle des résultats</a:t>
          </a:r>
          <a:endParaRPr lang="en-US" sz="2800" kern="1200">
            <a:latin typeface="Gill Sans MT" panose="020B0502020104020203" pitchFamily="34" charset="0"/>
          </a:endParaRPr>
        </a:p>
      </dsp:txBody>
      <dsp:txXfrm>
        <a:off x="8031078" y="1587809"/>
        <a:ext cx="2432730" cy="2043493"/>
      </dsp:txXfrm>
    </dsp:sp>
    <dsp:sp modelId="{33999D85-0450-154C-BCFE-D380056211DA}">
      <dsp:nvSpPr>
        <dsp:cNvPr id="0" name=""/>
        <dsp:cNvSpPr/>
      </dsp:nvSpPr>
      <dsp:spPr>
        <a:xfrm>
          <a:off x="8736570" y="634178"/>
          <a:ext cx="1021746" cy="1021746"/>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659" tIns="12700" rIns="79659" bIns="12700" numCol="1" spcCol="1270" anchor="ctr" anchorCtr="0">
          <a:noAutofit/>
        </a:bodyPr>
        <a:lstStyle/>
        <a:p>
          <a:pPr marL="0" lvl="0" indent="0" algn="ctr" defTabSz="2133600">
            <a:lnSpc>
              <a:spcPct val="90000"/>
            </a:lnSpc>
            <a:spcBef>
              <a:spcPct val="0"/>
            </a:spcBef>
            <a:spcAft>
              <a:spcPct val="35000"/>
            </a:spcAft>
            <a:buNone/>
          </a:pPr>
          <a:r>
            <a:rPr lang="en-US" sz="4800" kern="1200">
              <a:latin typeface="Gill Sans MT" panose="020B0502020104020203" pitchFamily="34" charset="0"/>
            </a:rPr>
            <a:t>4</a:t>
          </a:r>
        </a:p>
      </dsp:txBody>
      <dsp:txXfrm>
        <a:off x="8886201" y="783809"/>
        <a:ext cx="722484" cy="722484"/>
      </dsp:txXfrm>
    </dsp:sp>
    <dsp:sp modelId="{F6BBA770-BC0E-C44E-90C0-C6EFD788D9C8}">
      <dsp:nvSpPr>
        <dsp:cNvPr id="0" name=""/>
        <dsp:cNvSpPr/>
      </dsp:nvSpPr>
      <dsp:spPr>
        <a:xfrm>
          <a:off x="8031078" y="3699347"/>
          <a:ext cx="2432730" cy="72"/>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54AC3-762D-4158-B077-CA5D2B23749A}">
      <dsp:nvSpPr>
        <dsp:cNvPr id="0" name=""/>
        <dsp:cNvSpPr/>
      </dsp:nvSpPr>
      <dsp:spPr>
        <a:xfrm>
          <a:off x="0" y="546473"/>
          <a:ext cx="2039470" cy="122368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err="1"/>
            <a:t>Planifiées</a:t>
          </a:r>
          <a:endParaRPr lang="en-US" sz="2800" kern="1200" dirty="0"/>
        </a:p>
      </dsp:txBody>
      <dsp:txXfrm>
        <a:off x="0" y="546473"/>
        <a:ext cx="2039470" cy="1223682"/>
      </dsp:txXfrm>
    </dsp:sp>
    <dsp:sp modelId="{491BEB4B-D8EB-4C74-992B-2A93604E3C36}">
      <dsp:nvSpPr>
        <dsp:cNvPr id="0" name=""/>
        <dsp:cNvSpPr/>
      </dsp:nvSpPr>
      <dsp:spPr>
        <a:xfrm>
          <a:off x="2243417" y="546473"/>
          <a:ext cx="2039470" cy="122368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err="1"/>
            <a:t>Exécutées</a:t>
          </a:r>
          <a:endParaRPr lang="en-US" sz="2800" kern="1200" dirty="0"/>
        </a:p>
      </dsp:txBody>
      <dsp:txXfrm>
        <a:off x="2243417" y="546473"/>
        <a:ext cx="2039470" cy="1223682"/>
      </dsp:txXfrm>
    </dsp:sp>
    <dsp:sp modelId="{DB5979D4-2B11-4E3A-962F-0B6A5B00D168}">
      <dsp:nvSpPr>
        <dsp:cNvPr id="0" name=""/>
        <dsp:cNvSpPr/>
      </dsp:nvSpPr>
      <dsp:spPr>
        <a:xfrm>
          <a:off x="4486834" y="546473"/>
          <a:ext cx="2039470" cy="122368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err="1"/>
            <a:t>Enregistrées</a:t>
          </a:r>
          <a:endParaRPr lang="en-US" sz="2800" kern="1200" dirty="0"/>
        </a:p>
      </dsp:txBody>
      <dsp:txXfrm>
        <a:off x="4486834" y="546473"/>
        <a:ext cx="2039470" cy="1223682"/>
      </dsp:txXfrm>
    </dsp:sp>
    <dsp:sp modelId="{9F4A2B49-F089-4975-AF86-0C6A5896690D}">
      <dsp:nvSpPr>
        <dsp:cNvPr id="0" name=""/>
        <dsp:cNvSpPr/>
      </dsp:nvSpPr>
      <dsp:spPr>
        <a:xfrm>
          <a:off x="0" y="1974103"/>
          <a:ext cx="2039470" cy="122368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err="1"/>
            <a:t>Signalées</a:t>
          </a:r>
          <a:endParaRPr lang="en-US" sz="2800" kern="1200" dirty="0"/>
        </a:p>
      </dsp:txBody>
      <dsp:txXfrm>
        <a:off x="0" y="1974103"/>
        <a:ext cx="2039470" cy="1223682"/>
      </dsp:txXfrm>
    </dsp:sp>
    <dsp:sp modelId="{33BF9431-ED2B-4C96-AE95-AD6F48C18638}">
      <dsp:nvSpPr>
        <dsp:cNvPr id="0" name=""/>
        <dsp:cNvSpPr/>
      </dsp:nvSpPr>
      <dsp:spPr>
        <a:xfrm>
          <a:off x="2243417" y="1974103"/>
          <a:ext cx="2039470" cy="122368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err="1"/>
            <a:t>Archivées</a:t>
          </a:r>
          <a:endParaRPr lang="en-US" sz="2800" kern="1200" dirty="0"/>
        </a:p>
      </dsp:txBody>
      <dsp:txXfrm>
        <a:off x="2243417" y="1974103"/>
        <a:ext cx="2039470" cy="1223682"/>
      </dsp:txXfrm>
    </dsp:sp>
    <dsp:sp modelId="{89EF1300-F01A-4456-A4F0-CF7B960CD1DC}">
      <dsp:nvSpPr>
        <dsp:cNvPr id="0" name=""/>
        <dsp:cNvSpPr/>
      </dsp:nvSpPr>
      <dsp:spPr>
        <a:xfrm>
          <a:off x="4486834" y="1974103"/>
          <a:ext cx="2039470" cy="122368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err="1"/>
            <a:t>Contrôlées</a:t>
          </a:r>
          <a:endParaRPr lang="en-US" sz="2800" kern="1200" dirty="0"/>
        </a:p>
      </dsp:txBody>
      <dsp:txXfrm>
        <a:off x="4486834" y="1974103"/>
        <a:ext cx="2039470" cy="12236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9D3B3-37CC-4ACB-A3DC-7AD1AF6830AF}">
      <dsp:nvSpPr>
        <dsp:cNvPr id="0" name=""/>
        <dsp:cNvSpPr/>
      </dsp:nvSpPr>
      <dsp:spPr>
        <a:xfrm>
          <a:off x="0" y="21841"/>
          <a:ext cx="8075785" cy="724730"/>
        </a:xfrm>
        <a:prstGeom prst="roundRect">
          <a:avLst>
            <a:gd name="adj" fmla="val 10000"/>
          </a:avLst>
        </a:prstGeom>
        <a:solidFill>
          <a:schemeClr val="bg1">
            <a:lumMod val="95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F919081C-7C68-4FEC-895E-E05499AF0E05}">
      <dsp:nvSpPr>
        <dsp:cNvPr id="0" name=""/>
        <dsp:cNvSpPr/>
      </dsp:nvSpPr>
      <dsp:spPr>
        <a:xfrm>
          <a:off x="219231" y="223527"/>
          <a:ext cx="398601" cy="3986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8358C41-10B5-4CDF-9E76-1B488B0B1E0B}">
      <dsp:nvSpPr>
        <dsp:cNvPr id="0" name=""/>
        <dsp:cNvSpPr/>
      </dsp:nvSpPr>
      <dsp:spPr>
        <a:xfrm>
          <a:off x="849469" y="91719"/>
          <a:ext cx="7187764" cy="525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12" tIns="63212" rIns="63212" bIns="63212" numCol="1" spcCol="1270" anchor="ctr" anchorCtr="0">
          <a:noAutofit/>
        </a:bodyPr>
        <a:lstStyle/>
        <a:p>
          <a:pPr marL="0" lvl="0" indent="0" algn="l" defTabSz="933450">
            <a:lnSpc>
              <a:spcPct val="100000"/>
            </a:lnSpc>
            <a:spcBef>
              <a:spcPct val="0"/>
            </a:spcBef>
            <a:spcAft>
              <a:spcPct val="35000"/>
            </a:spcAft>
            <a:buNone/>
          </a:pPr>
          <a:r>
            <a:rPr lang="en-US" sz="2100" b="1" kern="1200">
              <a:latin typeface="+mn-lt"/>
            </a:rPr>
            <a:t>Ressources : </a:t>
          </a:r>
          <a:r>
            <a:rPr lang="en-US" sz="2100" kern="1200">
              <a:latin typeface="+mn-lt"/>
            </a:rPr>
            <a:t>Organisation, personnel, installations et équipement</a:t>
          </a:r>
        </a:p>
      </dsp:txBody>
      <dsp:txXfrm>
        <a:off x="849469" y="91719"/>
        <a:ext cx="7187764" cy="525532"/>
      </dsp:txXfrm>
    </dsp:sp>
    <dsp:sp modelId="{640722D2-547F-4D1D-B374-F7A7B34EC0A2}">
      <dsp:nvSpPr>
        <dsp:cNvPr id="0" name=""/>
        <dsp:cNvSpPr/>
      </dsp:nvSpPr>
      <dsp:spPr>
        <a:xfrm>
          <a:off x="0" y="1038304"/>
          <a:ext cx="8075785" cy="724730"/>
        </a:xfrm>
        <a:prstGeom prst="roundRect">
          <a:avLst>
            <a:gd name="adj" fmla="val 10000"/>
          </a:avLst>
        </a:prstGeom>
        <a:solidFill>
          <a:schemeClr val="bg1">
            <a:lumMod val="95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D19400C5-61F2-4573-B0C0-140D368AD80A}">
      <dsp:nvSpPr>
        <dsp:cNvPr id="0" name=""/>
        <dsp:cNvSpPr/>
      </dsp:nvSpPr>
      <dsp:spPr>
        <a:xfrm>
          <a:off x="219231" y="1201369"/>
          <a:ext cx="398601" cy="3986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43AC7C7-7D63-4CD4-8001-F263CBD7C2D4}">
      <dsp:nvSpPr>
        <dsp:cNvPr id="0" name=""/>
        <dsp:cNvSpPr/>
      </dsp:nvSpPr>
      <dsp:spPr>
        <a:xfrm>
          <a:off x="837063" y="1038304"/>
          <a:ext cx="7212576" cy="597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12" tIns="63212" rIns="63212" bIns="63212" numCol="1" spcCol="1270" anchor="ctr" anchorCtr="0">
          <a:noAutofit/>
        </a:bodyPr>
        <a:lstStyle/>
        <a:p>
          <a:pPr marL="0" lvl="0" indent="0" algn="l" defTabSz="933450">
            <a:lnSpc>
              <a:spcPct val="100000"/>
            </a:lnSpc>
            <a:spcBef>
              <a:spcPct val="0"/>
            </a:spcBef>
            <a:spcAft>
              <a:spcPct val="35000"/>
            </a:spcAft>
            <a:buNone/>
          </a:pPr>
          <a:r>
            <a:rPr lang="en-US" sz="2100" b="1" kern="1200">
              <a:latin typeface="+mn-lt"/>
            </a:rPr>
            <a:t>Règles : </a:t>
          </a:r>
          <a:r>
            <a:rPr lang="en-US" sz="2100" kern="1200">
              <a:latin typeface="+mn-lt"/>
            </a:rPr>
            <a:t>Protocoles et procédures/plans d'étude</a:t>
          </a:r>
          <a:endParaRPr lang="en-US" sz="2100" kern="1200">
            <a:latin typeface="Avenir Next LT Pro" panose="020B0504020202020204" pitchFamily="34" charset="0"/>
          </a:endParaRPr>
        </a:p>
      </dsp:txBody>
      <dsp:txXfrm>
        <a:off x="837063" y="1038304"/>
        <a:ext cx="7212576" cy="597276"/>
      </dsp:txXfrm>
    </dsp:sp>
    <dsp:sp modelId="{CA2AE863-963E-49CB-8B39-28CBFA41D78F}">
      <dsp:nvSpPr>
        <dsp:cNvPr id="0" name=""/>
        <dsp:cNvSpPr/>
      </dsp:nvSpPr>
      <dsp:spPr>
        <a:xfrm>
          <a:off x="0" y="1955719"/>
          <a:ext cx="8075785" cy="724730"/>
        </a:xfrm>
        <a:prstGeom prst="roundRect">
          <a:avLst>
            <a:gd name="adj" fmla="val 10000"/>
          </a:avLst>
        </a:prstGeom>
        <a:solidFill>
          <a:schemeClr val="bg1">
            <a:lumMod val="95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6363A48F-25C9-492D-8D35-9E1C58CA18AF}">
      <dsp:nvSpPr>
        <dsp:cNvPr id="0" name=""/>
        <dsp:cNvSpPr/>
      </dsp:nvSpPr>
      <dsp:spPr>
        <a:xfrm>
          <a:off x="219231" y="2118783"/>
          <a:ext cx="398601" cy="39860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4753E9E-5D58-45CA-898E-6FCEE90055A8}">
      <dsp:nvSpPr>
        <dsp:cNvPr id="0" name=""/>
        <dsp:cNvSpPr/>
      </dsp:nvSpPr>
      <dsp:spPr>
        <a:xfrm>
          <a:off x="837063" y="1955719"/>
          <a:ext cx="7212576" cy="597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12" tIns="63212" rIns="63212" bIns="63212" numCol="1" spcCol="1270" anchor="ctr" anchorCtr="0">
          <a:noAutofit/>
        </a:bodyPr>
        <a:lstStyle/>
        <a:p>
          <a:pPr marL="0" lvl="0" indent="0" algn="l" defTabSz="933450">
            <a:lnSpc>
              <a:spcPct val="100000"/>
            </a:lnSpc>
            <a:spcBef>
              <a:spcPct val="0"/>
            </a:spcBef>
            <a:spcAft>
              <a:spcPct val="35000"/>
            </a:spcAft>
            <a:buNone/>
          </a:pPr>
          <a:r>
            <a:rPr lang="en-US" sz="2100" b="1" kern="1200">
              <a:latin typeface="+mn-lt"/>
            </a:rPr>
            <a:t>Caractérisation : </a:t>
          </a:r>
          <a:r>
            <a:rPr lang="en-US" sz="2100" kern="1200">
              <a:latin typeface="+mn-lt"/>
            </a:rPr>
            <a:t>Article d'essai, identification et système d'essai de qualité</a:t>
          </a:r>
          <a:endParaRPr lang="en-US" sz="2100" kern="1200">
            <a:latin typeface="Avenir Next LT Pro" panose="020B0504020202020204" pitchFamily="34" charset="0"/>
          </a:endParaRPr>
        </a:p>
      </dsp:txBody>
      <dsp:txXfrm>
        <a:off x="837063" y="1955719"/>
        <a:ext cx="7212576" cy="597276"/>
      </dsp:txXfrm>
    </dsp:sp>
    <dsp:sp modelId="{A0D81189-B171-469C-89D7-6057FFFB6530}">
      <dsp:nvSpPr>
        <dsp:cNvPr id="0" name=""/>
        <dsp:cNvSpPr/>
      </dsp:nvSpPr>
      <dsp:spPr>
        <a:xfrm>
          <a:off x="0" y="2873133"/>
          <a:ext cx="8075785" cy="724730"/>
        </a:xfrm>
        <a:prstGeom prst="roundRect">
          <a:avLst>
            <a:gd name="adj" fmla="val 10000"/>
          </a:avLst>
        </a:prstGeom>
        <a:solidFill>
          <a:schemeClr val="bg1">
            <a:lumMod val="95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C0A1FEF5-94C5-4975-BE66-5294612E72D7}">
      <dsp:nvSpPr>
        <dsp:cNvPr id="0" name=""/>
        <dsp:cNvSpPr/>
      </dsp:nvSpPr>
      <dsp:spPr>
        <a:xfrm>
          <a:off x="219231" y="3036197"/>
          <a:ext cx="398601" cy="398601"/>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B6D7A53-0BFE-46B6-B662-92669A4D7A78}">
      <dsp:nvSpPr>
        <dsp:cNvPr id="0" name=""/>
        <dsp:cNvSpPr/>
      </dsp:nvSpPr>
      <dsp:spPr>
        <a:xfrm>
          <a:off x="837063" y="2873133"/>
          <a:ext cx="7212576" cy="597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12" tIns="63212" rIns="63212" bIns="63212" numCol="1" spcCol="1270" anchor="ctr" anchorCtr="0">
          <a:noAutofit/>
        </a:bodyPr>
        <a:lstStyle/>
        <a:p>
          <a:pPr marL="0" lvl="0" indent="0" algn="l" defTabSz="933450">
            <a:lnSpc>
              <a:spcPct val="100000"/>
            </a:lnSpc>
            <a:spcBef>
              <a:spcPct val="0"/>
            </a:spcBef>
            <a:spcAft>
              <a:spcPct val="35000"/>
            </a:spcAft>
            <a:buNone/>
          </a:pPr>
          <a:r>
            <a:rPr lang="en-US" sz="2100" b="1" kern="1200">
              <a:latin typeface="+mn-lt"/>
            </a:rPr>
            <a:t>Documentation : </a:t>
          </a:r>
          <a:r>
            <a:rPr lang="en-US" sz="2100" kern="1200">
              <a:latin typeface="+mn-lt"/>
            </a:rPr>
            <a:t>Données brutes, rapport final et archives</a:t>
          </a:r>
          <a:endParaRPr lang="en-US" sz="2100" kern="1200">
            <a:latin typeface="Avenir Next LT Pro" panose="020B0504020202020204" pitchFamily="34" charset="0"/>
          </a:endParaRPr>
        </a:p>
      </dsp:txBody>
      <dsp:txXfrm>
        <a:off x="837063" y="2873133"/>
        <a:ext cx="7212576" cy="597276"/>
      </dsp:txXfrm>
    </dsp:sp>
    <dsp:sp modelId="{6702F210-D191-4A99-8922-EE1B3AA89892}">
      <dsp:nvSpPr>
        <dsp:cNvPr id="0" name=""/>
        <dsp:cNvSpPr/>
      </dsp:nvSpPr>
      <dsp:spPr>
        <a:xfrm>
          <a:off x="0" y="3790547"/>
          <a:ext cx="8075785" cy="724730"/>
        </a:xfrm>
        <a:prstGeom prst="roundRect">
          <a:avLst>
            <a:gd name="adj" fmla="val 10000"/>
          </a:avLst>
        </a:prstGeom>
        <a:solidFill>
          <a:schemeClr val="bg1">
            <a:lumMod val="95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A0E2073C-5BCB-4677-8309-F373BAE94BDA}">
      <dsp:nvSpPr>
        <dsp:cNvPr id="0" name=""/>
        <dsp:cNvSpPr/>
      </dsp:nvSpPr>
      <dsp:spPr>
        <a:xfrm>
          <a:off x="219231" y="3953611"/>
          <a:ext cx="398601" cy="398601"/>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0EEDD5F-FDE0-414F-970A-52DED0AD01FC}">
      <dsp:nvSpPr>
        <dsp:cNvPr id="0" name=""/>
        <dsp:cNvSpPr/>
      </dsp:nvSpPr>
      <dsp:spPr>
        <a:xfrm>
          <a:off x="837063" y="3790547"/>
          <a:ext cx="7212576" cy="597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12" tIns="63212" rIns="63212" bIns="63212" numCol="1" spcCol="1270" anchor="ctr" anchorCtr="0">
          <a:noAutofit/>
        </a:bodyPr>
        <a:lstStyle/>
        <a:p>
          <a:pPr marL="0" lvl="0" indent="0" algn="l" defTabSz="933450">
            <a:lnSpc>
              <a:spcPct val="100000"/>
            </a:lnSpc>
            <a:spcBef>
              <a:spcPct val="0"/>
            </a:spcBef>
            <a:spcAft>
              <a:spcPct val="35000"/>
            </a:spcAft>
            <a:buNone/>
          </a:pPr>
          <a:r>
            <a:rPr lang="en-US" sz="2100" b="1" kern="1200">
              <a:latin typeface="+mn-lt"/>
            </a:rPr>
            <a:t>Assurance qualité : </a:t>
          </a:r>
          <a:r>
            <a:rPr lang="en-US" sz="2100" kern="1200">
              <a:latin typeface="+mn-lt"/>
            </a:rPr>
            <a:t>Audit/inspection - formation - conseil</a:t>
          </a:r>
          <a:endParaRPr lang="en-US" sz="2100" kern="1200">
            <a:latin typeface="Avenir Next LT Pro" panose="020B0504020202020204" pitchFamily="34" charset="0"/>
          </a:endParaRPr>
        </a:p>
      </dsp:txBody>
      <dsp:txXfrm>
        <a:off x="837063" y="3790547"/>
        <a:ext cx="7212576" cy="5972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0A2A8-7710-4D95-BEEC-EE266D07361A}">
      <dsp:nvSpPr>
        <dsp:cNvPr id="0" name=""/>
        <dsp:cNvSpPr/>
      </dsp:nvSpPr>
      <dsp:spPr>
        <a:xfrm>
          <a:off x="663686" y="5742"/>
          <a:ext cx="836136" cy="83613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730D04-8C22-48DF-AEC9-A3DB285AB336}">
      <dsp:nvSpPr>
        <dsp:cNvPr id="0" name=""/>
        <dsp:cNvSpPr/>
      </dsp:nvSpPr>
      <dsp:spPr>
        <a:xfrm>
          <a:off x="839275" y="181331"/>
          <a:ext cx="484958" cy="4849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48F765-627F-4BB6-AE61-EE4E08083547}">
      <dsp:nvSpPr>
        <dsp:cNvPr id="0" name=""/>
        <dsp:cNvSpPr/>
      </dsp:nvSpPr>
      <dsp:spPr>
        <a:xfrm>
          <a:off x="1678994" y="5742"/>
          <a:ext cx="1970892" cy="836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latin typeface="+mn-lt"/>
            </a:rPr>
            <a:t>Assurance qualité</a:t>
          </a:r>
          <a:endParaRPr lang="en-US" sz="2400" kern="1200">
            <a:latin typeface="Gill Sans MT" panose="020B0502020104020203" pitchFamily="34" charset="0"/>
          </a:endParaRPr>
        </a:p>
      </dsp:txBody>
      <dsp:txXfrm>
        <a:off x="1678994" y="5742"/>
        <a:ext cx="1970892" cy="836136"/>
      </dsp:txXfrm>
    </dsp:sp>
    <dsp:sp modelId="{0448BBA6-2CB9-4251-8ACF-24B903DCA5FB}">
      <dsp:nvSpPr>
        <dsp:cNvPr id="0" name=""/>
        <dsp:cNvSpPr/>
      </dsp:nvSpPr>
      <dsp:spPr>
        <a:xfrm>
          <a:off x="3993299" y="5742"/>
          <a:ext cx="836136" cy="83613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B98E3D-6003-41CC-AA7B-B911EBC5BD22}">
      <dsp:nvSpPr>
        <dsp:cNvPr id="0" name=""/>
        <dsp:cNvSpPr/>
      </dsp:nvSpPr>
      <dsp:spPr>
        <a:xfrm>
          <a:off x="4168888" y="181331"/>
          <a:ext cx="484958" cy="48495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4B64371-1B0D-4079-BE8D-5FD7212313F9}">
      <dsp:nvSpPr>
        <dsp:cNvPr id="0" name=""/>
        <dsp:cNvSpPr/>
      </dsp:nvSpPr>
      <dsp:spPr>
        <a:xfrm>
          <a:off x="5008607" y="5742"/>
          <a:ext cx="1970892" cy="836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latin typeface="+mn-lt"/>
            </a:rPr>
            <a:t>Fournisseurs de laboratoires</a:t>
          </a:r>
          <a:endParaRPr lang="en-US" sz="2400" kern="1200">
            <a:latin typeface="Gill Sans MT" panose="020B0502020104020203" pitchFamily="34" charset="0"/>
          </a:endParaRPr>
        </a:p>
      </dsp:txBody>
      <dsp:txXfrm>
        <a:off x="5008607" y="5742"/>
        <a:ext cx="1970892" cy="836136"/>
      </dsp:txXfrm>
    </dsp:sp>
    <dsp:sp modelId="{577F5BF8-A7D4-4F9D-8DF3-1F47A3544E7F}">
      <dsp:nvSpPr>
        <dsp:cNvPr id="0" name=""/>
        <dsp:cNvSpPr/>
      </dsp:nvSpPr>
      <dsp:spPr>
        <a:xfrm>
          <a:off x="7322913" y="5742"/>
          <a:ext cx="836136" cy="83613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4D2FAC-1D62-4D6D-B414-C217C5B1946F}">
      <dsp:nvSpPr>
        <dsp:cNvPr id="0" name=""/>
        <dsp:cNvSpPr/>
      </dsp:nvSpPr>
      <dsp:spPr>
        <a:xfrm>
          <a:off x="7498501" y="181331"/>
          <a:ext cx="484958" cy="48495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A4627B-D6CE-4D4E-85AC-7D0DF87CD556}">
      <dsp:nvSpPr>
        <dsp:cNvPr id="0" name=""/>
        <dsp:cNvSpPr/>
      </dsp:nvSpPr>
      <dsp:spPr>
        <a:xfrm>
          <a:off x="8324148" y="104214"/>
          <a:ext cx="1970892" cy="836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fr-FR" sz="2400" kern="1200" noProof="0" dirty="0">
              <a:latin typeface="+mn-lt"/>
            </a:rPr>
            <a:t>Responsabilités du directeur d'étude</a:t>
          </a:r>
          <a:endParaRPr lang="fr-FR" sz="2400" kern="1200" noProof="0" dirty="0">
            <a:latin typeface="Gill Sans MT" panose="020B0502020104020203" pitchFamily="34" charset="0"/>
          </a:endParaRPr>
        </a:p>
      </dsp:txBody>
      <dsp:txXfrm>
        <a:off x="8324148" y="104214"/>
        <a:ext cx="1970892" cy="836136"/>
      </dsp:txXfrm>
    </dsp:sp>
    <dsp:sp modelId="{924D9DCF-1253-4638-A92F-FB9FBC6FA659}">
      <dsp:nvSpPr>
        <dsp:cNvPr id="0" name=""/>
        <dsp:cNvSpPr/>
      </dsp:nvSpPr>
      <dsp:spPr>
        <a:xfrm>
          <a:off x="663686" y="1490942"/>
          <a:ext cx="836136" cy="83613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613B3F-A04D-45B7-A905-9627A751FACB}">
      <dsp:nvSpPr>
        <dsp:cNvPr id="0" name=""/>
        <dsp:cNvSpPr/>
      </dsp:nvSpPr>
      <dsp:spPr>
        <a:xfrm>
          <a:off x="839275" y="1666530"/>
          <a:ext cx="484958" cy="484958"/>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2C2869-780A-4F9F-A9AC-B83D4E991337}">
      <dsp:nvSpPr>
        <dsp:cNvPr id="0" name=""/>
        <dsp:cNvSpPr/>
      </dsp:nvSpPr>
      <dsp:spPr>
        <a:xfrm>
          <a:off x="1678994" y="1490942"/>
          <a:ext cx="1970892" cy="836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latin typeface="+mn-lt"/>
            </a:rPr>
            <a:t>Études sur le terrain</a:t>
          </a:r>
          <a:endParaRPr lang="en-US" sz="2400" kern="1200">
            <a:latin typeface="Gill Sans MT" panose="020B0502020104020203" pitchFamily="34" charset="0"/>
          </a:endParaRPr>
        </a:p>
      </dsp:txBody>
      <dsp:txXfrm>
        <a:off x="1678994" y="1490942"/>
        <a:ext cx="1970892" cy="836136"/>
      </dsp:txXfrm>
    </dsp:sp>
    <dsp:sp modelId="{2545A523-08DF-4C5D-BA30-CB65624FB241}">
      <dsp:nvSpPr>
        <dsp:cNvPr id="0" name=""/>
        <dsp:cNvSpPr/>
      </dsp:nvSpPr>
      <dsp:spPr>
        <a:xfrm>
          <a:off x="3993299" y="1490942"/>
          <a:ext cx="836136" cy="83613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0E1D02-94B3-4053-A3A4-E688C0DAF8CF}">
      <dsp:nvSpPr>
        <dsp:cNvPr id="0" name=""/>
        <dsp:cNvSpPr/>
      </dsp:nvSpPr>
      <dsp:spPr>
        <a:xfrm>
          <a:off x="4168888" y="1666530"/>
          <a:ext cx="484958" cy="484958"/>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4817AB-3A9F-4BFD-92B5-0C88721B6996}">
      <dsp:nvSpPr>
        <dsp:cNvPr id="0" name=""/>
        <dsp:cNvSpPr/>
      </dsp:nvSpPr>
      <dsp:spPr>
        <a:xfrm>
          <a:off x="5008607" y="1490942"/>
          <a:ext cx="1970892" cy="836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latin typeface="+mn-lt"/>
            </a:rPr>
            <a:t>Systèmes informatisés</a:t>
          </a:r>
          <a:endParaRPr lang="en-US" sz="2400" kern="1200">
            <a:latin typeface="Gill Sans MT" panose="020B0502020104020203" pitchFamily="34" charset="0"/>
          </a:endParaRPr>
        </a:p>
      </dsp:txBody>
      <dsp:txXfrm>
        <a:off x="5008607" y="1490942"/>
        <a:ext cx="1970892" cy="836136"/>
      </dsp:txXfrm>
    </dsp:sp>
    <dsp:sp modelId="{D54073A6-A9A7-436D-A0D8-8100BB3E9102}">
      <dsp:nvSpPr>
        <dsp:cNvPr id="0" name=""/>
        <dsp:cNvSpPr/>
      </dsp:nvSpPr>
      <dsp:spPr>
        <a:xfrm>
          <a:off x="7322913" y="1490942"/>
          <a:ext cx="836136" cy="83613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0CB4FA-0610-4B2E-9592-46CEA66C4163}">
      <dsp:nvSpPr>
        <dsp:cNvPr id="0" name=""/>
        <dsp:cNvSpPr/>
      </dsp:nvSpPr>
      <dsp:spPr>
        <a:xfrm>
          <a:off x="7498501" y="1666530"/>
          <a:ext cx="484958" cy="484958"/>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08A56E-4C9C-4D1B-8CD0-F605D2DE3542}">
      <dsp:nvSpPr>
        <dsp:cNvPr id="0" name=""/>
        <dsp:cNvSpPr/>
      </dsp:nvSpPr>
      <dsp:spPr>
        <a:xfrm>
          <a:off x="8338221" y="1490942"/>
          <a:ext cx="1970892" cy="836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latin typeface="+mn-lt"/>
            </a:rPr>
            <a:t>Responsabilités du sponsor </a:t>
          </a:r>
          <a:endParaRPr lang="en-US" sz="2400" kern="1200">
            <a:latin typeface="Gill Sans MT" panose="020B0502020104020203" pitchFamily="34" charset="0"/>
          </a:endParaRPr>
        </a:p>
      </dsp:txBody>
      <dsp:txXfrm>
        <a:off x="8338221" y="1490942"/>
        <a:ext cx="1970892" cy="836136"/>
      </dsp:txXfrm>
    </dsp:sp>
    <dsp:sp modelId="{733CFEDF-B4B4-45B7-8D1E-85578241969B}">
      <dsp:nvSpPr>
        <dsp:cNvPr id="0" name=""/>
        <dsp:cNvSpPr/>
      </dsp:nvSpPr>
      <dsp:spPr>
        <a:xfrm>
          <a:off x="663686" y="2976141"/>
          <a:ext cx="836136" cy="83613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25615D-85C2-4151-BD4A-BCE73D5610A1}">
      <dsp:nvSpPr>
        <dsp:cNvPr id="0" name=""/>
        <dsp:cNvSpPr/>
      </dsp:nvSpPr>
      <dsp:spPr>
        <a:xfrm>
          <a:off x="839275" y="3151729"/>
          <a:ext cx="484958" cy="484958"/>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97064F-B462-4DC4-9D68-93B2AA8B331D}">
      <dsp:nvSpPr>
        <dsp:cNvPr id="0" name=""/>
        <dsp:cNvSpPr/>
      </dsp:nvSpPr>
      <dsp:spPr>
        <a:xfrm>
          <a:off x="1678994" y="2976141"/>
          <a:ext cx="1970892" cy="836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Font typeface="Arial" panose="020B0604020202020204" pitchFamily="34" charset="0"/>
            <a:buNone/>
          </a:pPr>
          <a:r>
            <a:rPr lang="en-US" sz="2400" kern="1200">
              <a:latin typeface="+mn-lt"/>
            </a:rPr>
            <a:t>Études à court terme</a:t>
          </a:r>
          <a:endParaRPr lang="en-US" sz="2400" kern="1200">
            <a:latin typeface="Gill Sans MT" panose="020B0502020104020203" pitchFamily="34" charset="0"/>
          </a:endParaRPr>
        </a:p>
      </dsp:txBody>
      <dsp:txXfrm>
        <a:off x="1678994" y="2976141"/>
        <a:ext cx="1970892" cy="8361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2ADBD-A829-A64E-8C3D-4FF5E2E77DD9}">
      <dsp:nvSpPr>
        <dsp:cNvPr id="0" name=""/>
        <dsp:cNvSpPr/>
      </dsp:nvSpPr>
      <dsp:spPr>
        <a:xfrm>
          <a:off x="14445" y="0"/>
          <a:ext cx="3410697" cy="707702"/>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9525" cap="flat" cmpd="sng" algn="ctr">
          <a:solidFill>
            <a:schemeClr val="accent4">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a:latin typeface="+mn-lt"/>
            </a:rPr>
            <a:t>Personnel	</a:t>
          </a:r>
          <a:endParaRPr lang="en-US" sz="2000" kern="1200"/>
        </a:p>
      </dsp:txBody>
      <dsp:txXfrm>
        <a:off x="14445" y="0"/>
        <a:ext cx="3410697" cy="707702"/>
      </dsp:txXfrm>
    </dsp:sp>
    <dsp:sp modelId="{546C3055-80F0-BE4A-9173-D9CE05CE446E}">
      <dsp:nvSpPr>
        <dsp:cNvPr id="0" name=""/>
        <dsp:cNvSpPr/>
      </dsp:nvSpPr>
      <dsp:spPr>
        <a:xfrm>
          <a:off x="14445" y="707702"/>
          <a:ext cx="3410697" cy="3357631"/>
        </a:xfrm>
        <a:prstGeom prst="rect">
          <a:avLst/>
        </a:prstGeom>
        <a:solidFill>
          <a:schemeClr val="lt1">
            <a:alpha val="90000"/>
            <a:tint val="40000"/>
            <a:hueOff val="0"/>
            <a:satOff val="0"/>
            <a:lumOff val="0"/>
            <a:alphaOff val="0"/>
          </a:schemeClr>
        </a:solidFill>
        <a:ln w="9525" cap="flat" cmpd="sng" algn="ctr">
          <a:solidFill>
            <a:schemeClr val="accent4">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r-FR" sz="2000" kern="1200" noProof="0" dirty="0">
              <a:solidFill>
                <a:prstClr val="black">
                  <a:hueOff val="0"/>
                  <a:satOff val="0"/>
                  <a:lumOff val="0"/>
                  <a:alphaOff val="0"/>
                </a:prstClr>
              </a:solidFill>
              <a:latin typeface="Gill Sans MT" panose="020B0502020104020203"/>
              <a:ea typeface="+mn-ea"/>
              <a:cs typeface="+mn-cs"/>
            </a:rPr>
            <a:t>Directeur d'étude</a:t>
          </a:r>
        </a:p>
        <a:p>
          <a:pPr marL="228600" lvl="1" indent="-228600" algn="l" defTabSz="889000">
            <a:lnSpc>
              <a:spcPct val="90000"/>
            </a:lnSpc>
            <a:spcBef>
              <a:spcPct val="0"/>
            </a:spcBef>
            <a:spcAft>
              <a:spcPct val="15000"/>
            </a:spcAft>
            <a:buChar char="•"/>
          </a:pPr>
          <a:r>
            <a:rPr lang="fr-FR" sz="2000" kern="1200" noProof="0" dirty="0">
              <a:solidFill>
                <a:prstClr val="black">
                  <a:hueOff val="0"/>
                  <a:satOff val="0"/>
                  <a:lumOff val="0"/>
                  <a:alphaOff val="0"/>
                </a:prstClr>
              </a:solidFill>
              <a:latin typeface="Gill Sans MT" panose="020B0502020104020203"/>
              <a:ea typeface="+mn-ea"/>
              <a:cs typeface="+mn-cs"/>
            </a:rPr>
            <a:t>Assurance qualité</a:t>
          </a:r>
        </a:p>
        <a:p>
          <a:pPr marL="228600" lvl="1" indent="-228600" algn="l" defTabSz="889000">
            <a:lnSpc>
              <a:spcPct val="90000"/>
            </a:lnSpc>
            <a:spcBef>
              <a:spcPct val="0"/>
            </a:spcBef>
            <a:spcAft>
              <a:spcPct val="15000"/>
            </a:spcAft>
            <a:buChar char="•"/>
          </a:pPr>
          <a:r>
            <a:rPr lang="fr-FR" sz="2000" kern="1200" noProof="0" dirty="0">
              <a:solidFill>
                <a:prstClr val="black">
                  <a:hueOff val="0"/>
                  <a:satOff val="0"/>
                  <a:lumOff val="0"/>
                  <a:alphaOff val="0"/>
                </a:prstClr>
              </a:solidFill>
              <a:latin typeface="Gill Sans MT" panose="020B0502020104020203"/>
              <a:ea typeface="+mn-ea"/>
              <a:cs typeface="+mn-cs"/>
            </a:rPr>
            <a:t>Archiviste</a:t>
          </a:r>
        </a:p>
        <a:p>
          <a:pPr marL="228600" lvl="1" indent="-228600" algn="l" defTabSz="889000">
            <a:lnSpc>
              <a:spcPct val="90000"/>
            </a:lnSpc>
            <a:spcBef>
              <a:spcPct val="0"/>
            </a:spcBef>
            <a:spcAft>
              <a:spcPct val="15000"/>
            </a:spcAft>
            <a:buChar char="•"/>
          </a:pPr>
          <a:r>
            <a:rPr lang="fr-FR" sz="2000" kern="1200" noProof="0" dirty="0">
              <a:solidFill>
                <a:prstClr val="black">
                  <a:hueOff val="0"/>
                  <a:satOff val="0"/>
                  <a:lumOff val="0"/>
                  <a:alphaOff val="0"/>
                </a:prstClr>
              </a:solidFill>
              <a:latin typeface="Gill Sans MT" panose="020B0502020104020203"/>
              <a:ea typeface="+mn-ea"/>
              <a:cs typeface="+mn-cs"/>
            </a:rPr>
            <a:t>Installations matérielles/équipement </a:t>
          </a:r>
        </a:p>
      </dsp:txBody>
      <dsp:txXfrm>
        <a:off x="14445" y="707702"/>
        <a:ext cx="3410697" cy="3357631"/>
      </dsp:txXfrm>
    </dsp:sp>
    <dsp:sp modelId="{8CD628F2-7160-B44E-97DE-04FCAF62D310}">
      <dsp:nvSpPr>
        <dsp:cNvPr id="0" name=""/>
        <dsp:cNvSpPr/>
      </dsp:nvSpPr>
      <dsp:spPr>
        <a:xfrm>
          <a:off x="3902641" y="0"/>
          <a:ext cx="3410697" cy="707702"/>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9525" cap="flat" cmpd="sng" algn="ctr">
          <a:solidFill>
            <a:schemeClr val="accent4">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a:latin typeface="+mn-lt"/>
            </a:rPr>
            <a:t>Administration</a:t>
          </a:r>
        </a:p>
      </dsp:txBody>
      <dsp:txXfrm>
        <a:off x="3902641" y="0"/>
        <a:ext cx="3410697" cy="707702"/>
      </dsp:txXfrm>
    </dsp:sp>
    <dsp:sp modelId="{AE2916E0-0A59-CB40-9494-00FC77395698}">
      <dsp:nvSpPr>
        <dsp:cNvPr id="0" name=""/>
        <dsp:cNvSpPr/>
      </dsp:nvSpPr>
      <dsp:spPr>
        <a:xfrm>
          <a:off x="3902641" y="707702"/>
          <a:ext cx="3410697" cy="3357631"/>
        </a:xfrm>
        <a:prstGeom prst="rect">
          <a:avLst/>
        </a:prstGeom>
        <a:solidFill>
          <a:schemeClr val="lt1">
            <a:alpha val="90000"/>
            <a:tint val="40000"/>
            <a:hueOff val="0"/>
            <a:satOff val="0"/>
            <a:lumOff val="0"/>
            <a:alphaOff val="0"/>
          </a:schemeClr>
        </a:solidFill>
        <a:ln w="9525" cap="flat" cmpd="sng" algn="ctr">
          <a:solidFill>
            <a:schemeClr val="accent4">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ctr" anchorCtr="0">
          <a:noAutofit/>
        </a:bodyPr>
        <a:lstStyle/>
        <a:p>
          <a:pPr marL="228600" lvl="1" indent="-228600" algn="l" defTabSz="889000">
            <a:lnSpc>
              <a:spcPct val="90000"/>
            </a:lnSpc>
            <a:spcBef>
              <a:spcPct val="0"/>
            </a:spcBef>
            <a:spcAft>
              <a:spcPct val="15000"/>
            </a:spcAft>
            <a:buChar char="•"/>
          </a:pPr>
          <a:endParaRPr lang="en-US" sz="2000" kern="1200" dirty="0">
            <a:solidFill>
              <a:prstClr val="black">
                <a:hueOff val="0"/>
                <a:satOff val="0"/>
                <a:lumOff val="0"/>
                <a:alphaOff val="0"/>
              </a:prstClr>
            </a:solidFill>
            <a:latin typeface="Gill Sans MT" panose="020B0502020104020203"/>
            <a:ea typeface="+mn-ea"/>
            <a:cs typeface="+mn-cs"/>
          </a:endParaRPr>
        </a:p>
        <a:p>
          <a:pPr marL="228600" lvl="1" indent="-228600" algn="l" defTabSz="889000">
            <a:lnSpc>
              <a:spcPct val="90000"/>
            </a:lnSpc>
            <a:spcBef>
              <a:spcPct val="0"/>
            </a:spcBef>
            <a:spcAft>
              <a:spcPct val="15000"/>
            </a:spcAft>
            <a:buChar char="•"/>
          </a:pPr>
          <a:endParaRPr lang="en-US" sz="2000" kern="1200" dirty="0">
            <a:solidFill>
              <a:prstClr val="black">
                <a:hueOff val="0"/>
                <a:satOff val="0"/>
                <a:lumOff val="0"/>
                <a:alphaOff val="0"/>
              </a:prstClr>
            </a:solidFill>
            <a:latin typeface="Gill Sans MT" panose="020B0502020104020203"/>
            <a:ea typeface="+mn-ea"/>
            <a:cs typeface="+mn-cs"/>
          </a:endParaRPr>
        </a:p>
        <a:p>
          <a:pPr marL="228600" lvl="1" indent="-228600" algn="l" defTabSz="889000">
            <a:lnSpc>
              <a:spcPct val="90000"/>
            </a:lnSpc>
            <a:spcBef>
              <a:spcPct val="0"/>
            </a:spcBef>
            <a:spcAft>
              <a:spcPct val="15000"/>
            </a:spcAft>
            <a:buChar char="•"/>
          </a:pPr>
          <a:r>
            <a:rPr lang="fr-FR" sz="2000" kern="1200" noProof="0" dirty="0">
              <a:solidFill>
                <a:prstClr val="black">
                  <a:hueOff val="0"/>
                  <a:satOff val="0"/>
                  <a:lumOff val="0"/>
                  <a:alphaOff val="0"/>
                </a:prstClr>
              </a:solidFill>
              <a:latin typeface="Gill Sans MT" panose="020B0502020104020203"/>
              <a:ea typeface="+mn-ea"/>
              <a:cs typeface="+mn-cs"/>
            </a:rPr>
            <a:t>Personnes ayant des responsabilités administratives</a:t>
          </a:r>
        </a:p>
        <a:p>
          <a:pPr marL="228600" lvl="1" indent="-228600" algn="l" defTabSz="889000">
            <a:lnSpc>
              <a:spcPct val="90000"/>
            </a:lnSpc>
            <a:spcBef>
              <a:spcPct val="0"/>
            </a:spcBef>
            <a:spcAft>
              <a:spcPct val="15000"/>
            </a:spcAft>
            <a:buChar char="•"/>
          </a:pPr>
          <a:r>
            <a:rPr lang="fr-FR" sz="2000" kern="1200" noProof="0" dirty="0">
              <a:solidFill>
                <a:prstClr val="black">
                  <a:hueOff val="0"/>
                  <a:satOff val="0"/>
                  <a:lumOff val="0"/>
                  <a:alphaOff val="0"/>
                </a:prstClr>
              </a:solidFill>
              <a:latin typeface="Gill Sans MT" panose="020B0502020104020203"/>
              <a:ea typeface="+mn-ea"/>
              <a:cs typeface="+mn-cs"/>
            </a:rPr>
            <a:t>Les bons administrateurs s'engagent à respecter les bonnes pratiques scientifiques et à appliquer les bons principes de BPL.</a:t>
          </a:r>
        </a:p>
        <a:p>
          <a:pPr marL="228600" lvl="1" indent="-228600" algn="l" defTabSz="889000">
            <a:lnSpc>
              <a:spcPct val="90000"/>
            </a:lnSpc>
            <a:spcBef>
              <a:spcPct val="0"/>
            </a:spcBef>
            <a:spcAft>
              <a:spcPct val="15000"/>
            </a:spcAft>
            <a:buChar char="•"/>
          </a:pPr>
          <a:r>
            <a:rPr lang="fr-FR" sz="2000" kern="1200" noProof="0" dirty="0">
              <a:latin typeface="+mn-lt"/>
            </a:rPr>
            <a:t>Les BPL exigent un document dans lequel ces administrateurs sont identifiés.</a:t>
          </a:r>
          <a:endParaRPr lang="fr-FR" sz="2000" kern="1200" noProof="0" dirty="0">
            <a:solidFill>
              <a:prstClr val="black">
                <a:hueOff val="0"/>
                <a:satOff val="0"/>
                <a:lumOff val="0"/>
                <a:alphaOff val="0"/>
              </a:prstClr>
            </a:solidFill>
            <a:latin typeface="Gill Sans MT" panose="020B0502020104020203"/>
            <a:ea typeface="+mn-ea"/>
            <a:cs typeface="+mn-cs"/>
          </a:endParaRPr>
        </a:p>
        <a:p>
          <a:pPr marL="228600" lvl="1" indent="0" algn="l" defTabSz="889000">
            <a:lnSpc>
              <a:spcPct val="90000"/>
            </a:lnSpc>
            <a:spcBef>
              <a:spcPct val="0"/>
            </a:spcBef>
            <a:spcAft>
              <a:spcPct val="15000"/>
            </a:spcAft>
            <a:buChar char="•"/>
          </a:pPr>
          <a:endParaRPr lang="en-US" sz="2000" kern="1200" dirty="0">
            <a:latin typeface="+mn-lt"/>
          </a:endParaRPr>
        </a:p>
      </dsp:txBody>
      <dsp:txXfrm>
        <a:off x="3902641" y="707702"/>
        <a:ext cx="3410697" cy="3357631"/>
      </dsp:txXfrm>
    </dsp:sp>
    <dsp:sp modelId="{ACFB29A6-A259-A748-A9A0-FE648ACE5C90}">
      <dsp:nvSpPr>
        <dsp:cNvPr id="0" name=""/>
        <dsp:cNvSpPr/>
      </dsp:nvSpPr>
      <dsp:spPr>
        <a:xfrm>
          <a:off x="7790837" y="0"/>
          <a:ext cx="3410697" cy="707702"/>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9525" cap="flat" cmpd="sng" algn="ctr">
          <a:solidFill>
            <a:schemeClr val="accent4">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b="1" kern="1200" noProof="0" dirty="0">
              <a:latin typeface="+mn-lt"/>
            </a:rPr>
            <a:t>Responsabilité de la Direction</a:t>
          </a:r>
        </a:p>
      </dsp:txBody>
      <dsp:txXfrm>
        <a:off x="7790837" y="0"/>
        <a:ext cx="3410697" cy="707702"/>
      </dsp:txXfrm>
    </dsp:sp>
    <dsp:sp modelId="{9508F61E-8ACD-724F-A7F0-F5B561FFAD44}">
      <dsp:nvSpPr>
        <dsp:cNvPr id="0" name=""/>
        <dsp:cNvSpPr/>
      </dsp:nvSpPr>
      <dsp:spPr>
        <a:xfrm>
          <a:off x="7805283" y="707702"/>
          <a:ext cx="3410697" cy="3357631"/>
        </a:xfrm>
        <a:prstGeom prst="rect">
          <a:avLst/>
        </a:prstGeom>
        <a:solidFill>
          <a:schemeClr val="lt1">
            <a:alpha val="90000"/>
            <a:tint val="40000"/>
            <a:hueOff val="0"/>
            <a:satOff val="0"/>
            <a:lumOff val="0"/>
            <a:alphaOff val="0"/>
          </a:schemeClr>
        </a:solidFill>
        <a:ln w="9525" cap="flat" cmpd="sng" algn="ctr">
          <a:solidFill>
            <a:schemeClr val="accent4">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ctr" anchorCtr="0">
          <a:noAutofit/>
        </a:bodyPr>
        <a:lstStyle/>
        <a:p>
          <a:pPr marL="228600" lvl="1" indent="-228600" algn="l" defTabSz="889000">
            <a:lnSpc>
              <a:spcPct val="90000"/>
            </a:lnSpc>
            <a:spcBef>
              <a:spcPct val="0"/>
            </a:spcBef>
            <a:spcAft>
              <a:spcPct val="15000"/>
            </a:spcAft>
            <a:buChar char="•"/>
          </a:pPr>
          <a:r>
            <a:rPr lang="fr-FR" sz="2000" kern="1200" noProof="0" dirty="0">
              <a:solidFill>
                <a:prstClr val="black">
                  <a:hueOff val="0"/>
                  <a:satOff val="0"/>
                  <a:lumOff val="0"/>
                  <a:alphaOff val="0"/>
                </a:prstClr>
              </a:solidFill>
              <a:latin typeface="Gill Sans MT" panose="020B0502020104020203"/>
              <a:ea typeface="+mn-ea"/>
              <a:cs typeface="+mn-cs"/>
            </a:rPr>
            <a:t>Veiller au respect des principes de BPL</a:t>
          </a:r>
        </a:p>
        <a:p>
          <a:pPr marL="228600" lvl="1" indent="-228600" algn="l" defTabSz="889000">
            <a:lnSpc>
              <a:spcPct val="90000"/>
            </a:lnSpc>
            <a:spcBef>
              <a:spcPct val="0"/>
            </a:spcBef>
            <a:spcAft>
              <a:spcPct val="15000"/>
            </a:spcAft>
            <a:buChar char="•"/>
          </a:pPr>
          <a:r>
            <a:rPr lang="fr-FR" sz="2000" kern="1200" noProof="0" dirty="0">
              <a:solidFill>
                <a:prstClr val="black">
                  <a:hueOff val="0"/>
                  <a:satOff val="0"/>
                  <a:lumOff val="0"/>
                  <a:alphaOff val="0"/>
                </a:prstClr>
              </a:solidFill>
              <a:latin typeface="Gill Sans MT" panose="020B0502020104020203"/>
              <a:ea typeface="+mn-ea"/>
              <a:cs typeface="+mn-cs"/>
            </a:rPr>
            <a:t>Garantir un personnel qualifié, des installations physiques, des équipements et des fournitures adéquats.</a:t>
          </a:r>
        </a:p>
        <a:p>
          <a:pPr marL="228600" lvl="1" indent="-228600" algn="l" defTabSz="889000">
            <a:lnSpc>
              <a:spcPct val="90000"/>
            </a:lnSpc>
            <a:spcBef>
              <a:spcPct val="0"/>
            </a:spcBef>
            <a:spcAft>
              <a:spcPct val="15000"/>
            </a:spcAft>
            <a:buChar char="•"/>
          </a:pPr>
          <a:r>
            <a:rPr lang="fr-FR" sz="2000" kern="1200" noProof="0" dirty="0">
              <a:latin typeface="+mn-lt"/>
            </a:rPr>
            <a:t>Tenir un registre des qualifications, de la formation, de l'expérience et de la description des emplois.</a:t>
          </a:r>
          <a:endParaRPr lang="fr-FR" sz="2000" kern="1200" noProof="0" dirty="0">
            <a:solidFill>
              <a:prstClr val="black">
                <a:hueOff val="0"/>
                <a:satOff val="0"/>
                <a:lumOff val="0"/>
                <a:alphaOff val="0"/>
              </a:prstClr>
            </a:solidFill>
            <a:latin typeface="Gill Sans MT" panose="020B0502020104020203"/>
            <a:ea typeface="+mn-ea"/>
            <a:cs typeface="+mn-cs"/>
          </a:endParaRPr>
        </a:p>
      </dsp:txBody>
      <dsp:txXfrm>
        <a:off x="7805283" y="707702"/>
        <a:ext cx="3410697" cy="33576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36B8D-9EDC-2740-A4E1-CDE46C19471F}">
      <dsp:nvSpPr>
        <dsp:cNvPr id="0" name=""/>
        <dsp:cNvSpPr/>
      </dsp:nvSpPr>
      <dsp:spPr>
        <a:xfrm>
          <a:off x="51" y="778"/>
          <a:ext cx="4895043" cy="1267200"/>
        </a:xfrm>
        <a:prstGeom prst="rect">
          <a:avLst/>
        </a:prstGeom>
        <a:solidFill>
          <a:schemeClr val="lt1">
            <a:hueOff val="0"/>
            <a:satOff val="0"/>
            <a:lumOff val="0"/>
            <a:alphaOff val="0"/>
          </a:schemeClr>
        </a:solidFill>
        <a:ln w="25400" cap="flat" cmpd="sng" algn="ctr">
          <a:solidFill>
            <a:srgbClr val="C00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a:t>La bonne science</a:t>
          </a:r>
        </a:p>
      </dsp:txBody>
      <dsp:txXfrm>
        <a:off x="51" y="778"/>
        <a:ext cx="4895043" cy="1267200"/>
      </dsp:txXfrm>
    </dsp:sp>
    <dsp:sp modelId="{B6E0DA27-0F47-8D4A-B6CE-8D7D059F0CE3}">
      <dsp:nvSpPr>
        <dsp:cNvPr id="0" name=""/>
        <dsp:cNvSpPr/>
      </dsp:nvSpPr>
      <dsp:spPr>
        <a:xfrm>
          <a:off x="51" y="1267978"/>
          <a:ext cx="4895043" cy="1932480"/>
        </a:xfrm>
        <a:prstGeom prst="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298308-5561-9742-9260-6CEA8A0541DE}">
      <dsp:nvSpPr>
        <dsp:cNvPr id="0" name=""/>
        <dsp:cNvSpPr/>
      </dsp:nvSpPr>
      <dsp:spPr>
        <a:xfrm>
          <a:off x="5580400" y="778"/>
          <a:ext cx="4895043" cy="1267200"/>
        </a:xfrm>
        <a:prstGeom prst="rect">
          <a:avLst/>
        </a:prstGeom>
        <a:solidFill>
          <a:schemeClr val="lt1">
            <a:hueOff val="0"/>
            <a:satOff val="0"/>
            <a:lumOff val="0"/>
            <a:alphaOff val="0"/>
          </a:schemeClr>
        </a:solidFill>
        <a:ln w="25400" cap="flat" cmpd="sng" algn="ctr">
          <a:solidFill>
            <a:srgbClr val="C00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a:t>Bonne organisation</a:t>
          </a:r>
        </a:p>
      </dsp:txBody>
      <dsp:txXfrm>
        <a:off x="5580400" y="778"/>
        <a:ext cx="4895043" cy="1267200"/>
      </dsp:txXfrm>
    </dsp:sp>
    <dsp:sp modelId="{D394CE3A-2B2F-E94C-97C9-D427359A91D3}">
      <dsp:nvSpPr>
        <dsp:cNvPr id="0" name=""/>
        <dsp:cNvSpPr/>
      </dsp:nvSpPr>
      <dsp:spPr>
        <a:xfrm>
          <a:off x="5580400" y="1267978"/>
          <a:ext cx="4895043" cy="1932480"/>
        </a:xfrm>
        <a:prstGeom prst="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CE6BD5-C939-414A-84EF-E2002A318B59}"/>
              </a:ext>
            </a:extLst>
          </p:cNvPr>
          <p:cNvSpPr>
            <a:spLocks noGrp="1"/>
          </p:cNvSpPr>
          <p:nvPr>
            <p:ph type="hdr" sz="quarter"/>
          </p:nvPr>
        </p:nvSpPr>
        <p:spPr>
          <a:xfrm>
            <a:off x="0" y="0"/>
            <a:ext cx="2971800" cy="457200"/>
          </a:xfrm>
          <a:prstGeom prst="rect">
            <a:avLst/>
          </a:prstGeom>
        </p:spPr>
        <p:txBody>
          <a:bodyPr vert="horz" lIns="91438" tIns="45719" rIns="91438" bIns="4571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60F1438A-2A1F-4CB5-961E-F70239BC190F}"/>
              </a:ext>
            </a:extLst>
          </p:cNvPr>
          <p:cNvSpPr>
            <a:spLocks noGrp="1"/>
          </p:cNvSpPr>
          <p:nvPr>
            <p:ph type="dt" sz="quarter" idx="1"/>
          </p:nvPr>
        </p:nvSpPr>
        <p:spPr>
          <a:xfrm>
            <a:off x="3884613" y="0"/>
            <a:ext cx="2971800" cy="457200"/>
          </a:xfrm>
          <a:prstGeom prst="rect">
            <a:avLst/>
          </a:prstGeom>
        </p:spPr>
        <p:txBody>
          <a:bodyPr vert="horz" lIns="91438" tIns="45719" rIns="91438" bIns="45719" rtlCol="0"/>
          <a:lstStyle>
            <a:lvl1pPr algn="r" eaLnBrk="1" fontAlgn="auto" hangingPunct="1">
              <a:spcBef>
                <a:spcPts val="0"/>
              </a:spcBef>
              <a:spcAft>
                <a:spcPts val="0"/>
              </a:spcAft>
              <a:defRPr sz="1200">
                <a:latin typeface="+mn-lt"/>
              </a:defRPr>
            </a:lvl1pPr>
          </a:lstStyle>
          <a:p>
            <a:pPr>
              <a:defRPr/>
            </a:pPr>
            <a:fld id="{FAB67749-90F4-4641-8A3D-35E08BC77FE2}" type="datetimeFigureOut">
              <a:rPr lang="en-US"/>
              <a:pPr>
                <a:defRPr/>
              </a:pPr>
              <a:t>8/16/2023</a:t>
            </a:fld>
            <a:endParaRPr lang="en-US"/>
          </a:p>
        </p:txBody>
      </p:sp>
      <p:sp>
        <p:nvSpPr>
          <p:cNvPr id="4" name="Footer Placeholder 3">
            <a:extLst>
              <a:ext uri="{FF2B5EF4-FFF2-40B4-BE49-F238E27FC236}">
                <a16:creationId xmlns:a16="http://schemas.microsoft.com/office/drawing/2014/main" id="{89EB0E8A-A529-4C73-84D7-9499115B3A83}"/>
              </a:ext>
            </a:extLst>
          </p:cNvPr>
          <p:cNvSpPr>
            <a:spLocks noGrp="1"/>
          </p:cNvSpPr>
          <p:nvPr>
            <p:ph type="ftr" sz="quarter" idx="2"/>
          </p:nvPr>
        </p:nvSpPr>
        <p:spPr>
          <a:xfrm>
            <a:off x="0" y="8685213"/>
            <a:ext cx="2971800" cy="457200"/>
          </a:xfrm>
          <a:prstGeom prst="rect">
            <a:avLst/>
          </a:prstGeom>
        </p:spPr>
        <p:txBody>
          <a:bodyPr vert="horz" lIns="91438" tIns="45719" rIns="91438" bIns="45719"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48551AE4-5A5E-4E04-9367-3B2CBF1978C3}"/>
              </a:ext>
            </a:extLst>
          </p:cNvPr>
          <p:cNvSpPr>
            <a:spLocks noGrp="1"/>
          </p:cNvSpPr>
          <p:nvPr>
            <p:ph type="sldNum" sz="quarter" idx="3"/>
          </p:nvPr>
        </p:nvSpPr>
        <p:spPr>
          <a:xfrm>
            <a:off x="3884613" y="8685213"/>
            <a:ext cx="2971800" cy="457200"/>
          </a:xfrm>
          <a:prstGeom prst="rect">
            <a:avLst/>
          </a:prstGeom>
        </p:spPr>
        <p:txBody>
          <a:bodyPr vert="horz" lIns="91438" tIns="45719" rIns="91438" bIns="45719" rtlCol="0" anchor="b"/>
          <a:lstStyle>
            <a:lvl1pPr algn="r" eaLnBrk="1" fontAlgn="auto" hangingPunct="1">
              <a:spcBef>
                <a:spcPts val="0"/>
              </a:spcBef>
              <a:spcAft>
                <a:spcPts val="0"/>
              </a:spcAft>
              <a:defRPr sz="1200">
                <a:latin typeface="+mn-lt"/>
              </a:defRPr>
            </a:lvl1pPr>
          </a:lstStyle>
          <a:p>
            <a:pPr>
              <a:defRPr/>
            </a:pPr>
            <a:fld id="{876A2205-4EB1-41AF-9DD4-CB88003DBA6A}" type="slidenum">
              <a:rPr lang="en-US"/>
              <a:pPr>
                <a:defRPr/>
              </a:pPr>
              <a:t>‹N°›</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084313-EFD8-4F39-963D-4EE99FA884BB}"/>
              </a:ext>
            </a:extLst>
          </p:cNvPr>
          <p:cNvSpPr>
            <a:spLocks noGrp="1"/>
          </p:cNvSpPr>
          <p:nvPr>
            <p:ph type="hdr" sz="quarter"/>
          </p:nvPr>
        </p:nvSpPr>
        <p:spPr>
          <a:xfrm>
            <a:off x="0" y="0"/>
            <a:ext cx="2971800" cy="457200"/>
          </a:xfrm>
          <a:prstGeom prst="rect">
            <a:avLst/>
          </a:prstGeom>
        </p:spPr>
        <p:txBody>
          <a:bodyPr vert="horz" lIns="91438" tIns="45719" rIns="91438" bIns="4571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304CADF-CCA4-4AC4-8DC4-BE5AF4226BD9}"/>
              </a:ext>
            </a:extLst>
          </p:cNvPr>
          <p:cNvSpPr>
            <a:spLocks noGrp="1"/>
          </p:cNvSpPr>
          <p:nvPr>
            <p:ph type="dt" idx="1"/>
          </p:nvPr>
        </p:nvSpPr>
        <p:spPr>
          <a:xfrm>
            <a:off x="3884613" y="0"/>
            <a:ext cx="2971800" cy="457200"/>
          </a:xfrm>
          <a:prstGeom prst="rect">
            <a:avLst/>
          </a:prstGeom>
        </p:spPr>
        <p:txBody>
          <a:bodyPr vert="horz" lIns="91438" tIns="45719" rIns="91438" bIns="45719" rtlCol="0"/>
          <a:lstStyle>
            <a:lvl1pPr algn="r" eaLnBrk="1" fontAlgn="auto" hangingPunct="1">
              <a:spcBef>
                <a:spcPts val="0"/>
              </a:spcBef>
              <a:spcAft>
                <a:spcPts val="0"/>
              </a:spcAft>
              <a:defRPr sz="1200">
                <a:latin typeface="+mn-lt"/>
              </a:defRPr>
            </a:lvl1pPr>
          </a:lstStyle>
          <a:p>
            <a:pPr>
              <a:defRPr/>
            </a:pPr>
            <a:fld id="{1B6641CF-AC36-4A26-B9A6-CDD4DFE9F774}" type="datetimeFigureOut">
              <a:rPr lang="en-US"/>
              <a:t>8/16/2023</a:t>
            </a:fld>
            <a:endParaRPr lang="en-US"/>
          </a:p>
        </p:txBody>
      </p:sp>
      <p:sp>
        <p:nvSpPr>
          <p:cNvPr id="4" name="Slide Image Placeholder 3">
            <a:extLst>
              <a:ext uri="{FF2B5EF4-FFF2-40B4-BE49-F238E27FC236}">
                <a16:creationId xmlns:a16="http://schemas.microsoft.com/office/drawing/2014/main" id="{1759DF36-9197-405B-924D-B29AC98309D4}"/>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38" tIns="45719" rIns="91438" bIns="45719" rtlCol="0" anchor="ctr"/>
          <a:lstStyle/>
          <a:p>
            <a:pPr lvl="0"/>
            <a:endParaRPr lang="en-US" noProof="0"/>
          </a:p>
        </p:txBody>
      </p:sp>
      <p:sp>
        <p:nvSpPr>
          <p:cNvPr id="5" name="Notes Placeholder 4">
            <a:extLst>
              <a:ext uri="{FF2B5EF4-FFF2-40B4-BE49-F238E27FC236}">
                <a16:creationId xmlns:a16="http://schemas.microsoft.com/office/drawing/2014/main" id="{A458FADC-DB8D-462B-8780-224021490919}"/>
              </a:ext>
            </a:extLst>
          </p:cNvPr>
          <p:cNvSpPr>
            <a:spLocks noGrp="1"/>
          </p:cNvSpPr>
          <p:nvPr>
            <p:ph type="body" sz="quarter" idx="3"/>
          </p:nvPr>
        </p:nvSpPr>
        <p:spPr>
          <a:xfrm>
            <a:off x="685800" y="4343400"/>
            <a:ext cx="5486400" cy="4114800"/>
          </a:xfrm>
          <a:prstGeom prst="rect">
            <a:avLst/>
          </a:prstGeom>
        </p:spPr>
        <p:txBody>
          <a:bodyPr vert="horz" lIns="91438" tIns="45719" rIns="91438" bIns="45719" rtlCol="0">
            <a:normAutofit/>
          </a:bodyPr>
          <a:lstStyle/>
          <a:p>
            <a:pPr lvl="0"/>
            <a:r>
              <a:rPr lang="en-US" noProof="0"/>
              <a:t>Cliquez pour modifier les styles de texte du Master</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Footer Placeholder 5">
            <a:extLst>
              <a:ext uri="{FF2B5EF4-FFF2-40B4-BE49-F238E27FC236}">
                <a16:creationId xmlns:a16="http://schemas.microsoft.com/office/drawing/2014/main" id="{BF42095A-D675-4463-8464-67EB06D8EAFC}"/>
              </a:ext>
            </a:extLst>
          </p:cNvPr>
          <p:cNvSpPr>
            <a:spLocks noGrp="1"/>
          </p:cNvSpPr>
          <p:nvPr>
            <p:ph type="ftr" sz="quarter" idx="4"/>
          </p:nvPr>
        </p:nvSpPr>
        <p:spPr>
          <a:xfrm>
            <a:off x="0" y="8685213"/>
            <a:ext cx="2971800" cy="457200"/>
          </a:xfrm>
          <a:prstGeom prst="rect">
            <a:avLst/>
          </a:prstGeom>
        </p:spPr>
        <p:txBody>
          <a:bodyPr vert="horz" lIns="91438" tIns="45719" rIns="91438" bIns="4571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502D9636-A054-42E9-B225-0538FF60155A}"/>
              </a:ext>
            </a:extLst>
          </p:cNvPr>
          <p:cNvSpPr>
            <a:spLocks noGrp="1"/>
          </p:cNvSpPr>
          <p:nvPr>
            <p:ph type="sldNum" sz="quarter" idx="5"/>
          </p:nvPr>
        </p:nvSpPr>
        <p:spPr>
          <a:xfrm>
            <a:off x="3884613" y="8685213"/>
            <a:ext cx="2971800" cy="457200"/>
          </a:xfrm>
          <a:prstGeom prst="rect">
            <a:avLst/>
          </a:prstGeom>
        </p:spPr>
        <p:txBody>
          <a:bodyPr vert="horz" lIns="91438" tIns="45719" rIns="91438" bIns="45719" rtlCol="0" anchor="b"/>
          <a:lstStyle>
            <a:lvl1pPr algn="r" eaLnBrk="1" fontAlgn="auto" hangingPunct="1">
              <a:spcBef>
                <a:spcPts val="0"/>
              </a:spcBef>
              <a:spcAft>
                <a:spcPts val="0"/>
              </a:spcAft>
              <a:defRPr sz="1200">
                <a:latin typeface="+mn-lt"/>
              </a:defRPr>
            </a:lvl1pPr>
          </a:lstStyle>
          <a:p>
            <a:pPr>
              <a:defRPr/>
            </a:pPr>
            <a:fld id="{749FA0DD-E989-4BFC-87BD-F30995389F66}" type="slidenum">
              <a:rPr lang="en-US"/>
              <a:t>‹N°›</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0A7CB4E-39B7-4166-8A5B-E1E00EE5E4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2D9491FB-71BB-4259-9321-7111D524E6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a:extLst>
              <a:ext uri="{FF2B5EF4-FFF2-40B4-BE49-F238E27FC236}">
                <a16:creationId xmlns:a16="http://schemas.microsoft.com/office/drawing/2014/main" id="{A195356E-C670-40AC-8E15-1CADE84E5A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EE4F80E4-9078-4779-8110-71C7058D38F5}" type="slidenum">
              <a:rPr lang="en-US" altLang="en-US" smtClean="0">
                <a:latin typeface="Calibri" panose="020F0502020204030204" pitchFamily="34" charset="0"/>
              </a:rPr>
              <a:t>1</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02AE30-706A-4542-A5D4-242CCAFE7C36}" type="slidenum">
              <a:rPr lang="en-US" smtClean="0"/>
              <a:t>2</a:t>
            </a:fld>
            <a:endParaRPr lang="en-US"/>
          </a:p>
        </p:txBody>
      </p:sp>
    </p:spTree>
    <p:extLst>
      <p:ext uri="{BB962C8B-B14F-4D97-AF65-F5344CB8AC3E}">
        <p14:creationId xmlns:p14="http://schemas.microsoft.com/office/powerpoint/2010/main" val="2485642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BF4297-A340-4167-A703-9A0FB553322B}" type="slidenum">
              <a:rPr lang="en-US" smtClean="0"/>
              <a:t>7</a:t>
            </a:fld>
            <a:endParaRPr lang="en-US"/>
          </a:p>
        </p:txBody>
      </p:sp>
    </p:spTree>
    <p:extLst>
      <p:ext uri="{BB962C8B-B14F-4D97-AF65-F5344CB8AC3E}">
        <p14:creationId xmlns:p14="http://schemas.microsoft.com/office/powerpoint/2010/main" val="2888394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BF4297-A340-4167-A703-9A0FB553322B}" type="slidenum">
              <a:rPr lang="en-US" smtClean="0"/>
              <a:t>11</a:t>
            </a:fld>
            <a:endParaRPr lang="en-US"/>
          </a:p>
        </p:txBody>
      </p:sp>
    </p:spTree>
    <p:extLst>
      <p:ext uri="{BB962C8B-B14F-4D97-AF65-F5344CB8AC3E}">
        <p14:creationId xmlns:p14="http://schemas.microsoft.com/office/powerpoint/2010/main" val="2630192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49FA0DD-E989-4BFC-87BD-F30995389F66}" type="slidenum">
              <a:rPr lang="en-US" smtClean="0"/>
              <a:t>14</a:t>
            </a:fld>
            <a:endParaRPr lang="en-US"/>
          </a:p>
        </p:txBody>
      </p:sp>
    </p:spTree>
    <p:extLst>
      <p:ext uri="{BB962C8B-B14F-4D97-AF65-F5344CB8AC3E}">
        <p14:creationId xmlns:p14="http://schemas.microsoft.com/office/powerpoint/2010/main" val="1735424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AE3441C1-61F2-4C49-809C-063DF31CE8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3368B573-8F3F-4BCE-9161-2F41C120B8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a:extLst>
              <a:ext uri="{FF2B5EF4-FFF2-40B4-BE49-F238E27FC236}">
                <a16:creationId xmlns:a16="http://schemas.microsoft.com/office/drawing/2014/main" id="{8A7BE8ED-7DF4-4F93-A843-474903D56A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C51D3FA1-EC64-4095-B3CD-DA2EA165AD2E}" type="slidenum">
              <a:rPr lang="en-US" altLang="en-US" smtClean="0">
                <a:latin typeface="Calibri" panose="020F0502020204030204" pitchFamily="34" charset="0"/>
              </a:rPr>
              <a:t>28</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6" Type="http://schemas.openxmlformats.org/officeDocument/2006/relationships/image" Target="../media/image1.emf"/><Relationship Id="rId5" Type="http://schemas.openxmlformats.org/officeDocument/2006/relationships/image" Target="../media/image12.jpe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8" Type="http://schemas.openxmlformats.org/officeDocument/2006/relationships/hyperlink" Target="https://www.linkedin.com/company/52130220/" TargetMode="External"/><Relationship Id="rId3" Type="http://schemas.openxmlformats.org/officeDocument/2006/relationships/hyperlink" Target="mailto:livestock-lab@ufl.edu" TargetMode="External"/><Relationship Id="rId7" Type="http://schemas.openxmlformats.org/officeDocument/2006/relationships/image" Target="../media/image7.jpeg"/><Relationship Id="rId2" Type="http://schemas.openxmlformats.org/officeDocument/2006/relationships/hyperlink" Target="https://livestocklab.ifas.ufl.edu/" TargetMode="External"/><Relationship Id="rId1" Type="http://schemas.openxmlformats.org/officeDocument/2006/relationships/slideMaster" Target="../slideMasters/slideMaster5.xml"/><Relationship Id="rId6" Type="http://schemas.openxmlformats.org/officeDocument/2006/relationships/hyperlink" Target="https://twitter.com/livestock_lab" TargetMode="External"/><Relationship Id="rId11" Type="http://schemas.openxmlformats.org/officeDocument/2006/relationships/image" Target="../media/image9.png"/><Relationship Id="rId5" Type="http://schemas.openxmlformats.org/officeDocument/2006/relationships/image" Target="../media/image6.jpeg"/><Relationship Id="rId10" Type="http://schemas.openxmlformats.org/officeDocument/2006/relationships/hyperlink" Target="https://www.youtube.com/channel/UCxaUOtFzMZ8eFysKHzQ70Pg" TargetMode="External"/><Relationship Id="rId4" Type="http://schemas.openxmlformats.org/officeDocument/2006/relationships/hyperlink" Target="https://www.facebook.com/LivestockLab" TargetMode="External"/><Relationship Id="rId9"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3139F8-B272-4606-B909-1C0E20FBED42}"/>
              </a:ext>
            </a:extLst>
          </p:cNvPr>
          <p:cNvSpPr txBox="1">
            <a:spLocks noChangeArrowheads="1"/>
          </p:cNvSpPr>
          <p:nvPr/>
        </p:nvSpPr>
        <p:spPr bwMode="auto">
          <a:xfrm>
            <a:off x="477838" y="6611938"/>
            <a:ext cx="9634537" cy="230187"/>
          </a:xfrm>
          <a:prstGeom prst="rect">
            <a:avLst/>
          </a:prstGeom>
          <a:noFill/>
          <a:ln>
            <a:noFill/>
          </a:ln>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eaLnBrk="1" hangingPunct="1">
              <a:defRPr/>
            </a:pPr>
            <a:r>
              <a:rPr lang="en-US" altLang="en-US" sz="900" i="1">
                <a:solidFill>
                  <a:schemeClr val="bg1"/>
                </a:solidFill>
                <a:latin typeface="Arial" panose="020B0604020202020204" pitchFamily="34" charset="0"/>
                <a:cs typeface="Arial" panose="020B0604020202020204" pitchFamily="34" charset="0"/>
              </a:rPr>
              <a:t>Photo Credit Goes Here</a:t>
            </a:r>
          </a:p>
        </p:txBody>
      </p:sp>
      <p:pic>
        <p:nvPicPr>
          <p:cNvPr id="6" name="Picture 9" descr="horizontal RGB white.eps">
            <a:extLst>
              <a:ext uri="{FF2B5EF4-FFF2-40B4-BE49-F238E27FC236}">
                <a16:creationId xmlns:a16="http://schemas.microsoft.com/office/drawing/2014/main" id="{C2E7430B-F192-4334-A296-C483A5B81F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222250"/>
            <a:ext cx="34004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2"/>
          </p:nvPr>
        </p:nvSpPr>
        <p:spPr>
          <a:xfrm>
            <a:off x="617142" y="5723098"/>
            <a:ext cx="6697133" cy="260350"/>
          </a:xfrm>
          <a:prstGeom prst="rect">
            <a:avLst/>
          </a:prstGeom>
        </p:spPr>
        <p:txBody>
          <a:bodyPr/>
          <a:lstStyle>
            <a:lvl1pPr marL="0" indent="0">
              <a:buNone/>
              <a:defRPr sz="1000" i="1" baseline="0">
                <a:solidFill>
                  <a:schemeClr val="bg1"/>
                </a:solidFill>
                <a:latin typeface="+mj-lt"/>
                <a:cs typeface="Arial" panose="020B0604020202020204" pitchFamily="34" charset="0"/>
              </a:defRPr>
            </a:lvl1pPr>
          </a:lstStyle>
          <a:p>
            <a:pPr lvl="0"/>
            <a:r>
              <a:rPr lang="en-US"/>
              <a:t>Click to edit Master text styles</a:t>
            </a:r>
          </a:p>
        </p:txBody>
      </p:sp>
      <p:sp>
        <p:nvSpPr>
          <p:cNvPr id="17" name="Text Placeholder 16"/>
          <p:cNvSpPr>
            <a:spLocks noGrp="1"/>
          </p:cNvSpPr>
          <p:nvPr>
            <p:ph type="body" sz="quarter" idx="13"/>
          </p:nvPr>
        </p:nvSpPr>
        <p:spPr>
          <a:xfrm>
            <a:off x="603252" y="5175082"/>
            <a:ext cx="10915649" cy="268287"/>
          </a:xfrm>
          <a:prstGeom prst="rect">
            <a:avLst/>
          </a:prstGeom>
        </p:spPr>
        <p:txBody>
          <a:bodyPr/>
          <a:lstStyle>
            <a:lvl1pPr marL="0" indent="0" algn="ctr">
              <a:buNone/>
              <a:defRPr sz="1500" b="1" baseline="0">
                <a:solidFill>
                  <a:schemeClr val="bg1"/>
                </a:solidFill>
                <a:latin typeface="+mj-lt"/>
                <a:cs typeface="Arial" panose="020B0604020202020204" pitchFamily="34" charset="0"/>
              </a:defRPr>
            </a:lvl1pPr>
          </a:lstStyle>
          <a:p>
            <a:pPr lvl="0"/>
            <a:r>
              <a:rPr lang="en-US"/>
              <a:t>Click to edit Master text styles</a:t>
            </a:r>
          </a:p>
        </p:txBody>
      </p:sp>
      <p:sp>
        <p:nvSpPr>
          <p:cNvPr id="19" name="Text Placeholder 18"/>
          <p:cNvSpPr>
            <a:spLocks noGrp="1"/>
          </p:cNvSpPr>
          <p:nvPr>
            <p:ph type="body" sz="quarter" idx="14"/>
          </p:nvPr>
        </p:nvSpPr>
        <p:spPr>
          <a:xfrm>
            <a:off x="1362457" y="3829050"/>
            <a:ext cx="9453033" cy="1195388"/>
          </a:xfrm>
          <a:prstGeom prst="rect">
            <a:avLst/>
          </a:prstGeom>
        </p:spPr>
        <p:txBody>
          <a:bodyPr/>
          <a:lstStyle>
            <a:lvl1pPr marL="0" indent="0" algn="ctr">
              <a:buNone/>
              <a:defRPr sz="3400" baseline="0">
                <a:solidFill>
                  <a:schemeClr val="tx1"/>
                </a:solidFill>
                <a:latin typeface="+mj-lt"/>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985789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4278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85B550-C815-442C-AB41-7B428B3414B4}"/>
              </a:ext>
            </a:extLst>
          </p:cNvPr>
          <p:cNvSpPr>
            <a:spLocks noGrp="1"/>
          </p:cNvSpPr>
          <p:nvPr>
            <p:ph type="dt" sz="half" idx="10"/>
          </p:nvPr>
        </p:nvSpPr>
        <p:spPr>
          <a:xfrm>
            <a:off x="0" y="0"/>
            <a:ext cx="0" cy="0"/>
          </a:xfrm>
        </p:spPr>
        <p:txBody>
          <a:bodyPr/>
          <a:lstStyle>
            <a:lvl1pPr>
              <a:defRPr/>
            </a:lvl1pPr>
          </a:lstStyle>
          <a:p>
            <a:pPr>
              <a:defRPr/>
            </a:pPr>
            <a:fld id="{2248487A-EBDA-472E-AF83-EA8C634C8760}" type="datetimeFigureOut">
              <a:rPr lang="en-US"/>
              <a:pPr>
                <a:defRPr/>
              </a:pPr>
              <a:t>8/16/2023</a:t>
            </a:fld>
            <a:endParaRPr lang="en-US"/>
          </a:p>
        </p:txBody>
      </p:sp>
      <p:sp>
        <p:nvSpPr>
          <p:cNvPr id="3" name="Footer Placeholder 2">
            <a:extLst>
              <a:ext uri="{FF2B5EF4-FFF2-40B4-BE49-F238E27FC236}">
                <a16:creationId xmlns:a16="http://schemas.microsoft.com/office/drawing/2014/main" id="{7E978DF1-1B88-41C9-93F4-60B9CB5BAEDD}"/>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2A9BCFF0-30D1-4CEC-B95E-B6BADF7C62D7}"/>
              </a:ext>
            </a:extLst>
          </p:cNvPr>
          <p:cNvSpPr>
            <a:spLocks noGrp="1"/>
          </p:cNvSpPr>
          <p:nvPr>
            <p:ph type="sldNum" sz="quarter" idx="12"/>
          </p:nvPr>
        </p:nvSpPr>
        <p:spPr>
          <a:xfrm>
            <a:off x="0" y="0"/>
            <a:ext cx="0" cy="0"/>
          </a:xfrm>
        </p:spPr>
        <p:txBody>
          <a:bodyPr/>
          <a:lstStyle>
            <a:lvl1pPr>
              <a:defRPr/>
            </a:lvl1pPr>
          </a:lstStyle>
          <a:p>
            <a:pPr>
              <a:defRPr/>
            </a:pPr>
            <a:fld id="{83E76A61-BB6F-45EA-AC83-E8C6419E8C85}" type="slidenum">
              <a:rPr lang="en-US"/>
              <a:pPr>
                <a:defRPr/>
              </a:pPr>
              <a:t>‹N°›</a:t>
            </a:fld>
            <a:endParaRPr lang="en-US"/>
          </a:p>
        </p:txBody>
      </p:sp>
    </p:spTree>
    <p:extLst>
      <p:ext uri="{BB962C8B-B14F-4D97-AF65-F5344CB8AC3E}">
        <p14:creationId xmlns:p14="http://schemas.microsoft.com/office/powerpoint/2010/main" val="3939901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15C8D4-4296-450F-8C9B-52054E2F5FC6}"/>
              </a:ext>
            </a:extLst>
          </p:cNvPr>
          <p:cNvSpPr>
            <a:spLocks noGrp="1"/>
          </p:cNvSpPr>
          <p:nvPr>
            <p:ph type="dt" sz="half" idx="10"/>
          </p:nvPr>
        </p:nvSpPr>
        <p:spPr/>
        <p:txBody>
          <a:bodyPr/>
          <a:lstStyle/>
          <a:p>
            <a:fld id="{71BAF347-493C-454F-B66B-43DCA66670E9}" type="datetimeFigureOut">
              <a:rPr lang="en-US" smtClean="0"/>
              <a:t>8/16/2023</a:t>
            </a:fld>
            <a:endParaRPr lang="en-US"/>
          </a:p>
        </p:txBody>
      </p:sp>
      <p:sp>
        <p:nvSpPr>
          <p:cNvPr id="3" name="Footer Placeholder 2">
            <a:extLst>
              <a:ext uri="{FF2B5EF4-FFF2-40B4-BE49-F238E27FC236}">
                <a16:creationId xmlns:a16="http://schemas.microsoft.com/office/drawing/2014/main" id="{32517767-3C83-42C4-B018-ADE1ED2452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1209C7-5797-4D01-B8A7-0534032A3DD8}"/>
              </a:ext>
            </a:extLst>
          </p:cNvPr>
          <p:cNvSpPr>
            <a:spLocks noGrp="1"/>
          </p:cNvSpPr>
          <p:nvPr>
            <p:ph type="sldNum" sz="quarter" idx="12"/>
          </p:nvPr>
        </p:nvSpPr>
        <p:spPr/>
        <p:txBody>
          <a:bodyPr/>
          <a:lstStyle/>
          <a:p>
            <a:fld id="{03975C72-D6A3-4C32-B55E-066F6D089C57}" type="slidenum">
              <a:rPr lang="en-US" smtClean="0"/>
              <a:t>‹N°›</a:t>
            </a:fld>
            <a:endParaRPr lang="en-US"/>
          </a:p>
        </p:txBody>
      </p:sp>
      <p:pic>
        <p:nvPicPr>
          <p:cNvPr id="5" name="Picture 4" descr="IFAS2013.png">
            <a:extLst>
              <a:ext uri="{FF2B5EF4-FFF2-40B4-BE49-F238E27FC236}">
                <a16:creationId xmlns:a16="http://schemas.microsoft.com/office/drawing/2014/main" id="{514AF4E7-62BF-4B40-84C9-2F716DD935E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72347" y="6262738"/>
            <a:ext cx="1003877" cy="338862"/>
          </a:xfrm>
          <a:prstGeom prst="rect">
            <a:avLst/>
          </a:prstGeom>
        </p:spPr>
      </p:pic>
      <p:pic>
        <p:nvPicPr>
          <p:cNvPr id="6" name="Picture 5">
            <a:extLst>
              <a:ext uri="{FF2B5EF4-FFF2-40B4-BE49-F238E27FC236}">
                <a16:creationId xmlns:a16="http://schemas.microsoft.com/office/drawing/2014/main" id="{AAC0A801-EFF6-4260-8083-664B85DC26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9108"/>
            <a:ext cx="2380735" cy="910084"/>
          </a:xfrm>
          <a:prstGeom prst="rect">
            <a:avLst/>
          </a:prstGeom>
        </p:spPr>
      </p:pic>
      <p:pic>
        <p:nvPicPr>
          <p:cNvPr id="7" name="Picture 6">
            <a:extLst>
              <a:ext uri="{FF2B5EF4-FFF2-40B4-BE49-F238E27FC236}">
                <a16:creationId xmlns:a16="http://schemas.microsoft.com/office/drawing/2014/main" id="{994BDF52-495A-40FA-8D76-2397F52E6A3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65269" y="6227589"/>
            <a:ext cx="905023" cy="374011"/>
          </a:xfrm>
          <a:prstGeom prst="rect">
            <a:avLst/>
          </a:prstGeom>
        </p:spPr>
      </p:pic>
      <p:pic>
        <p:nvPicPr>
          <p:cNvPr id="8" name="Picture 7" descr="C:\Users\scjhendrickx\Dropbox\LSIL Files (1)\Pictures\logos\BMGF logos\BMGF_logo_RED.jpg">
            <a:extLst>
              <a:ext uri="{FF2B5EF4-FFF2-40B4-BE49-F238E27FC236}">
                <a16:creationId xmlns:a16="http://schemas.microsoft.com/office/drawing/2014/main" id="{2AA80B31-02CD-4A2C-80C3-1A5A387ACAED}"/>
              </a:ext>
            </a:extLst>
          </p:cNvPr>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2811140" y="6322711"/>
            <a:ext cx="1703195" cy="316890"/>
          </a:xfrm>
          <a:prstGeom prst="rect">
            <a:avLst/>
          </a:prstGeom>
          <a:noFill/>
          <a:ln>
            <a:noFill/>
          </a:ln>
        </p:spPr>
      </p:pic>
      <p:grpSp>
        <p:nvGrpSpPr>
          <p:cNvPr id="9" name="Group 8">
            <a:extLst>
              <a:ext uri="{FF2B5EF4-FFF2-40B4-BE49-F238E27FC236}">
                <a16:creationId xmlns:a16="http://schemas.microsoft.com/office/drawing/2014/main" id="{C8F3BE1E-9198-44BF-9E6D-805EC124AA00}"/>
              </a:ext>
            </a:extLst>
          </p:cNvPr>
          <p:cNvGrpSpPr/>
          <p:nvPr userDrawn="1"/>
        </p:nvGrpSpPr>
        <p:grpSpPr>
          <a:xfrm>
            <a:off x="0" y="0"/>
            <a:ext cx="12192000" cy="563008"/>
            <a:chOff x="0" y="0"/>
            <a:chExt cx="12192000" cy="563008"/>
          </a:xfrm>
        </p:grpSpPr>
        <p:sp>
          <p:nvSpPr>
            <p:cNvPr id="10" name="Rectangle 9">
              <a:extLst>
                <a:ext uri="{FF2B5EF4-FFF2-40B4-BE49-F238E27FC236}">
                  <a16:creationId xmlns:a16="http://schemas.microsoft.com/office/drawing/2014/main" id="{F0A4106A-A63E-4962-967B-4FDDD3CF3989}"/>
                </a:ext>
              </a:extLst>
            </p:cNvPr>
            <p:cNvSpPr/>
            <p:nvPr/>
          </p:nvSpPr>
          <p:spPr>
            <a:xfrm>
              <a:off x="0" y="0"/>
              <a:ext cx="12192000" cy="563008"/>
            </a:xfrm>
            <a:prstGeom prst="rect">
              <a:avLst/>
            </a:prstGeom>
            <a:solidFill>
              <a:srgbClr val="4799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pic>
          <p:nvPicPr>
            <p:cNvPr id="11" name="Picture 10" descr="horizontal RGB white.eps">
              <a:extLst>
                <a:ext uri="{FF2B5EF4-FFF2-40B4-BE49-F238E27FC236}">
                  <a16:creationId xmlns:a16="http://schemas.microsoft.com/office/drawing/2014/main" id="{51EAE868-449A-4EC9-A35A-A7A1ED2804F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9202" y="141707"/>
              <a:ext cx="2361044" cy="353748"/>
            </a:xfrm>
            <a:prstGeom prst="rect">
              <a:avLst/>
            </a:prstGeom>
            <a:ln>
              <a:noFill/>
            </a:ln>
          </p:spPr>
        </p:pic>
      </p:grpSp>
    </p:spTree>
    <p:extLst>
      <p:ext uri="{BB962C8B-B14F-4D97-AF65-F5344CB8AC3E}">
        <p14:creationId xmlns:p14="http://schemas.microsoft.com/office/powerpoint/2010/main" val="1624832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A41DA-8633-4566-8516-D52CD9DE74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4FE697-8ADB-42E8-80D9-4FCB1D5216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B924A8-11A7-41B3-9ECB-443936769FB7}"/>
              </a:ext>
            </a:extLst>
          </p:cNvPr>
          <p:cNvSpPr>
            <a:spLocks noGrp="1"/>
          </p:cNvSpPr>
          <p:nvPr>
            <p:ph type="dt" sz="half" idx="10"/>
          </p:nvPr>
        </p:nvSpPr>
        <p:spPr/>
        <p:txBody>
          <a:bodyPr/>
          <a:lstStyle/>
          <a:p>
            <a:fld id="{485FF9DF-AB56-4D49-BB2E-FAC55B526320}" type="datetimeFigureOut">
              <a:rPr lang="en-US" smtClean="0"/>
              <a:t>8/16/2023</a:t>
            </a:fld>
            <a:endParaRPr lang="en-US"/>
          </a:p>
        </p:txBody>
      </p:sp>
      <p:sp>
        <p:nvSpPr>
          <p:cNvPr id="5" name="Footer Placeholder 4">
            <a:extLst>
              <a:ext uri="{FF2B5EF4-FFF2-40B4-BE49-F238E27FC236}">
                <a16:creationId xmlns:a16="http://schemas.microsoft.com/office/drawing/2014/main" id="{1ADA8C9B-74A9-48FC-98DF-D658D5F98E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CD72B1-B985-411C-93A9-57FADCB9163A}"/>
              </a:ext>
            </a:extLst>
          </p:cNvPr>
          <p:cNvSpPr>
            <a:spLocks noGrp="1"/>
          </p:cNvSpPr>
          <p:nvPr>
            <p:ph type="sldNum" sz="quarter" idx="12"/>
          </p:nvPr>
        </p:nvSpPr>
        <p:spPr/>
        <p:txBody>
          <a:bodyPr/>
          <a:lstStyle/>
          <a:p>
            <a:fld id="{8808A0E9-7715-4B8A-90DA-F791965CBE24}" type="slidenum">
              <a:rPr lang="en-US" smtClean="0"/>
              <a:t>‹N°›</a:t>
            </a:fld>
            <a:endParaRPr lang="en-US"/>
          </a:p>
        </p:txBody>
      </p:sp>
    </p:spTree>
    <p:extLst>
      <p:ext uri="{BB962C8B-B14F-4D97-AF65-F5344CB8AC3E}">
        <p14:creationId xmlns:p14="http://schemas.microsoft.com/office/powerpoint/2010/main" val="3040612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4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brande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297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and Left Justified Text">
    <p:spTree>
      <p:nvGrpSpPr>
        <p:cNvPr id="1" name=""/>
        <p:cNvGrpSpPr/>
        <p:nvPr/>
      </p:nvGrpSpPr>
      <p:grpSpPr>
        <a:xfrm>
          <a:off x="0" y="0"/>
          <a:ext cx="0" cy="0"/>
          <a:chOff x="0" y="0"/>
          <a:chExt cx="0" cy="0"/>
        </a:xfrm>
      </p:grpSpPr>
      <p:sp>
        <p:nvSpPr>
          <p:cNvPr id="4" name="Title 1"/>
          <p:cNvSpPr>
            <a:spLocks noGrp="1"/>
          </p:cNvSpPr>
          <p:nvPr>
            <p:ph type="title"/>
          </p:nvPr>
        </p:nvSpPr>
        <p:spPr bwMode="auto">
          <a:xfrm>
            <a:off x="567309" y="994016"/>
            <a:ext cx="10972800" cy="597049"/>
          </a:xfrm>
          <a:prstGeom prst="rect">
            <a:avLst/>
          </a:prstGeom>
          <a:noFill/>
          <a:ln w="0">
            <a:noFill/>
            <a:miter lim="800000"/>
            <a:headEnd/>
            <a:tailEnd/>
          </a:ln>
        </p:spPr>
        <p:txBody>
          <a:bodyPr vert="horz" wrap="square" lIns="91440" tIns="45720" rIns="91440" bIns="0" numCol="1" anchor="t" anchorCtr="0" compatLnSpc="1">
            <a:prstTxWarp prst="textNoShape">
              <a:avLst/>
            </a:prstTxWarp>
          </a:bodyPr>
          <a:lstStyle>
            <a:lvl1pPr>
              <a:defRPr sz="3200" b="1" cap="all" baseline="0">
                <a:solidFill>
                  <a:srgbClr val="C25700"/>
                </a:solidFill>
                <a:latin typeface="Gill Sans MT" panose="020B0502020104020203" pitchFamily="34" charset="0"/>
                <a:cs typeface="Arial" panose="020B0604020202020204" pitchFamily="34" charset="0"/>
              </a:defRPr>
            </a:lvl1pPr>
          </a:lstStyle>
          <a:p>
            <a:r>
              <a:rPr lang="en-US" altLang="en-US"/>
              <a:t>Click to edit Master title style</a:t>
            </a:r>
          </a:p>
        </p:txBody>
      </p:sp>
      <p:sp>
        <p:nvSpPr>
          <p:cNvPr id="8" name="Text Placeholder 7"/>
          <p:cNvSpPr>
            <a:spLocks noGrp="1"/>
          </p:cNvSpPr>
          <p:nvPr>
            <p:ph type="body" sz="quarter" idx="10"/>
          </p:nvPr>
        </p:nvSpPr>
        <p:spPr>
          <a:xfrm>
            <a:off x="817034" y="2087563"/>
            <a:ext cx="10801351" cy="3291840"/>
          </a:xfrm>
          <a:prstGeom prst="rect">
            <a:avLst/>
          </a:prstGeom>
        </p:spPr>
        <p:txBody>
          <a:bodyPr/>
          <a:lstStyle>
            <a:lvl1pPr marL="0" indent="0">
              <a:buNone/>
              <a:defRPr sz="1800">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Click to edit Master text styles</a:t>
            </a:r>
          </a:p>
          <a:p>
            <a:pPr lvl="0"/>
            <a:endParaRPr lang="en-US"/>
          </a:p>
        </p:txBody>
      </p:sp>
    </p:spTree>
    <p:extLst>
      <p:ext uri="{BB962C8B-B14F-4D97-AF65-F5344CB8AC3E}">
        <p14:creationId xmlns:p14="http://schemas.microsoft.com/office/powerpoint/2010/main" val="263013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and bulleted list">
    <p:spTree>
      <p:nvGrpSpPr>
        <p:cNvPr id="1" name=""/>
        <p:cNvGrpSpPr/>
        <p:nvPr/>
      </p:nvGrpSpPr>
      <p:grpSpPr>
        <a:xfrm>
          <a:off x="0" y="0"/>
          <a:ext cx="0" cy="0"/>
          <a:chOff x="0" y="0"/>
          <a:chExt cx="0" cy="0"/>
        </a:xfrm>
      </p:grpSpPr>
      <p:sp>
        <p:nvSpPr>
          <p:cNvPr id="3" name="Title 1"/>
          <p:cNvSpPr>
            <a:spLocks noGrp="1"/>
          </p:cNvSpPr>
          <p:nvPr>
            <p:ph type="title"/>
          </p:nvPr>
        </p:nvSpPr>
        <p:spPr bwMode="auto">
          <a:xfrm>
            <a:off x="609600" y="975969"/>
            <a:ext cx="10972800" cy="597049"/>
          </a:xfrm>
          <a:prstGeom prst="rect">
            <a:avLst/>
          </a:prstGeom>
          <a:noFill/>
        </p:spPr>
        <p:txBody>
          <a:bodyPr vert="horz" wrap="square" lIns="91440" tIns="45720" rIns="91440" bIns="0" numCol="1" anchor="t" anchorCtr="0" compatLnSpc="1">
            <a:prstTxWarp prst="textNoShape">
              <a:avLst/>
            </a:prstTxWarp>
          </a:bodyPr>
          <a:lstStyle>
            <a:lvl1pPr>
              <a:defRPr sz="3200" b="1" cap="all" baseline="0">
                <a:solidFill>
                  <a:srgbClr val="C25700"/>
                </a:solidFill>
                <a:latin typeface="Gill Sans MT" panose="020B0502020104020203" pitchFamily="34" charset="0"/>
                <a:cs typeface="Arial" panose="020B0604020202020204" pitchFamily="34" charset="0"/>
              </a:defRPr>
            </a:lvl1pPr>
          </a:lstStyle>
          <a:p>
            <a:r>
              <a:rPr lang="en-US" altLang="en-US"/>
              <a:t>Click to edit Master title style</a:t>
            </a:r>
          </a:p>
        </p:txBody>
      </p:sp>
      <p:sp>
        <p:nvSpPr>
          <p:cNvPr id="4" name="Text Placeholder 7"/>
          <p:cNvSpPr>
            <a:spLocks noGrp="1"/>
          </p:cNvSpPr>
          <p:nvPr>
            <p:ph type="body" sz="quarter" idx="10"/>
          </p:nvPr>
        </p:nvSpPr>
        <p:spPr>
          <a:xfrm>
            <a:off x="817034" y="2087563"/>
            <a:ext cx="10801351" cy="3291840"/>
          </a:xfrm>
          <a:prstGeom prst="rect">
            <a:avLst/>
          </a:prstGeom>
        </p:spPr>
        <p:txBody>
          <a:bodyPr/>
          <a:lstStyle>
            <a:lvl1pPr marL="285750" marR="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lang="en-US" sz="1800" kern="1200" dirty="0" smtClean="0">
                <a:solidFill>
                  <a:schemeClr val="tx1"/>
                </a:solidFill>
                <a:latin typeface="+mj-lt"/>
                <a:ea typeface="+mn-ea"/>
                <a:cs typeface="Arial"/>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900113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subhead, and bulleted list">
    <p:spTree>
      <p:nvGrpSpPr>
        <p:cNvPr id="1" name=""/>
        <p:cNvGrpSpPr/>
        <p:nvPr/>
      </p:nvGrpSpPr>
      <p:grpSpPr>
        <a:xfrm>
          <a:off x="0" y="0"/>
          <a:ext cx="0" cy="0"/>
          <a:chOff x="0" y="0"/>
          <a:chExt cx="0" cy="0"/>
        </a:xfrm>
      </p:grpSpPr>
      <p:sp>
        <p:nvSpPr>
          <p:cNvPr id="3" name="Title 1"/>
          <p:cNvSpPr>
            <a:spLocks noGrp="1"/>
          </p:cNvSpPr>
          <p:nvPr>
            <p:ph type="title"/>
          </p:nvPr>
        </p:nvSpPr>
        <p:spPr bwMode="auto">
          <a:xfrm>
            <a:off x="587036" y="1025746"/>
            <a:ext cx="10972800" cy="597049"/>
          </a:xfrm>
          <a:prstGeom prst="rect">
            <a:avLst/>
          </a:prstGeom>
          <a:noFill/>
        </p:spPr>
        <p:txBody>
          <a:bodyPr vert="horz" wrap="square" lIns="91440" tIns="45720" rIns="91440" bIns="0" numCol="1" anchor="t" anchorCtr="0" compatLnSpc="1">
            <a:prstTxWarp prst="textNoShape">
              <a:avLst/>
            </a:prstTxWarp>
          </a:bodyPr>
          <a:lstStyle>
            <a:lvl1pPr>
              <a:defRPr sz="3200" b="1" cap="all" baseline="0">
                <a:solidFill>
                  <a:srgbClr val="C25700"/>
                </a:solidFill>
                <a:latin typeface="Gill Sans MT" panose="020B0502020104020203" pitchFamily="34" charset="0"/>
                <a:cs typeface="Arial" panose="020B0604020202020204" pitchFamily="34" charset="0"/>
              </a:defRPr>
            </a:lvl1pPr>
          </a:lstStyle>
          <a:p>
            <a:r>
              <a:rPr lang="en-US" altLang="en-US"/>
              <a:t>Click to edit Master title style</a:t>
            </a:r>
          </a:p>
        </p:txBody>
      </p:sp>
      <p:sp>
        <p:nvSpPr>
          <p:cNvPr id="8" name="Text Placeholder 7"/>
          <p:cNvSpPr>
            <a:spLocks noGrp="1"/>
          </p:cNvSpPr>
          <p:nvPr>
            <p:ph type="body" sz="quarter" idx="10"/>
          </p:nvPr>
        </p:nvSpPr>
        <p:spPr>
          <a:xfrm>
            <a:off x="817034" y="2388787"/>
            <a:ext cx="10801351" cy="3291840"/>
          </a:xfrm>
          <a:prstGeom prst="rect">
            <a:avLst/>
          </a:prstGeom>
        </p:spPr>
        <p:txBody>
          <a:bodyPr/>
          <a:lstStyle>
            <a:lvl1pPr marL="285750" marR="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lang="en-US" sz="1800" kern="1200" dirty="0" smtClean="0">
                <a:solidFill>
                  <a:schemeClr val="tx1"/>
                </a:solidFill>
                <a:latin typeface="+mj-lt"/>
                <a:ea typeface="+mn-ea"/>
                <a:cs typeface="Arial"/>
              </a:defRPr>
            </a:lvl1pPr>
            <a:lvl2pPr marL="457200" indent="0">
              <a:buNone/>
              <a:defRPr sz="1800">
                <a:latin typeface="+mj-lt"/>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p:cNvSpPr>
            <a:spLocks noGrp="1"/>
          </p:cNvSpPr>
          <p:nvPr>
            <p:ph type="body" sz="quarter" idx="11"/>
          </p:nvPr>
        </p:nvSpPr>
        <p:spPr>
          <a:xfrm>
            <a:off x="688636" y="1903414"/>
            <a:ext cx="10871200" cy="452437"/>
          </a:xfrm>
          <a:prstGeom prst="rect">
            <a:avLst/>
          </a:prstGeom>
        </p:spPr>
        <p:txBody>
          <a:bodyPr/>
          <a:lstStyle>
            <a:lvl1pPr marL="0" indent="0">
              <a:buNone/>
              <a:defRPr sz="2100" b="1" baseline="0">
                <a:solidFill>
                  <a:srgbClr val="C25700"/>
                </a:solidFill>
                <a:latin typeface="+mj-lt"/>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00717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eed the Future-only branded blank">
    <p:spTree>
      <p:nvGrpSpPr>
        <p:cNvPr id="1" name=""/>
        <p:cNvGrpSpPr/>
        <p:nvPr/>
      </p:nvGrpSpPr>
      <p:grpSpPr>
        <a:xfrm>
          <a:off x="0" y="0"/>
          <a:ext cx="0" cy="0"/>
          <a:chOff x="0" y="0"/>
          <a:chExt cx="0" cy="0"/>
        </a:xfrm>
      </p:grpSpPr>
      <p:sp>
        <p:nvSpPr>
          <p:cNvPr id="2" name="Title 1"/>
          <p:cNvSpPr>
            <a:spLocks noGrp="1"/>
          </p:cNvSpPr>
          <p:nvPr>
            <p:ph type="title"/>
          </p:nvPr>
        </p:nvSpPr>
        <p:spPr bwMode="auto">
          <a:xfrm>
            <a:off x="597388" y="1156442"/>
            <a:ext cx="10972800" cy="597049"/>
          </a:xfrm>
          <a:prstGeom prst="rect">
            <a:avLst/>
          </a:prstGeom>
          <a:noFill/>
          <a:ln w="0">
            <a:noFill/>
            <a:miter lim="800000"/>
            <a:headEnd/>
            <a:tailEnd/>
          </a:ln>
        </p:spPr>
        <p:txBody>
          <a:bodyPr vert="horz" wrap="square" lIns="91440" tIns="45720" rIns="91440" bIns="0" numCol="1" anchor="t" anchorCtr="0" compatLnSpc="1">
            <a:prstTxWarp prst="textNoShape">
              <a:avLst/>
            </a:prstTxWarp>
          </a:bodyPr>
          <a:lstStyle>
            <a:lvl1pPr>
              <a:defRPr sz="3200" b="1" cap="all" baseline="0">
                <a:solidFill>
                  <a:srgbClr val="C25700"/>
                </a:solidFill>
                <a:latin typeface="Gill Sans MT" panose="020B0502020104020203" pitchFamily="34" charset="0"/>
                <a:cs typeface="Arial" panose="020B0604020202020204" pitchFamily="34" charset="0"/>
              </a:defRPr>
            </a:lvl1pPr>
          </a:lstStyle>
          <a:p>
            <a:r>
              <a:rPr lang="en-US" altLang="en-US"/>
              <a:t>Click to edit Master title style</a:t>
            </a:r>
          </a:p>
        </p:txBody>
      </p:sp>
    </p:spTree>
    <p:extLst>
      <p:ext uri="{BB962C8B-B14F-4D97-AF65-F5344CB8AC3E}">
        <p14:creationId xmlns:p14="http://schemas.microsoft.com/office/powerpoint/2010/main" val="3408931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eed the Future-only brande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2181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branded blank">
    <p:spTree>
      <p:nvGrpSpPr>
        <p:cNvPr id="1" name=""/>
        <p:cNvGrpSpPr/>
        <p:nvPr/>
      </p:nvGrpSpPr>
      <p:grpSpPr>
        <a:xfrm>
          <a:off x="0" y="0"/>
          <a:ext cx="0" cy="0"/>
          <a:chOff x="0" y="0"/>
          <a:chExt cx="0" cy="0"/>
        </a:xfrm>
      </p:grpSpPr>
      <p:sp>
        <p:nvSpPr>
          <p:cNvPr id="4" name="TextBox 8">
            <a:extLst>
              <a:ext uri="{FF2B5EF4-FFF2-40B4-BE49-F238E27FC236}">
                <a16:creationId xmlns:a16="http://schemas.microsoft.com/office/drawing/2014/main" id="{899E6EE8-7841-4FC4-A1DD-F8B4281DDA3C}"/>
              </a:ext>
            </a:extLst>
          </p:cNvPr>
          <p:cNvSpPr txBox="1">
            <a:spLocks noChangeArrowheads="1"/>
          </p:cNvSpPr>
          <p:nvPr/>
        </p:nvSpPr>
        <p:spPr bwMode="auto">
          <a:xfrm>
            <a:off x="1060450" y="4787900"/>
            <a:ext cx="10344150" cy="1004888"/>
          </a:xfrm>
          <a:prstGeom prst="rect">
            <a:avLst/>
          </a:prstGeom>
          <a:noFill/>
          <a:ln>
            <a:noFill/>
          </a:ln>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eaLnBrk="1" hangingPunct="1">
              <a:lnSpc>
                <a:spcPct val="107000"/>
              </a:lnSpc>
              <a:spcAft>
                <a:spcPts val="800"/>
              </a:spcAft>
              <a:defRPr/>
            </a:pPr>
            <a:r>
              <a:rPr lang="en-US" altLang="en-US" sz="1200" b="1">
                <a:ea typeface="Calibri" panose="020F0502020204030204" pitchFamily="34" charset="0"/>
                <a:cs typeface="Mangal" panose="02040503050203030202" pitchFamily="18" charset="0"/>
              </a:rPr>
              <a:t>Disclaimer</a:t>
            </a:r>
          </a:p>
          <a:p>
            <a:pPr eaLnBrk="1" hangingPunct="1">
              <a:lnSpc>
                <a:spcPct val="107000"/>
              </a:lnSpc>
              <a:spcAft>
                <a:spcPts val="800"/>
              </a:spcAft>
              <a:defRPr/>
            </a:pPr>
            <a:r>
              <a:rPr lang="en-US" altLang="en-US" sz="1200">
                <a:ea typeface="Calibri" panose="020F0502020204030204" pitchFamily="34" charset="0"/>
                <a:cs typeface="Mangal" panose="02040503050203030202" pitchFamily="18" charset="0"/>
              </a:rPr>
              <a:t>This work was funded by the United States Agency for International Development (USAID) Bureau for Food Security under Agreement #AID-OAA-L-15-00003 as part of Feed the Future Innovation Lab for Livestock Systems, and by the Bill &amp; Melinda Gates Foundation OPP#1175487.  Any opinions, findings, conclusions, or recommendations expressed here are those of the authors alone. </a:t>
            </a:r>
          </a:p>
        </p:txBody>
      </p:sp>
      <p:sp>
        <p:nvSpPr>
          <p:cNvPr id="5" name="TextBox 9">
            <a:extLst>
              <a:ext uri="{FF2B5EF4-FFF2-40B4-BE49-F238E27FC236}">
                <a16:creationId xmlns:a16="http://schemas.microsoft.com/office/drawing/2014/main" id="{47AA20AE-D94A-4F30-B9E3-A1E88A7EA541}"/>
              </a:ext>
            </a:extLst>
          </p:cNvPr>
          <p:cNvSpPr txBox="1">
            <a:spLocks noChangeArrowheads="1"/>
          </p:cNvSpPr>
          <p:nvPr/>
        </p:nvSpPr>
        <p:spPr bwMode="auto">
          <a:xfrm>
            <a:off x="2600325" y="1849438"/>
            <a:ext cx="6099175" cy="1200150"/>
          </a:xfrm>
          <a:prstGeom prst="rect">
            <a:avLst/>
          </a:prstGeom>
          <a:noFill/>
          <a:ln>
            <a:noFill/>
          </a:ln>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algn="ctr" eaLnBrk="1" hangingPunct="1">
              <a:defRPr/>
            </a:pPr>
            <a:r>
              <a:rPr lang="en-US" altLang="en-US"/>
              <a:t>Feed the Future Innovation Lab for Livestock Systems</a:t>
            </a:r>
          </a:p>
          <a:p>
            <a:pPr algn="ctr" eaLnBrk="1" hangingPunct="1">
              <a:defRPr/>
            </a:pPr>
            <a:r>
              <a:rPr lang="en-US" altLang="en-US">
                <a:hlinkClick r:id="rId2"/>
              </a:rPr>
              <a:t>https://livestocklab.ifas.ufl.edu/</a:t>
            </a:r>
            <a:r>
              <a:rPr lang="en-US" altLang="en-US"/>
              <a:t> </a:t>
            </a:r>
          </a:p>
          <a:p>
            <a:pPr algn="ctr" eaLnBrk="1" hangingPunct="1">
              <a:defRPr/>
            </a:pPr>
            <a:r>
              <a:rPr lang="en-US" altLang="en-US"/>
              <a:t>(Subscribe to newsletter)</a:t>
            </a:r>
          </a:p>
          <a:p>
            <a:pPr algn="ctr" eaLnBrk="1" hangingPunct="1">
              <a:defRPr/>
            </a:pPr>
            <a:r>
              <a:rPr lang="en-US" altLang="en-US">
                <a:hlinkClick r:id="rId3"/>
              </a:rPr>
              <a:t>livestock-lab@ufl.edu</a:t>
            </a:r>
            <a:endParaRPr lang="en-US" altLang="en-US"/>
          </a:p>
        </p:txBody>
      </p:sp>
      <p:sp>
        <p:nvSpPr>
          <p:cNvPr id="6" name="AutoShape 7">
            <a:hlinkClick r:id="rId4"/>
            <a:extLst>
              <a:ext uri="{FF2B5EF4-FFF2-40B4-BE49-F238E27FC236}">
                <a16:creationId xmlns:a16="http://schemas.microsoft.com/office/drawing/2014/main" id="{7BCE3AC5-EF00-4FA7-A55D-14575F2F9D6F}"/>
              </a:ext>
            </a:extLst>
          </p:cNvPr>
          <p:cNvSpPr>
            <a:spLocks noChangeAspect="1" noChangeArrowheads="1"/>
          </p:cNvSpPr>
          <p:nvPr/>
        </p:nvSpPr>
        <p:spPr bwMode="auto">
          <a:xfrm>
            <a:off x="596900" y="3509963"/>
            <a:ext cx="225425" cy="304800"/>
          </a:xfrm>
          <a:prstGeom prst="rect">
            <a:avLst/>
          </a:prstGeom>
          <a:noFill/>
          <a:ln>
            <a:noFill/>
          </a:ln>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eaLnBrk="1" hangingPunct="1">
              <a:defRPr/>
            </a:pPr>
            <a:endParaRPr lang="en-US" altLang="en-US"/>
          </a:p>
        </p:txBody>
      </p:sp>
      <p:pic>
        <p:nvPicPr>
          <p:cNvPr id="7" name="Picture 27">
            <a:hlinkClick r:id="rId4"/>
            <a:extLst>
              <a:ext uri="{FF2B5EF4-FFF2-40B4-BE49-F238E27FC236}">
                <a16:creationId xmlns:a16="http://schemas.microsoft.com/office/drawing/2014/main" id="{8C161D96-9D5D-41CF-A1F5-A2D951EB54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2275" y="3482975"/>
            <a:ext cx="304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8">
            <a:hlinkClick r:id="rId6"/>
            <a:extLst>
              <a:ext uri="{FF2B5EF4-FFF2-40B4-BE49-F238E27FC236}">
                <a16:creationId xmlns:a16="http://schemas.microsoft.com/office/drawing/2014/main" id="{B09B90CB-07EA-4C44-B326-83BF8E605F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7588" y="3482975"/>
            <a:ext cx="304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9">
            <a:hlinkClick r:id="rId8"/>
            <a:extLst>
              <a:ext uri="{FF2B5EF4-FFF2-40B4-BE49-F238E27FC236}">
                <a16:creationId xmlns:a16="http://schemas.microsoft.com/office/drawing/2014/main" id="{535A2C0B-2669-43FD-9ADB-1456331A3B3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3375" y="3482975"/>
            <a:ext cx="3063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0">
            <a:hlinkClick r:id="rId10"/>
            <a:extLst>
              <a:ext uri="{FF2B5EF4-FFF2-40B4-BE49-F238E27FC236}">
                <a16:creationId xmlns:a16="http://schemas.microsoft.com/office/drawing/2014/main" id="{CF6DD50B-8FA4-4703-928D-471D553270A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05513" y="3508375"/>
            <a:ext cx="94456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bwMode="auto">
          <a:xfrm>
            <a:off x="597388" y="1156442"/>
            <a:ext cx="10343071" cy="597049"/>
          </a:xfrm>
          <a:prstGeom prst="rect">
            <a:avLst/>
          </a:prstGeom>
          <a:noFill/>
          <a:ln w="0">
            <a:noFill/>
            <a:miter lim="800000"/>
            <a:headEnd/>
            <a:tailEnd/>
          </a:ln>
        </p:spPr>
        <p:txBody>
          <a:bodyPr vert="horz" wrap="square" lIns="91440" tIns="45720" rIns="91440" bIns="0" numCol="1" anchor="t" anchorCtr="0" compatLnSpc="1">
            <a:prstTxWarp prst="textNoShape">
              <a:avLst/>
            </a:prstTxWarp>
          </a:bodyPr>
          <a:lstStyle>
            <a:lvl1pPr>
              <a:defRPr sz="3200" b="1" cap="all" baseline="0">
                <a:solidFill>
                  <a:srgbClr val="C25700"/>
                </a:solidFill>
                <a:latin typeface="Gill Sans MT" panose="020B0502020104020203" pitchFamily="34" charset="0"/>
                <a:cs typeface="Arial" panose="020B0604020202020204" pitchFamily="34" charset="0"/>
              </a:defRPr>
            </a:lvl1pPr>
          </a:lstStyle>
          <a:p>
            <a:r>
              <a:rPr lang="en-US" altLang="en-US"/>
              <a:t>Click to edit Master title style</a:t>
            </a:r>
          </a:p>
        </p:txBody>
      </p:sp>
    </p:spTree>
    <p:extLst>
      <p:ext uri="{BB962C8B-B14F-4D97-AF65-F5344CB8AC3E}">
        <p14:creationId xmlns:p14="http://schemas.microsoft.com/office/powerpoint/2010/main" val="647916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emf"/><Relationship Id="rId5" Type="http://schemas.openxmlformats.org/officeDocument/2006/relationships/theme" Target="../theme/theme2.xml"/><Relationship Id="rId10" Type="http://schemas.openxmlformats.org/officeDocument/2006/relationships/image" Target="../media/image5.png"/><Relationship Id="rId4" Type="http://schemas.openxmlformats.org/officeDocument/2006/relationships/slideLayout" Target="../slideLayouts/slideLayout6.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emf"/><Relationship Id="rId2" Type="http://schemas.openxmlformats.org/officeDocument/2006/relationships/theme" Target="../theme/theme5.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6.xml"/><Relationship Id="rId7" Type="http://schemas.openxmlformats.org/officeDocument/2006/relationships/image" Target="../media/image4.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0.em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8E6F46-3839-424A-96DA-69E2CAA2DAC4}"/>
              </a:ext>
            </a:extLst>
          </p:cNvPr>
          <p:cNvSpPr/>
          <p:nvPr/>
        </p:nvSpPr>
        <p:spPr>
          <a:xfrm>
            <a:off x="0" y="5102225"/>
            <a:ext cx="12192000" cy="846138"/>
          </a:xfrm>
          <a:prstGeom prst="rect">
            <a:avLst/>
          </a:prstGeom>
          <a:solidFill>
            <a:srgbClr val="237C9A"/>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BFEA3B1B-6260-42D7-9C2F-0A1ED9A243EB}"/>
              </a:ext>
            </a:extLst>
          </p:cNvPr>
          <p:cNvSpPr/>
          <p:nvPr/>
        </p:nvSpPr>
        <p:spPr>
          <a:xfrm>
            <a:off x="0" y="0"/>
            <a:ext cx="12192000" cy="1058863"/>
          </a:xfrm>
          <a:prstGeom prst="rect">
            <a:avLst/>
          </a:prstGeom>
          <a:solidFill>
            <a:srgbClr val="237C9A"/>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28" name="Picture 10" descr="horizontal RGB white.eps">
            <a:extLst>
              <a:ext uri="{FF2B5EF4-FFF2-40B4-BE49-F238E27FC236}">
                <a16:creationId xmlns:a16="http://schemas.microsoft.com/office/drawing/2014/main" id="{85047EED-C9F6-4957-AD86-FEAAB46508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75" y="222250"/>
            <a:ext cx="34004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1" descr="IFAS2013.png">
            <a:extLst>
              <a:ext uri="{FF2B5EF4-FFF2-40B4-BE49-F238E27FC236}">
                <a16:creationId xmlns:a16="http://schemas.microsoft.com/office/drawing/2014/main" id="{379B6D44-5E23-418F-BD35-56F7FABDE9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90225" y="6254750"/>
            <a:ext cx="10239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2">
            <a:extLst>
              <a:ext uri="{FF2B5EF4-FFF2-40B4-BE49-F238E27FC236}">
                <a16:creationId xmlns:a16="http://schemas.microsoft.com/office/drawing/2014/main" id="{EFB7DB1A-4400-410B-8CAB-5151B16ECE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948363"/>
            <a:ext cx="233997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3">
            <a:extLst>
              <a:ext uri="{FF2B5EF4-FFF2-40B4-BE49-F238E27FC236}">
                <a16:creationId xmlns:a16="http://schemas.microsoft.com/office/drawing/2014/main" id="{B20C7BDF-518B-4D82-9C1F-F73F8BDEF0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9775" y="6216650"/>
            <a:ext cx="8715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4">
            <a:extLst>
              <a:ext uri="{FF2B5EF4-FFF2-40B4-BE49-F238E27FC236}">
                <a16:creationId xmlns:a16="http://schemas.microsoft.com/office/drawing/2014/main" id="{CAED4EDD-E9FD-4D8E-9E2C-CF8D4DEF2A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975" y="6200775"/>
            <a:ext cx="1820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8" r:id="rId1"/>
    <p:sldLayoutId id="2147483730" r:id="rId2"/>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Gill Sans MT" panose="020B0502020104020203" pitchFamily="34" charset="0"/>
        </a:defRPr>
      </a:lvl2pPr>
      <a:lvl3pPr algn="ctr" defTabSz="457200" rtl="0" eaLnBrk="1" fontAlgn="base" hangingPunct="1">
        <a:spcBef>
          <a:spcPct val="0"/>
        </a:spcBef>
        <a:spcAft>
          <a:spcPct val="0"/>
        </a:spcAft>
        <a:defRPr sz="4400">
          <a:solidFill>
            <a:schemeClr val="tx1"/>
          </a:solidFill>
          <a:latin typeface="Gill Sans MT" panose="020B0502020104020203" pitchFamily="34" charset="0"/>
        </a:defRPr>
      </a:lvl3pPr>
      <a:lvl4pPr algn="ctr" defTabSz="457200" rtl="0" eaLnBrk="1" fontAlgn="base" hangingPunct="1">
        <a:spcBef>
          <a:spcPct val="0"/>
        </a:spcBef>
        <a:spcAft>
          <a:spcPct val="0"/>
        </a:spcAft>
        <a:defRPr sz="4400">
          <a:solidFill>
            <a:schemeClr val="tx1"/>
          </a:solidFill>
          <a:latin typeface="Gill Sans MT" panose="020B0502020104020203" pitchFamily="34" charset="0"/>
        </a:defRPr>
      </a:lvl4pPr>
      <a:lvl5pPr algn="ctr" defTabSz="457200" rtl="0" eaLnBrk="1" fontAlgn="base" hangingPunct="1">
        <a:spcBef>
          <a:spcPct val="0"/>
        </a:spcBef>
        <a:spcAft>
          <a:spcPct val="0"/>
        </a:spcAft>
        <a:defRPr sz="4400">
          <a:solidFill>
            <a:schemeClr val="tx1"/>
          </a:solidFill>
          <a:latin typeface="Gill Sans MT" panose="020B0502020104020203" pitchFamily="34" charset="0"/>
        </a:defRPr>
      </a:lvl5pPr>
      <a:lvl6pPr marL="457200" algn="ctr" defTabSz="457200" rtl="0" eaLnBrk="1" fontAlgn="base" hangingPunct="1">
        <a:spcBef>
          <a:spcPct val="0"/>
        </a:spcBef>
        <a:spcAft>
          <a:spcPct val="0"/>
        </a:spcAft>
        <a:defRPr sz="4400">
          <a:solidFill>
            <a:schemeClr val="tx1"/>
          </a:solidFill>
          <a:latin typeface="Gill Sans MT" panose="020B0502020104020203" pitchFamily="34" charset="0"/>
        </a:defRPr>
      </a:lvl6pPr>
      <a:lvl7pPr marL="914400" algn="ctr" defTabSz="457200" rtl="0" eaLnBrk="1" fontAlgn="base" hangingPunct="1">
        <a:spcBef>
          <a:spcPct val="0"/>
        </a:spcBef>
        <a:spcAft>
          <a:spcPct val="0"/>
        </a:spcAft>
        <a:defRPr sz="4400">
          <a:solidFill>
            <a:schemeClr val="tx1"/>
          </a:solidFill>
          <a:latin typeface="Gill Sans MT" panose="020B0502020104020203" pitchFamily="34" charset="0"/>
        </a:defRPr>
      </a:lvl7pPr>
      <a:lvl8pPr marL="1371600" algn="ctr" defTabSz="457200" rtl="0" eaLnBrk="1" fontAlgn="base" hangingPunct="1">
        <a:spcBef>
          <a:spcPct val="0"/>
        </a:spcBef>
        <a:spcAft>
          <a:spcPct val="0"/>
        </a:spcAft>
        <a:defRPr sz="4400">
          <a:solidFill>
            <a:schemeClr val="tx1"/>
          </a:solidFill>
          <a:latin typeface="Gill Sans MT" panose="020B0502020104020203" pitchFamily="34" charset="0"/>
        </a:defRPr>
      </a:lvl8pPr>
      <a:lvl9pPr marL="1828800" algn="ctr" defTabSz="457200" rtl="0" eaLnBrk="1" fontAlgn="base" hangingPunct="1">
        <a:spcBef>
          <a:spcPct val="0"/>
        </a:spcBef>
        <a:spcAft>
          <a:spcPct val="0"/>
        </a:spcAft>
        <a:defRPr sz="4400">
          <a:solidFill>
            <a:schemeClr val="tx1"/>
          </a:solidFill>
          <a:latin typeface="Gill Sans MT" panose="020B0502020104020203"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56D163-F824-4A4E-A692-01EA2FD4C8D4}"/>
              </a:ext>
            </a:extLst>
          </p:cNvPr>
          <p:cNvSpPr/>
          <p:nvPr/>
        </p:nvSpPr>
        <p:spPr>
          <a:xfrm>
            <a:off x="0" y="0"/>
            <a:ext cx="12192000" cy="639763"/>
          </a:xfrm>
          <a:prstGeom prst="rect">
            <a:avLst/>
          </a:prstGeom>
          <a:solidFill>
            <a:srgbClr val="237C9A"/>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51" name="Picture 9" descr="horizontal RGB white.eps">
            <a:extLst>
              <a:ext uri="{FF2B5EF4-FFF2-40B4-BE49-F238E27FC236}">
                <a16:creationId xmlns:a16="http://schemas.microsoft.com/office/drawing/2014/main" id="{1E5CC8E4-80FD-4F5B-83A6-1EA1F1FFC5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538" y="141288"/>
            <a:ext cx="21526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0" descr="IFAS2013.png">
            <a:extLst>
              <a:ext uri="{FF2B5EF4-FFF2-40B4-BE49-F238E27FC236}">
                <a16:creationId xmlns:a16="http://schemas.microsoft.com/office/drawing/2014/main" id="{3F09E0C1-9AC6-415F-9D68-95356B5737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90225" y="6254750"/>
            <a:ext cx="10239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1">
            <a:extLst>
              <a:ext uri="{FF2B5EF4-FFF2-40B4-BE49-F238E27FC236}">
                <a16:creationId xmlns:a16="http://schemas.microsoft.com/office/drawing/2014/main" id="{39C7C098-D6F8-4F31-81FD-625C1ED42D3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948363"/>
            <a:ext cx="233997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2">
            <a:extLst>
              <a:ext uri="{FF2B5EF4-FFF2-40B4-BE49-F238E27FC236}">
                <a16:creationId xmlns:a16="http://schemas.microsoft.com/office/drawing/2014/main" id="{A1903CD8-F486-4680-B9F4-36172F132A7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29775" y="6216650"/>
            <a:ext cx="8715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3">
            <a:extLst>
              <a:ext uri="{FF2B5EF4-FFF2-40B4-BE49-F238E27FC236}">
                <a16:creationId xmlns:a16="http://schemas.microsoft.com/office/drawing/2014/main" id="{A322305C-8CBB-4021-BC9B-8FB6A8CDEE4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39975" y="6200775"/>
            <a:ext cx="1820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anose="020B0502020104020203" pitchFamily="34" charset="0"/>
        </a:defRPr>
      </a:lvl2pPr>
      <a:lvl3pPr algn="ctr" defTabSz="457200" rtl="0" eaLnBrk="0" fontAlgn="base" hangingPunct="0">
        <a:spcBef>
          <a:spcPct val="0"/>
        </a:spcBef>
        <a:spcAft>
          <a:spcPct val="0"/>
        </a:spcAft>
        <a:defRPr sz="4400">
          <a:solidFill>
            <a:schemeClr val="tx1"/>
          </a:solidFill>
          <a:latin typeface="Gill Sans MT" panose="020B0502020104020203" pitchFamily="34" charset="0"/>
        </a:defRPr>
      </a:lvl3pPr>
      <a:lvl4pPr algn="ctr" defTabSz="457200" rtl="0" eaLnBrk="0" fontAlgn="base" hangingPunct="0">
        <a:spcBef>
          <a:spcPct val="0"/>
        </a:spcBef>
        <a:spcAft>
          <a:spcPct val="0"/>
        </a:spcAft>
        <a:defRPr sz="4400">
          <a:solidFill>
            <a:schemeClr val="tx1"/>
          </a:solidFill>
          <a:latin typeface="Gill Sans MT" panose="020B0502020104020203" pitchFamily="34" charset="0"/>
        </a:defRPr>
      </a:lvl4pPr>
      <a:lvl5pPr algn="ctr" defTabSz="457200" rtl="0" eaLnBrk="0" fontAlgn="base" hangingPunct="0">
        <a:spcBef>
          <a:spcPct val="0"/>
        </a:spcBef>
        <a:spcAft>
          <a:spcPct val="0"/>
        </a:spcAft>
        <a:defRPr sz="4400">
          <a:solidFill>
            <a:schemeClr val="tx1"/>
          </a:solidFill>
          <a:latin typeface="Gill Sans MT" panose="020B0502020104020203" pitchFamily="34" charset="0"/>
        </a:defRPr>
      </a:lvl5pPr>
      <a:lvl6pPr marL="457200" algn="ctr" defTabSz="457200" rtl="0" fontAlgn="base">
        <a:spcBef>
          <a:spcPct val="0"/>
        </a:spcBef>
        <a:spcAft>
          <a:spcPct val="0"/>
        </a:spcAft>
        <a:defRPr sz="4400">
          <a:solidFill>
            <a:schemeClr val="tx1"/>
          </a:solidFill>
          <a:latin typeface="Gill Sans MT" panose="020B0502020104020203" pitchFamily="34" charset="0"/>
        </a:defRPr>
      </a:lvl6pPr>
      <a:lvl7pPr marL="914400" algn="ctr" defTabSz="457200" rtl="0" fontAlgn="base">
        <a:spcBef>
          <a:spcPct val="0"/>
        </a:spcBef>
        <a:spcAft>
          <a:spcPct val="0"/>
        </a:spcAft>
        <a:defRPr sz="4400">
          <a:solidFill>
            <a:schemeClr val="tx1"/>
          </a:solidFill>
          <a:latin typeface="Gill Sans MT" panose="020B0502020104020203" pitchFamily="34" charset="0"/>
        </a:defRPr>
      </a:lvl7pPr>
      <a:lvl8pPr marL="1371600" algn="ctr" defTabSz="457200" rtl="0" fontAlgn="base">
        <a:spcBef>
          <a:spcPct val="0"/>
        </a:spcBef>
        <a:spcAft>
          <a:spcPct val="0"/>
        </a:spcAft>
        <a:defRPr sz="4400">
          <a:solidFill>
            <a:schemeClr val="tx1"/>
          </a:solidFill>
          <a:latin typeface="Gill Sans MT" panose="020B0502020104020203" pitchFamily="34" charset="0"/>
        </a:defRPr>
      </a:lvl8pPr>
      <a:lvl9pPr marL="1828800" algn="ctr" defTabSz="457200" rtl="0" fontAlgn="base">
        <a:spcBef>
          <a:spcPct val="0"/>
        </a:spcBef>
        <a:spcAft>
          <a:spcPct val="0"/>
        </a:spcAft>
        <a:defRPr sz="4400">
          <a:solidFill>
            <a:schemeClr val="tx1"/>
          </a:solidFill>
          <a:latin typeface="Gill Sans MT" panose="020B0502020104020203"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3EA7CC-45D1-47B9-8334-B9837F9EEC9C}"/>
              </a:ext>
            </a:extLst>
          </p:cNvPr>
          <p:cNvSpPr/>
          <p:nvPr/>
        </p:nvSpPr>
        <p:spPr>
          <a:xfrm>
            <a:off x="0" y="0"/>
            <a:ext cx="12192000" cy="639763"/>
          </a:xfrm>
          <a:prstGeom prst="rect">
            <a:avLst/>
          </a:prstGeom>
          <a:solidFill>
            <a:srgbClr val="237C9A"/>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075" name="Picture 6" descr="horizontal RGB white.eps">
            <a:extLst>
              <a:ext uri="{FF2B5EF4-FFF2-40B4-BE49-F238E27FC236}">
                <a16:creationId xmlns:a16="http://schemas.microsoft.com/office/drawing/2014/main" id="{CE448677-6E9D-4CB8-9E0C-F1861CAE9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8" y="141288"/>
            <a:ext cx="21526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5" r:id="rId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E1209B-423A-46D5-B95B-D377E0282F7E}"/>
              </a:ext>
            </a:extLst>
          </p:cNvPr>
          <p:cNvSpPr/>
          <p:nvPr/>
        </p:nvSpPr>
        <p:spPr>
          <a:xfrm>
            <a:off x="0" y="0"/>
            <a:ext cx="12192000" cy="639763"/>
          </a:xfrm>
          <a:prstGeom prst="rect">
            <a:avLst/>
          </a:prstGeom>
          <a:solidFill>
            <a:srgbClr val="237C9A"/>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099" name="Picture 10" descr="IFAS2013.png">
            <a:extLst>
              <a:ext uri="{FF2B5EF4-FFF2-40B4-BE49-F238E27FC236}">
                <a16:creationId xmlns:a16="http://schemas.microsoft.com/office/drawing/2014/main" id="{FC0BDECE-BA58-49FA-8CBD-91709FE91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0225" y="6254750"/>
            <a:ext cx="10239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1">
            <a:extLst>
              <a:ext uri="{FF2B5EF4-FFF2-40B4-BE49-F238E27FC236}">
                <a16:creationId xmlns:a16="http://schemas.microsoft.com/office/drawing/2014/main" id="{F8D26DBF-AEA2-48B2-A64A-541B424DBB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48363"/>
            <a:ext cx="233997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2">
            <a:extLst>
              <a:ext uri="{FF2B5EF4-FFF2-40B4-BE49-F238E27FC236}">
                <a16:creationId xmlns:a16="http://schemas.microsoft.com/office/drawing/2014/main" id="{90B1B9FA-C96E-4023-908A-668D89BF5F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9775" y="6216650"/>
            <a:ext cx="8715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3">
            <a:extLst>
              <a:ext uri="{FF2B5EF4-FFF2-40B4-BE49-F238E27FC236}">
                <a16:creationId xmlns:a16="http://schemas.microsoft.com/office/drawing/2014/main" id="{B71EF118-8039-4C7A-A6E9-4B7AD7B95C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975" y="6200775"/>
            <a:ext cx="1820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horizontal RGB white.eps">
            <a:extLst>
              <a:ext uri="{FF2B5EF4-FFF2-40B4-BE49-F238E27FC236}">
                <a16:creationId xmlns:a16="http://schemas.microsoft.com/office/drawing/2014/main" id="{CF703472-B694-4FEE-B835-599B883BBC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538" y="141288"/>
            <a:ext cx="21526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9" r:id="rId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anose="020B0502020104020203" pitchFamily="34" charset="0"/>
        </a:defRPr>
      </a:lvl2pPr>
      <a:lvl3pPr algn="ctr" defTabSz="457200" rtl="0" eaLnBrk="0" fontAlgn="base" hangingPunct="0">
        <a:spcBef>
          <a:spcPct val="0"/>
        </a:spcBef>
        <a:spcAft>
          <a:spcPct val="0"/>
        </a:spcAft>
        <a:defRPr sz="4400">
          <a:solidFill>
            <a:schemeClr val="tx1"/>
          </a:solidFill>
          <a:latin typeface="Gill Sans MT" panose="020B0502020104020203" pitchFamily="34" charset="0"/>
        </a:defRPr>
      </a:lvl3pPr>
      <a:lvl4pPr algn="ctr" defTabSz="457200" rtl="0" eaLnBrk="0" fontAlgn="base" hangingPunct="0">
        <a:spcBef>
          <a:spcPct val="0"/>
        </a:spcBef>
        <a:spcAft>
          <a:spcPct val="0"/>
        </a:spcAft>
        <a:defRPr sz="4400">
          <a:solidFill>
            <a:schemeClr val="tx1"/>
          </a:solidFill>
          <a:latin typeface="Gill Sans MT" panose="020B0502020104020203" pitchFamily="34" charset="0"/>
        </a:defRPr>
      </a:lvl4pPr>
      <a:lvl5pPr algn="ctr" defTabSz="457200" rtl="0" eaLnBrk="0" fontAlgn="base" hangingPunct="0">
        <a:spcBef>
          <a:spcPct val="0"/>
        </a:spcBef>
        <a:spcAft>
          <a:spcPct val="0"/>
        </a:spcAft>
        <a:defRPr sz="4400">
          <a:solidFill>
            <a:schemeClr val="tx1"/>
          </a:solidFill>
          <a:latin typeface="Gill Sans MT" panose="020B0502020104020203" pitchFamily="34" charset="0"/>
        </a:defRPr>
      </a:lvl5pPr>
      <a:lvl6pPr marL="457200" algn="ctr" defTabSz="457200" rtl="0" fontAlgn="base">
        <a:spcBef>
          <a:spcPct val="0"/>
        </a:spcBef>
        <a:spcAft>
          <a:spcPct val="0"/>
        </a:spcAft>
        <a:defRPr sz="4400">
          <a:solidFill>
            <a:schemeClr val="tx1"/>
          </a:solidFill>
          <a:latin typeface="Gill Sans MT" panose="020B0502020104020203" pitchFamily="34" charset="0"/>
        </a:defRPr>
      </a:lvl6pPr>
      <a:lvl7pPr marL="914400" algn="ctr" defTabSz="457200" rtl="0" fontAlgn="base">
        <a:spcBef>
          <a:spcPct val="0"/>
        </a:spcBef>
        <a:spcAft>
          <a:spcPct val="0"/>
        </a:spcAft>
        <a:defRPr sz="4400">
          <a:solidFill>
            <a:schemeClr val="tx1"/>
          </a:solidFill>
          <a:latin typeface="Gill Sans MT" panose="020B0502020104020203" pitchFamily="34" charset="0"/>
        </a:defRPr>
      </a:lvl7pPr>
      <a:lvl8pPr marL="1371600" algn="ctr" defTabSz="457200" rtl="0" fontAlgn="base">
        <a:spcBef>
          <a:spcPct val="0"/>
        </a:spcBef>
        <a:spcAft>
          <a:spcPct val="0"/>
        </a:spcAft>
        <a:defRPr sz="4400">
          <a:solidFill>
            <a:schemeClr val="tx1"/>
          </a:solidFill>
          <a:latin typeface="Gill Sans MT" panose="020B0502020104020203" pitchFamily="34" charset="0"/>
        </a:defRPr>
      </a:lvl8pPr>
      <a:lvl9pPr marL="1828800" algn="ctr" defTabSz="457200" rtl="0" fontAlgn="base">
        <a:spcBef>
          <a:spcPct val="0"/>
        </a:spcBef>
        <a:spcAft>
          <a:spcPct val="0"/>
        </a:spcAft>
        <a:defRPr sz="4400">
          <a:solidFill>
            <a:schemeClr val="tx1"/>
          </a:solidFill>
          <a:latin typeface="Gill Sans MT" panose="020B0502020104020203"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D9BAD1-2393-4CD5-9A1F-AD8B2B816966}"/>
              </a:ext>
            </a:extLst>
          </p:cNvPr>
          <p:cNvSpPr/>
          <p:nvPr/>
        </p:nvSpPr>
        <p:spPr>
          <a:xfrm>
            <a:off x="0" y="0"/>
            <a:ext cx="12192000" cy="5807075"/>
          </a:xfrm>
          <a:prstGeom prst="rect">
            <a:avLst/>
          </a:prstGeom>
          <a:solidFill>
            <a:srgbClr val="237C9A"/>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23" name="Subtitle 4">
            <a:extLst>
              <a:ext uri="{FF2B5EF4-FFF2-40B4-BE49-F238E27FC236}">
                <a16:creationId xmlns:a16="http://schemas.microsoft.com/office/drawing/2014/main" id="{2B468608-59A4-4F8D-A25D-BCA11D96536F}"/>
              </a:ext>
            </a:extLst>
          </p:cNvPr>
          <p:cNvSpPr txBox="1">
            <a:spLocks noChangeArrowheads="1"/>
          </p:cNvSpPr>
          <p:nvPr/>
        </p:nvSpPr>
        <p:spPr bwMode="auto">
          <a:xfrm>
            <a:off x="630238" y="5256213"/>
            <a:ext cx="10952162" cy="1100137"/>
          </a:xfrm>
          <a:prstGeom prst="rect">
            <a:avLst/>
          </a:prstGeom>
          <a:noFill/>
          <a:ln>
            <a:noFill/>
          </a:ln>
        </p:spPr>
        <p:txBody>
          <a:bodyPr/>
          <a:lstStyle>
            <a:lvl1pPr marL="342900" indent="-342900">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231775" indent="-231775">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lvl="2" algn="ctr" eaLnBrk="1" hangingPunct="1">
              <a:lnSpc>
                <a:spcPts val="2000"/>
              </a:lnSpc>
              <a:defRPr/>
            </a:pPr>
            <a:r>
              <a:rPr lang="en-US" altLang="en-US" sz="2000">
                <a:solidFill>
                  <a:schemeClr val="bg1"/>
                </a:solidFill>
                <a:ea typeface="Gill Sans MT" panose="020B0502020104020203" pitchFamily="34" charset="0"/>
                <a:cs typeface="Gill Sans MT" panose="020B0502020104020203" pitchFamily="34" charset="0"/>
              </a:rPr>
              <a:t>www.feedthefuture.gov</a:t>
            </a:r>
          </a:p>
        </p:txBody>
      </p:sp>
      <p:pic>
        <p:nvPicPr>
          <p:cNvPr id="5124" name="Picture 2" descr="vertical RGB white.eps">
            <a:extLst>
              <a:ext uri="{FF2B5EF4-FFF2-40B4-BE49-F238E27FC236}">
                <a16:creationId xmlns:a16="http://schemas.microsoft.com/office/drawing/2014/main" id="{609779E8-5564-468D-85B4-8EF5455FF4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5975" y="1668463"/>
            <a:ext cx="5480050"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0" descr="IFAS2013.png">
            <a:extLst>
              <a:ext uri="{FF2B5EF4-FFF2-40B4-BE49-F238E27FC236}">
                <a16:creationId xmlns:a16="http://schemas.microsoft.com/office/drawing/2014/main" id="{CFCC25AB-2CC8-4D7F-99E8-B3B738CC27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90225" y="6254750"/>
            <a:ext cx="10239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1">
            <a:extLst>
              <a:ext uri="{FF2B5EF4-FFF2-40B4-BE49-F238E27FC236}">
                <a16:creationId xmlns:a16="http://schemas.microsoft.com/office/drawing/2014/main" id="{FDFAA373-19EC-48E6-A4F7-AE54489818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948363"/>
            <a:ext cx="233997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2">
            <a:extLst>
              <a:ext uri="{FF2B5EF4-FFF2-40B4-BE49-F238E27FC236}">
                <a16:creationId xmlns:a16="http://schemas.microsoft.com/office/drawing/2014/main" id="{C5F3F258-8643-4741-B03C-0ACF430476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9775" y="6216650"/>
            <a:ext cx="8715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3">
            <a:extLst>
              <a:ext uri="{FF2B5EF4-FFF2-40B4-BE49-F238E27FC236}">
                <a16:creationId xmlns:a16="http://schemas.microsoft.com/office/drawing/2014/main" id="{8DE84404-2162-48D3-9900-5EF6814431A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975" y="6200775"/>
            <a:ext cx="1820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7" r:id="rId1"/>
    <p:sldLayoutId id="2147483740" r:id="rId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anose="020B0502020104020203" pitchFamily="34" charset="0"/>
        </a:defRPr>
      </a:lvl2pPr>
      <a:lvl3pPr algn="ctr" defTabSz="457200" rtl="0" eaLnBrk="0" fontAlgn="base" hangingPunct="0">
        <a:spcBef>
          <a:spcPct val="0"/>
        </a:spcBef>
        <a:spcAft>
          <a:spcPct val="0"/>
        </a:spcAft>
        <a:defRPr sz="4400">
          <a:solidFill>
            <a:schemeClr val="tx1"/>
          </a:solidFill>
          <a:latin typeface="Gill Sans MT" panose="020B0502020104020203" pitchFamily="34" charset="0"/>
        </a:defRPr>
      </a:lvl3pPr>
      <a:lvl4pPr algn="ctr" defTabSz="457200" rtl="0" eaLnBrk="0" fontAlgn="base" hangingPunct="0">
        <a:spcBef>
          <a:spcPct val="0"/>
        </a:spcBef>
        <a:spcAft>
          <a:spcPct val="0"/>
        </a:spcAft>
        <a:defRPr sz="4400">
          <a:solidFill>
            <a:schemeClr val="tx1"/>
          </a:solidFill>
          <a:latin typeface="Gill Sans MT" panose="020B0502020104020203" pitchFamily="34" charset="0"/>
        </a:defRPr>
      </a:lvl4pPr>
      <a:lvl5pPr algn="ctr" defTabSz="457200" rtl="0" eaLnBrk="0" fontAlgn="base" hangingPunct="0">
        <a:spcBef>
          <a:spcPct val="0"/>
        </a:spcBef>
        <a:spcAft>
          <a:spcPct val="0"/>
        </a:spcAft>
        <a:defRPr sz="4400">
          <a:solidFill>
            <a:schemeClr val="tx1"/>
          </a:solidFill>
          <a:latin typeface="Gill Sans MT" panose="020B0502020104020203" pitchFamily="34" charset="0"/>
        </a:defRPr>
      </a:lvl5pPr>
      <a:lvl6pPr marL="457200" algn="ctr" defTabSz="457200" rtl="0" fontAlgn="base">
        <a:spcBef>
          <a:spcPct val="0"/>
        </a:spcBef>
        <a:spcAft>
          <a:spcPct val="0"/>
        </a:spcAft>
        <a:defRPr sz="4400">
          <a:solidFill>
            <a:schemeClr val="tx1"/>
          </a:solidFill>
          <a:latin typeface="Gill Sans MT" panose="020B0502020104020203" pitchFamily="34" charset="0"/>
        </a:defRPr>
      </a:lvl6pPr>
      <a:lvl7pPr marL="914400" algn="ctr" defTabSz="457200" rtl="0" fontAlgn="base">
        <a:spcBef>
          <a:spcPct val="0"/>
        </a:spcBef>
        <a:spcAft>
          <a:spcPct val="0"/>
        </a:spcAft>
        <a:defRPr sz="4400">
          <a:solidFill>
            <a:schemeClr val="tx1"/>
          </a:solidFill>
          <a:latin typeface="Gill Sans MT" panose="020B0502020104020203" pitchFamily="34" charset="0"/>
        </a:defRPr>
      </a:lvl7pPr>
      <a:lvl8pPr marL="1371600" algn="ctr" defTabSz="457200" rtl="0" fontAlgn="base">
        <a:spcBef>
          <a:spcPct val="0"/>
        </a:spcBef>
        <a:spcAft>
          <a:spcPct val="0"/>
        </a:spcAft>
        <a:defRPr sz="4400">
          <a:solidFill>
            <a:schemeClr val="tx1"/>
          </a:solidFill>
          <a:latin typeface="Gill Sans MT" panose="020B0502020104020203" pitchFamily="34" charset="0"/>
        </a:defRPr>
      </a:lvl8pPr>
      <a:lvl9pPr marL="1828800" algn="ctr" defTabSz="457200" rtl="0" fontAlgn="base">
        <a:spcBef>
          <a:spcPct val="0"/>
        </a:spcBef>
        <a:spcAft>
          <a:spcPct val="0"/>
        </a:spcAft>
        <a:defRPr sz="4400">
          <a:solidFill>
            <a:schemeClr val="tx1"/>
          </a:solidFill>
          <a:latin typeface="Gill Sans MT" panose="020B0502020104020203"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CE6D4F-F86C-465E-8E9C-8EB6B14BD6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a:extLst>
              <a:ext uri="{FF2B5EF4-FFF2-40B4-BE49-F238E27FC236}">
                <a16:creationId xmlns:a16="http://schemas.microsoft.com/office/drawing/2014/main" id="{E86456EE-D398-42A5-AE64-EE1445CD00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a:extLst>
              <a:ext uri="{FF2B5EF4-FFF2-40B4-BE49-F238E27FC236}">
                <a16:creationId xmlns:a16="http://schemas.microsoft.com/office/drawing/2014/main" id="{3FE25224-74A8-4247-8ED7-A5AF77AD78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AF347-493C-454F-B66B-43DCA66670E9}" type="datetimeFigureOut">
              <a:rPr lang="en-US" smtClean="0"/>
              <a:t>8/16/2023</a:t>
            </a:fld>
            <a:endParaRPr lang="en-US"/>
          </a:p>
        </p:txBody>
      </p:sp>
      <p:sp>
        <p:nvSpPr>
          <p:cNvPr id="5" name="Footer Placeholder 4">
            <a:extLst>
              <a:ext uri="{FF2B5EF4-FFF2-40B4-BE49-F238E27FC236}">
                <a16:creationId xmlns:a16="http://schemas.microsoft.com/office/drawing/2014/main" id="{5D19321F-B75C-4A8D-A3BE-DEE52EBF2B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A2D76B-1D44-40D6-885E-8C6E509537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75C72-D6A3-4C32-B55E-066F6D089C57}" type="slidenum">
              <a:rPr lang="en-US" smtClean="0"/>
              <a:t>‹N°›</a:t>
            </a:fld>
            <a:endParaRPr lang="en-US"/>
          </a:p>
        </p:txBody>
      </p:sp>
      <p:pic>
        <p:nvPicPr>
          <p:cNvPr id="7" name="Picture 6" descr="IFAS2013.png">
            <a:extLst>
              <a:ext uri="{FF2B5EF4-FFF2-40B4-BE49-F238E27FC236}">
                <a16:creationId xmlns:a16="http://schemas.microsoft.com/office/drawing/2014/main" id="{58BF74CC-AF03-4278-B91A-2B2C0CBD823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772347" y="6262738"/>
            <a:ext cx="1003877" cy="338862"/>
          </a:xfrm>
          <a:prstGeom prst="rect">
            <a:avLst/>
          </a:prstGeom>
        </p:spPr>
      </p:pic>
      <p:pic>
        <p:nvPicPr>
          <p:cNvPr id="8" name="Picture 7">
            <a:extLst>
              <a:ext uri="{FF2B5EF4-FFF2-40B4-BE49-F238E27FC236}">
                <a16:creationId xmlns:a16="http://schemas.microsoft.com/office/drawing/2014/main" id="{EF96C97D-2ECE-444A-B5A1-D1469514E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49108"/>
            <a:ext cx="2380735" cy="910084"/>
          </a:xfrm>
          <a:prstGeom prst="rect">
            <a:avLst/>
          </a:prstGeom>
        </p:spPr>
      </p:pic>
      <p:pic>
        <p:nvPicPr>
          <p:cNvPr id="9" name="Picture 8">
            <a:extLst>
              <a:ext uri="{FF2B5EF4-FFF2-40B4-BE49-F238E27FC236}">
                <a16:creationId xmlns:a16="http://schemas.microsoft.com/office/drawing/2014/main" id="{7DE47CAF-6130-4748-9818-7A1FFD6E3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65269" y="6227589"/>
            <a:ext cx="905023" cy="374011"/>
          </a:xfrm>
          <a:prstGeom prst="rect">
            <a:avLst/>
          </a:prstGeom>
        </p:spPr>
      </p:pic>
      <p:pic>
        <p:nvPicPr>
          <p:cNvPr id="10" name="Picture 9" descr="C:\Users\scjhendrickx\Dropbox\LSIL Files (1)\Pictures\logos\BMGF logos\BMGF_logo_RED.jpg">
            <a:extLst>
              <a:ext uri="{FF2B5EF4-FFF2-40B4-BE49-F238E27FC236}">
                <a16:creationId xmlns:a16="http://schemas.microsoft.com/office/drawing/2014/main" id="{AAB7DD22-BC50-4C54-9FE9-D970A88583EB}"/>
              </a:ext>
            </a:extLst>
          </p:cNvPr>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2811140" y="6322711"/>
            <a:ext cx="1703195" cy="316890"/>
          </a:xfrm>
          <a:prstGeom prst="rect">
            <a:avLst/>
          </a:prstGeom>
          <a:noFill/>
          <a:ln>
            <a:noFill/>
          </a:ln>
        </p:spPr>
      </p:pic>
    </p:spTree>
    <p:extLst>
      <p:ext uri="{BB962C8B-B14F-4D97-AF65-F5344CB8AC3E}">
        <p14:creationId xmlns:p14="http://schemas.microsoft.com/office/powerpoint/2010/main" val="428785356"/>
      </p:ext>
    </p:extLst>
  </p:cSld>
  <p:clrMap bg1="lt1" tx1="dk1" bg2="lt2" tx2="dk2" accent1="accent1" accent2="accent2" accent3="accent3" accent4="accent4" accent5="accent5" accent6="accent6" hlink="hlink" folHlink="folHlink"/>
  <p:sldLayoutIdLst>
    <p:sldLayoutId id="2147483684"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0276B8-3876-40AF-99A4-F5EE105F3F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a:extLst>
              <a:ext uri="{FF2B5EF4-FFF2-40B4-BE49-F238E27FC236}">
                <a16:creationId xmlns:a16="http://schemas.microsoft.com/office/drawing/2014/main" id="{38ABBD18-C719-43F4-9DCC-63A5BA2B27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a:extLst>
              <a:ext uri="{FF2B5EF4-FFF2-40B4-BE49-F238E27FC236}">
                <a16:creationId xmlns:a16="http://schemas.microsoft.com/office/drawing/2014/main" id="{7936CE92-26B9-4F39-BF85-F21C16BE5F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FF9DF-AB56-4D49-BB2E-FAC55B526320}" type="datetimeFigureOut">
              <a:rPr lang="en-US" smtClean="0"/>
              <a:t>8/16/2023</a:t>
            </a:fld>
            <a:endParaRPr lang="en-US"/>
          </a:p>
        </p:txBody>
      </p:sp>
      <p:sp>
        <p:nvSpPr>
          <p:cNvPr id="5" name="Footer Placeholder 4">
            <a:extLst>
              <a:ext uri="{FF2B5EF4-FFF2-40B4-BE49-F238E27FC236}">
                <a16:creationId xmlns:a16="http://schemas.microsoft.com/office/drawing/2014/main" id="{74BA467C-00C9-443C-B3F3-5279C39DC5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C259A9-15CC-4E93-92A7-9D13EE8F57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08A0E9-7715-4B8A-90DA-F791965CBE24}" type="slidenum">
              <a:rPr lang="en-US" smtClean="0"/>
              <a:t>‹N°›</a:t>
            </a:fld>
            <a:endParaRPr lang="en-US"/>
          </a:p>
        </p:txBody>
      </p:sp>
    </p:spTree>
    <p:extLst>
      <p:ext uri="{BB962C8B-B14F-4D97-AF65-F5344CB8AC3E}">
        <p14:creationId xmlns:p14="http://schemas.microsoft.com/office/powerpoint/2010/main" val="225486943"/>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3" Type="http://schemas.openxmlformats.org/officeDocument/2006/relationships/hyperlink" Target="https://livestocklab.ifas.ufl.edu/media/livestocklabifasufledu/pdf-/MANUAL-Fethiere_UF_Good-lab-management-practices_2022.pdf" TargetMode="External"/><Relationship Id="rId2" Type="http://schemas.openxmlformats.org/officeDocument/2006/relationships/hyperlink" Target="https://livestocklab.ifas.ufl.edu/resources/glp/"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12.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3.xml"/><Relationship Id="rId11" Type="http://schemas.openxmlformats.org/officeDocument/2006/relationships/image" Target="../media/image3.png"/><Relationship Id="rId5" Type="http://schemas.openxmlformats.org/officeDocument/2006/relationships/diagramQuickStyle" Target="../diagrams/quickStyle3.xml"/><Relationship Id="rId10" Type="http://schemas.openxmlformats.org/officeDocument/2006/relationships/image" Target="../media/image2.png"/><Relationship Id="rId4" Type="http://schemas.openxmlformats.org/officeDocument/2006/relationships/diagramLayout" Target="../diagrams/layout3.xml"/><Relationship Id="rId9" Type="http://schemas.openxmlformats.org/officeDocument/2006/relationships/image" Target="../media/image1.emf"/></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5.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5DB2883-8D42-45E2-B2AD-5FD6D15AAFFA}"/>
              </a:ext>
            </a:extLst>
          </p:cNvPr>
          <p:cNvSpPr>
            <a:spLocks noGrp="1"/>
          </p:cNvSpPr>
          <p:nvPr>
            <p:ph type="body" sz="quarter" idx="14"/>
          </p:nvPr>
        </p:nvSpPr>
        <p:spPr>
          <a:xfrm>
            <a:off x="2454083" y="1624165"/>
            <a:ext cx="7410076" cy="1565716"/>
          </a:xfrm>
        </p:spPr>
        <p:txBody>
          <a:bodyPr/>
          <a:lstStyle/>
          <a:p>
            <a:pPr eaLnBrk="1" fontAlgn="auto" hangingPunct="1">
              <a:spcAft>
                <a:spcPts val="0"/>
              </a:spcAft>
              <a:buFont typeface="Arial"/>
              <a:buNone/>
              <a:defRPr/>
            </a:pPr>
            <a:r>
              <a:rPr lang="en-US" sz="4400" b="1">
                <a:solidFill>
                  <a:srgbClr val="4799B5"/>
                </a:solidFill>
                <a:latin typeface="Gill Sans MT" panose="020B0502020104020203" pitchFamily="34" charset="0"/>
                <a:ea typeface="+mj-ea"/>
                <a:cs typeface="Segoe UI"/>
              </a:rPr>
              <a:t>Introduction </a:t>
            </a:r>
            <a:r>
              <a:rPr lang="en-US" sz="4400" b="1" dirty="0">
                <a:solidFill>
                  <a:srgbClr val="4799B5"/>
                </a:solidFill>
                <a:latin typeface="Gill Sans MT" panose="020B0502020104020203" pitchFamily="34" charset="0"/>
                <a:ea typeface="+mj-ea"/>
                <a:cs typeface="Segoe UI"/>
              </a:rPr>
              <a:t>aux </a:t>
            </a:r>
            <a:br>
              <a:rPr lang="en-US" sz="4400" b="1" dirty="0">
                <a:solidFill>
                  <a:srgbClr val="4799B5"/>
                </a:solidFill>
                <a:latin typeface="Gill Sans MT" panose="020B0502020104020203" pitchFamily="34" charset="0"/>
                <a:ea typeface="+mj-ea"/>
                <a:cs typeface="Segoe UI"/>
              </a:rPr>
            </a:br>
            <a:r>
              <a:rPr lang="en-US" sz="4400" b="1" dirty="0" err="1">
                <a:solidFill>
                  <a:srgbClr val="4799B5"/>
                </a:solidFill>
                <a:latin typeface="Gill Sans MT" panose="020B0502020104020203" pitchFamily="34" charset="0"/>
                <a:ea typeface="+mj-ea"/>
                <a:cs typeface="Segoe UI"/>
              </a:rPr>
              <a:t>Bonnes</a:t>
            </a:r>
            <a:r>
              <a:rPr lang="en-US" sz="4400" b="1" dirty="0">
                <a:solidFill>
                  <a:srgbClr val="4799B5"/>
                </a:solidFill>
                <a:latin typeface="Gill Sans MT" panose="020B0502020104020203" pitchFamily="34" charset="0"/>
                <a:ea typeface="+mj-ea"/>
                <a:cs typeface="Segoe UI"/>
              </a:rPr>
              <a:t> pratiques de </a:t>
            </a:r>
            <a:r>
              <a:rPr lang="en-US" sz="4400" b="1" dirty="0" err="1">
                <a:solidFill>
                  <a:srgbClr val="4799B5"/>
                </a:solidFill>
                <a:latin typeface="Gill Sans MT" panose="020B0502020104020203" pitchFamily="34" charset="0"/>
                <a:ea typeface="+mj-ea"/>
                <a:cs typeface="Segoe UI"/>
              </a:rPr>
              <a:t>laboratoire</a:t>
            </a:r>
            <a:endParaRPr lang="en-US" sz="3600" b="1" dirty="0"/>
          </a:p>
          <a:p>
            <a:pPr eaLnBrk="1" fontAlgn="auto" hangingPunct="1">
              <a:spcAft>
                <a:spcPts val="0"/>
              </a:spcAft>
              <a:buFont typeface="Arial"/>
              <a:buNone/>
              <a:defRPr/>
            </a:pPr>
            <a:endParaRPr lang="en-US" sz="3600" b="1" dirty="0"/>
          </a:p>
        </p:txBody>
      </p:sp>
      <p:sp>
        <p:nvSpPr>
          <p:cNvPr id="5" name="Text Placeholder 4">
            <a:extLst>
              <a:ext uri="{FF2B5EF4-FFF2-40B4-BE49-F238E27FC236}">
                <a16:creationId xmlns:a16="http://schemas.microsoft.com/office/drawing/2014/main" id="{47335004-4BB1-3BBF-C24E-A544838E9A11}"/>
              </a:ext>
            </a:extLst>
          </p:cNvPr>
          <p:cNvSpPr>
            <a:spLocks noGrp="1"/>
          </p:cNvSpPr>
          <p:nvPr>
            <p:ph type="body" sz="quarter" idx="13"/>
          </p:nvPr>
        </p:nvSpPr>
        <p:spPr>
          <a:xfrm>
            <a:off x="638175" y="5309552"/>
            <a:ext cx="10915649" cy="722798"/>
          </a:xfrm>
        </p:spPr>
        <p:txBody>
          <a:bodyPr/>
          <a:lstStyle/>
          <a:p>
            <a:r>
              <a:rPr lang="en-US" sz="2000"/>
              <a:t>LABORATOIRE D'INNOVATION "NOURRIR L'AVENIR" POUR LES SYSTÈMES D'ÉLEVAGE</a:t>
            </a:r>
          </a:p>
        </p:txBody>
      </p:sp>
      <p:sp>
        <p:nvSpPr>
          <p:cNvPr id="2" name="TextBox 1">
            <a:extLst>
              <a:ext uri="{FF2B5EF4-FFF2-40B4-BE49-F238E27FC236}">
                <a16:creationId xmlns:a16="http://schemas.microsoft.com/office/drawing/2014/main" id="{CBB53F2E-7859-E5A3-4409-7149418B4015}"/>
              </a:ext>
            </a:extLst>
          </p:cNvPr>
          <p:cNvSpPr txBox="1"/>
          <p:nvPr/>
        </p:nvSpPr>
        <p:spPr>
          <a:xfrm>
            <a:off x="961451" y="3642593"/>
            <a:ext cx="10320618" cy="1384995"/>
          </a:xfrm>
          <a:prstGeom prst="rect">
            <a:avLst/>
          </a:prstGeom>
          <a:noFill/>
        </p:spPr>
        <p:txBody>
          <a:bodyPr wrap="square" rtlCol="0">
            <a:spAutoFit/>
          </a:bodyPr>
          <a:lstStyle/>
          <a:p>
            <a:pPr algn="ctr"/>
            <a:r>
              <a:rPr lang="en-US" sz="2200" dirty="0"/>
              <a:t>Matériel </a:t>
            </a:r>
            <a:r>
              <a:rPr lang="en-US" sz="2200" dirty="0" err="1"/>
              <a:t>supplémentaire</a:t>
            </a:r>
            <a:r>
              <a:rPr lang="en-US" sz="2200" dirty="0"/>
              <a:t> pour le </a:t>
            </a:r>
            <a:r>
              <a:rPr lang="en-US" sz="2200" dirty="0" err="1"/>
              <a:t>manuel</a:t>
            </a:r>
            <a:r>
              <a:rPr lang="en-US" sz="2200" dirty="0"/>
              <a:t> de formation à la bonne gestion des </a:t>
            </a:r>
            <a:r>
              <a:rPr lang="en-US" sz="2200" dirty="0" err="1"/>
              <a:t>laboratoires</a:t>
            </a:r>
            <a:r>
              <a:rPr lang="en-US" sz="2200" dirty="0"/>
              <a:t> à </a:t>
            </a:r>
            <a:r>
              <a:rPr lang="en-US" sz="2200" dirty="0" err="1"/>
              <a:t>l'intention</a:t>
            </a:r>
            <a:r>
              <a:rPr lang="en-US" sz="2200" dirty="0"/>
              <a:t> des </a:t>
            </a:r>
            <a:r>
              <a:rPr lang="en-US" sz="2200" dirty="0" err="1"/>
              <a:t>formateurs</a:t>
            </a:r>
            <a:endParaRPr lang="en-US" sz="2200" dirty="0"/>
          </a:p>
          <a:p>
            <a:pPr algn="ctr"/>
            <a:r>
              <a:rPr lang="en-US" sz="2200" dirty="0" err="1"/>
              <a:t>Préparé</a:t>
            </a:r>
            <a:r>
              <a:rPr lang="en-US" sz="2200" dirty="0"/>
              <a:t> par Richard </a:t>
            </a:r>
            <a:r>
              <a:rPr lang="en-US" sz="2200" dirty="0" err="1"/>
              <a:t>Fethiere</a:t>
            </a:r>
            <a:r>
              <a:rPr lang="en-US" sz="2200" dirty="0"/>
              <a:t>, University of Florida</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DE4AB1EB-4B89-BC35-5D13-77A0A4611F76}"/>
              </a:ext>
            </a:extLst>
          </p:cNvPr>
          <p:cNvSpPr txBox="1">
            <a:spLocks noGrp="1"/>
          </p:cNvSpPr>
          <p:nvPr>
            <p:ph type="title"/>
          </p:nvPr>
        </p:nvSpPr>
        <p:spPr bwMode="auto">
          <a:xfrm>
            <a:off x="414337" y="1023672"/>
            <a:ext cx="10972800" cy="596900"/>
          </a:xfrm>
          <a:prstGeom prst="rect">
            <a:avLst/>
          </a:prstGeom>
          <a:noFill/>
          <a:ln w="0">
            <a:noFill/>
            <a:miter lim="800000"/>
            <a:headEnd/>
            <a:tailEnd/>
          </a:ln>
        </p:spPr>
        <p:txBody>
          <a:bodyPr bIns="0"/>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pPr fontAlgn="auto">
              <a:spcAft>
                <a:spcPts val="0"/>
              </a:spcAft>
              <a:defRPr/>
            </a:pPr>
            <a:r>
              <a:rPr lang="en-US" sz="4000" b="1">
                <a:solidFill>
                  <a:srgbClr val="C55A11"/>
                </a:solidFill>
                <a:latin typeface="Gill Sans MT" panose="020B0502020104020203" pitchFamily="34" charset="0"/>
              </a:rPr>
              <a:t>Pourquoi suivre les BPL </a:t>
            </a:r>
            <a:r>
              <a:rPr lang="en-US" sz="2400" b="1">
                <a:solidFill>
                  <a:srgbClr val="C55A11"/>
                </a:solidFill>
                <a:latin typeface="Gill Sans MT" panose="020B0502020104020203" pitchFamily="34" charset="0"/>
              </a:rPr>
              <a:t>(suite)</a:t>
            </a:r>
            <a:endParaRPr lang="en-US" sz="4000" b="1">
              <a:solidFill>
                <a:srgbClr val="C55A11"/>
              </a:solidFill>
              <a:latin typeface="Gill Sans MT" panose="020B0502020104020203" pitchFamily="34" charset="0"/>
            </a:endParaRPr>
          </a:p>
        </p:txBody>
      </p:sp>
      <p:sp>
        <p:nvSpPr>
          <p:cNvPr id="5" name="Text Placeholder 2">
            <a:extLst>
              <a:ext uri="{FF2B5EF4-FFF2-40B4-BE49-F238E27FC236}">
                <a16:creationId xmlns:a16="http://schemas.microsoft.com/office/drawing/2014/main" id="{FE51A3C0-7EA4-18F8-30B6-434E2673B5F7}"/>
              </a:ext>
            </a:extLst>
          </p:cNvPr>
          <p:cNvSpPr txBox="1">
            <a:spLocks/>
          </p:cNvSpPr>
          <p:nvPr/>
        </p:nvSpPr>
        <p:spPr>
          <a:xfrm>
            <a:off x="1057275" y="2452687"/>
            <a:ext cx="10212980" cy="2499141"/>
          </a:xfrm>
          <a:prstGeom prst="rect">
            <a:avLst/>
          </a:prstGeom>
        </p:spPr>
        <p:txBody>
          <a:bodyPr/>
          <a:lstStyle>
            <a:lvl1pPr marL="0" indent="0" algn="l" defTabSz="457200" rtl="0" eaLnBrk="0" fontAlgn="base" hangingPunct="0">
              <a:spcBef>
                <a:spcPct val="20000"/>
              </a:spcBef>
              <a:spcAft>
                <a:spcPct val="0"/>
              </a:spcAft>
              <a:buFont typeface="Arial" panose="020B0604020202020204" pitchFamily="34" charset="0"/>
              <a:buNone/>
              <a:defRPr sz="1800" kern="1200">
                <a:solidFill>
                  <a:schemeClr val="tx1"/>
                </a:solidFill>
                <a:latin typeface="+mj-lt"/>
                <a:ea typeface="+mn-ea"/>
                <a:cs typeface="Arial" panose="020B0604020202020204" pitchFamily="34" charset="0"/>
              </a:defRPr>
            </a:lvl1pPr>
            <a:lvl2pPr marL="457200" indent="0" algn="l" defTabSz="457200" rtl="0" eaLnBrk="0" fontAlgn="base" hangingPunct="0">
              <a:spcBef>
                <a:spcPct val="20000"/>
              </a:spcBef>
              <a:spcAft>
                <a:spcPct val="0"/>
              </a:spcAft>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2pPr>
            <a:lvl3pPr marL="914400" indent="0" algn="l" defTabSz="457200" rtl="0" eaLnBrk="0" fontAlgn="base" hangingPunct="0">
              <a:spcBef>
                <a:spcPct val="20000"/>
              </a:spcBef>
              <a:spcAft>
                <a:spcPct val="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3pPr>
            <a:lvl4pPr marL="1371600" indent="0" algn="l" defTabSz="457200" rtl="0" eaLnBrk="0" fontAlgn="base" hangingPunct="0">
              <a:spcBef>
                <a:spcPct val="20000"/>
              </a:spcBef>
              <a:spcAft>
                <a:spcPct val="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4pPr>
            <a:lvl5pPr marL="1828800" indent="0" algn="l" defTabSz="457200" rtl="0" eaLnBrk="0" fontAlgn="base" hangingPunct="0">
              <a:spcBef>
                <a:spcPct val="20000"/>
              </a:spcBef>
              <a:spcAft>
                <a:spcPct val="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spcBef>
                <a:spcPts val="0"/>
              </a:spcBef>
              <a:spcAft>
                <a:spcPts val="2400"/>
              </a:spcAft>
              <a:buClr>
                <a:srgbClr val="C00000"/>
              </a:buClr>
              <a:buFont typeface="Wingdings" panose="05000000000000000000" pitchFamily="2" charset="2"/>
              <a:buChar char="Ø"/>
            </a:pPr>
            <a:r>
              <a:rPr lang="fr-FR" sz="2400" dirty="0">
                <a:latin typeface="+mn-lt"/>
              </a:rPr>
              <a:t>Les scientifiques évitent d'obtenir des résultats faussement négatifs dans leurs études</a:t>
            </a:r>
            <a:br>
              <a:rPr lang="fr-FR" sz="2400" dirty="0">
                <a:latin typeface="+mn-lt"/>
              </a:rPr>
            </a:br>
            <a:r>
              <a:rPr lang="fr-FR" sz="2000" dirty="0">
                <a:solidFill>
                  <a:schemeClr val="tx1">
                    <a:lumMod val="65000"/>
                    <a:lumOff val="35000"/>
                  </a:schemeClr>
                </a:solidFill>
                <a:latin typeface="+mn-lt"/>
              </a:rPr>
              <a:t>Par exemple, les résultats peuvent indiquer la non-toxicité d'une substance qui est toxique.</a:t>
            </a:r>
          </a:p>
          <a:p>
            <a:pPr marL="342900" indent="-342900">
              <a:spcBef>
                <a:spcPts val="0"/>
              </a:spcBef>
              <a:spcAft>
                <a:spcPts val="2400"/>
              </a:spcAft>
              <a:buClr>
                <a:srgbClr val="C00000"/>
              </a:buClr>
              <a:buFont typeface="Wingdings" panose="05000000000000000000" pitchFamily="2" charset="2"/>
              <a:buChar char="Ø"/>
            </a:pPr>
            <a:r>
              <a:rPr lang="fr-FR" sz="2400" dirty="0">
                <a:latin typeface="+mn-lt"/>
              </a:rPr>
              <a:t>Les scientifiques évitent les faux positifs</a:t>
            </a:r>
            <a:br>
              <a:rPr lang="fr-FR" sz="2400" dirty="0">
                <a:latin typeface="+mn-lt"/>
              </a:rPr>
            </a:br>
            <a:r>
              <a:rPr lang="fr-FR" sz="2000" dirty="0">
                <a:solidFill>
                  <a:schemeClr val="tx1">
                    <a:lumMod val="65000"/>
                    <a:lumOff val="35000"/>
                  </a:schemeClr>
                </a:solidFill>
                <a:latin typeface="+mn-lt"/>
              </a:rPr>
              <a:t>Par exemple, les résultats pourraient amener les scientifiques à conclure que l'élément testé est toxique alors qu'il ne l'est pas.</a:t>
            </a:r>
          </a:p>
        </p:txBody>
      </p:sp>
    </p:spTree>
    <p:extLst>
      <p:ext uri="{BB962C8B-B14F-4D97-AF65-F5344CB8AC3E}">
        <p14:creationId xmlns:p14="http://schemas.microsoft.com/office/powerpoint/2010/main" val="2982073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47F2B-0F8E-4757-8134-67823D399AC5}"/>
              </a:ext>
            </a:extLst>
          </p:cNvPr>
          <p:cNvSpPr>
            <a:spLocks noGrp="1"/>
          </p:cNvSpPr>
          <p:nvPr>
            <p:ph type="title"/>
          </p:nvPr>
        </p:nvSpPr>
        <p:spPr>
          <a:xfrm>
            <a:off x="112057" y="3752962"/>
            <a:ext cx="3993028" cy="2368422"/>
          </a:xfrm>
        </p:spPr>
        <p:txBody>
          <a:bodyPr anchor="ctr">
            <a:normAutofit/>
          </a:bodyPr>
          <a:lstStyle/>
          <a:p>
            <a:pPr algn="ctr"/>
            <a:r>
              <a:rPr lang="en-US" b="1">
                <a:solidFill>
                  <a:srgbClr val="C55A11"/>
                </a:solidFill>
                <a:latin typeface="Gill Sans MT"/>
              </a:rPr>
              <a:t>Message clé :</a:t>
            </a:r>
            <a:endParaRPr lang="en-US" b="1">
              <a:solidFill>
                <a:srgbClr val="C55A11"/>
              </a:solidFill>
              <a:latin typeface="Gill Sans MT" panose="020B0502020104020203" pitchFamily="34" charset="0"/>
            </a:endParaRPr>
          </a:p>
        </p:txBody>
      </p:sp>
      <p:pic>
        <p:nvPicPr>
          <p:cNvPr id="23" name="Picture 21">
            <a:extLst>
              <a:ext uri="{FF2B5EF4-FFF2-40B4-BE49-F238E27FC236}">
                <a16:creationId xmlns:a16="http://schemas.microsoft.com/office/drawing/2014/main" id="{92DB9A32-D32D-40D8-9B19-CF2CA58190A3}"/>
              </a:ext>
            </a:extLst>
          </p:cNvPr>
          <p:cNvPicPr>
            <a:picLocks noChangeAspect="1"/>
          </p:cNvPicPr>
          <p:nvPr/>
        </p:nvPicPr>
        <p:blipFill rotWithShape="1">
          <a:blip r:embed="rId3"/>
          <a:srcRect l="138" t="21950" r="-138" b="38274"/>
          <a:stretch/>
        </p:blipFill>
        <p:spPr>
          <a:xfrm>
            <a:off x="0" y="11"/>
            <a:ext cx="12192000" cy="3637118"/>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B0E277E-95D9-4EFB-A523-3E690C270022}"/>
              </a:ext>
            </a:extLst>
          </p:cNvPr>
          <p:cNvSpPr>
            <a:spLocks noGrp="1"/>
          </p:cNvSpPr>
          <p:nvPr>
            <p:ph idx="1"/>
          </p:nvPr>
        </p:nvSpPr>
        <p:spPr>
          <a:xfrm>
            <a:off x="3978626" y="4144353"/>
            <a:ext cx="7836869" cy="1909742"/>
          </a:xfrm>
        </p:spPr>
        <p:txBody>
          <a:bodyPr anchor="ctr">
            <a:normAutofit/>
          </a:bodyPr>
          <a:lstStyle/>
          <a:p>
            <a:pPr marL="0" indent="0">
              <a:lnSpc>
                <a:spcPct val="100000"/>
              </a:lnSpc>
              <a:spcBef>
                <a:spcPts val="600"/>
              </a:spcBef>
              <a:spcAft>
                <a:spcPts val="600"/>
              </a:spcAft>
              <a:buNone/>
            </a:pPr>
            <a:r>
              <a:rPr lang="en-US" sz="2400">
                <a:latin typeface="Gill Sans MT" panose="020B0502020104020203" pitchFamily="34" charset="0"/>
              </a:rPr>
              <a:t>Le respect des bonnes pratiques de laboratoire favorise la reconnaissance mutuelle des données d'études au-delà des frontières internationales.</a:t>
            </a:r>
            <a:endParaRPr lang="en-US" sz="2000">
              <a:latin typeface="Gill Sans MT" panose="020B0502020104020203" pitchFamily="34" charset="0"/>
            </a:endParaRPr>
          </a:p>
        </p:txBody>
      </p:sp>
      <p:pic>
        <p:nvPicPr>
          <p:cNvPr id="5" name="Picture 4" descr="IFAS2013.png">
            <a:extLst>
              <a:ext uri="{FF2B5EF4-FFF2-40B4-BE49-F238E27FC236}">
                <a16:creationId xmlns:a16="http://schemas.microsoft.com/office/drawing/2014/main" id="{6D24E51B-6F7F-4241-AE6F-A3D3E3508C6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11618" y="6394024"/>
            <a:ext cx="1003877" cy="338862"/>
          </a:xfrm>
          <a:prstGeom prst="rect">
            <a:avLst/>
          </a:prstGeom>
        </p:spPr>
      </p:pic>
      <p:pic>
        <p:nvPicPr>
          <p:cNvPr id="6" name="Picture 5">
            <a:extLst>
              <a:ext uri="{FF2B5EF4-FFF2-40B4-BE49-F238E27FC236}">
                <a16:creationId xmlns:a16="http://schemas.microsoft.com/office/drawing/2014/main" id="{2B0AB37A-CCEC-43F2-A5F5-D3311C07DE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32" y="6127950"/>
            <a:ext cx="2260754" cy="864219"/>
          </a:xfrm>
          <a:prstGeom prst="rect">
            <a:avLst/>
          </a:prstGeom>
        </p:spPr>
      </p:pic>
      <p:pic>
        <p:nvPicPr>
          <p:cNvPr id="7" name="Picture 6">
            <a:extLst>
              <a:ext uri="{FF2B5EF4-FFF2-40B4-BE49-F238E27FC236}">
                <a16:creationId xmlns:a16="http://schemas.microsoft.com/office/drawing/2014/main" id="{8382A2DC-0E9A-4D25-950A-4F8FC40A49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04540" y="6358875"/>
            <a:ext cx="905023" cy="374011"/>
          </a:xfrm>
          <a:prstGeom prst="rect">
            <a:avLst/>
          </a:prstGeom>
        </p:spPr>
      </p:pic>
      <p:pic>
        <p:nvPicPr>
          <p:cNvPr id="8" name="Picture 7" descr="C:\Users\scjhendrickx\Dropbox\LSIL Files (1)\Pictures\logos\BMGF logos\BMGF_logo_RED.jpg">
            <a:extLst>
              <a:ext uri="{FF2B5EF4-FFF2-40B4-BE49-F238E27FC236}">
                <a16:creationId xmlns:a16="http://schemas.microsoft.com/office/drawing/2014/main" id="{3211AED0-7D53-40A2-BE37-4A08CE499BAB}"/>
              </a:ext>
            </a:extLst>
          </p:cNvPr>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2850411" y="6453997"/>
            <a:ext cx="1703195" cy="316890"/>
          </a:xfrm>
          <a:prstGeom prst="rect">
            <a:avLst/>
          </a:prstGeom>
          <a:noFill/>
          <a:ln>
            <a:noFill/>
          </a:ln>
        </p:spPr>
      </p:pic>
    </p:spTree>
    <p:extLst>
      <p:ext uri="{BB962C8B-B14F-4D97-AF65-F5344CB8AC3E}">
        <p14:creationId xmlns:p14="http://schemas.microsoft.com/office/powerpoint/2010/main" val="2257704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DE4AB1EB-4B89-BC35-5D13-77A0A4611F76}"/>
              </a:ext>
            </a:extLst>
          </p:cNvPr>
          <p:cNvSpPr txBox="1">
            <a:spLocks noGrp="1"/>
          </p:cNvSpPr>
          <p:nvPr>
            <p:ph type="title"/>
          </p:nvPr>
        </p:nvSpPr>
        <p:spPr bwMode="auto">
          <a:xfrm>
            <a:off x="534988" y="993774"/>
            <a:ext cx="11004550" cy="726908"/>
          </a:xfrm>
          <a:prstGeom prst="rect">
            <a:avLst/>
          </a:prstGeom>
          <a:noFill/>
          <a:ln w="0">
            <a:noFill/>
            <a:miter lim="800000"/>
            <a:headEnd/>
            <a:tailEnd/>
          </a:ln>
        </p:spPr>
        <p:txBody>
          <a:bodyPr bIns="0"/>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pPr fontAlgn="auto">
              <a:spcAft>
                <a:spcPts val="0"/>
              </a:spcAft>
              <a:defRPr/>
            </a:pPr>
            <a:r>
              <a:rPr lang="en-US" sz="3400" b="1" dirty="0">
                <a:latin typeface="Gill Sans MT"/>
                <a:cs typeface="Arial"/>
              </a:rPr>
              <a:t>Raisons </a:t>
            </a:r>
            <a:r>
              <a:rPr lang="en-US" sz="3400" b="1" dirty="0" err="1">
                <a:latin typeface="Gill Sans MT"/>
                <a:cs typeface="Arial"/>
              </a:rPr>
              <a:t>d'exiger</a:t>
            </a:r>
            <a:r>
              <a:rPr lang="en-US" sz="3400" b="1" dirty="0">
                <a:latin typeface="Gill Sans MT"/>
                <a:cs typeface="Arial"/>
              </a:rPr>
              <a:t> Les BPL </a:t>
            </a:r>
            <a:endParaRPr lang="en-US" sz="3400" b="1" dirty="0">
              <a:latin typeface="Gill Sans MT" panose="020B0502020104020203" pitchFamily="34" charset="0"/>
            </a:endParaRPr>
          </a:p>
        </p:txBody>
      </p:sp>
      <p:graphicFrame>
        <p:nvGraphicFramePr>
          <p:cNvPr id="3" name="Content Placeholder 2">
            <a:extLst>
              <a:ext uri="{FF2B5EF4-FFF2-40B4-BE49-F238E27FC236}">
                <a16:creationId xmlns:a16="http://schemas.microsoft.com/office/drawing/2014/main" id="{D9E7E2FE-9EEC-5D3D-1749-09C244D48A86}"/>
              </a:ext>
            </a:extLst>
          </p:cNvPr>
          <p:cNvGraphicFramePr>
            <a:graphicFrameLocks/>
          </p:cNvGraphicFramePr>
          <p:nvPr>
            <p:extLst>
              <p:ext uri="{D42A27DB-BD31-4B8C-83A1-F6EECF244321}">
                <p14:modId xmlns:p14="http://schemas.microsoft.com/office/powerpoint/2010/main" val="440864667"/>
              </p:ext>
            </p:extLst>
          </p:nvPr>
        </p:nvGraphicFramePr>
        <p:xfrm>
          <a:off x="803825" y="1871210"/>
          <a:ext cx="10466876" cy="3993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8689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225265-1261-4DB6-BDEF-9FEB41B16B4E}"/>
              </a:ext>
            </a:extLst>
          </p:cNvPr>
          <p:cNvSpPr>
            <a:spLocks noGrp="1"/>
          </p:cNvSpPr>
          <p:nvPr>
            <p:ph type="body" sz="quarter" idx="10"/>
          </p:nvPr>
        </p:nvSpPr>
        <p:spPr>
          <a:xfrm>
            <a:off x="454213" y="1715247"/>
            <a:ext cx="5538624" cy="908425"/>
          </a:xfrm>
        </p:spPr>
        <p:txBody>
          <a:bodyPr numCol="1"/>
          <a:lstStyle/>
          <a:p>
            <a:pPr lvl="1">
              <a:lnSpc>
                <a:spcPct val="150000"/>
              </a:lnSpc>
            </a:pPr>
            <a:r>
              <a:rPr lang="en-US" sz="3000" dirty="0">
                <a:latin typeface="+mn-lt"/>
              </a:rPr>
              <a:t>Pour que les études </a:t>
            </a:r>
            <a:r>
              <a:rPr lang="en-US" sz="3000" dirty="0" err="1">
                <a:latin typeface="+mn-lt"/>
              </a:rPr>
              <a:t>soient</a:t>
            </a:r>
            <a:r>
              <a:rPr lang="en-US" sz="3000" dirty="0">
                <a:latin typeface="+mn-lt"/>
              </a:rPr>
              <a:t> :</a:t>
            </a:r>
          </a:p>
          <a:p>
            <a:pPr lvl="1">
              <a:lnSpc>
                <a:spcPct val="150000"/>
              </a:lnSpc>
            </a:pPr>
            <a:endParaRPr lang="en-US" sz="2400" dirty="0">
              <a:latin typeface="+mn-lt"/>
            </a:endParaRPr>
          </a:p>
          <a:p>
            <a:pPr marL="800100" lvl="1" indent="-342900">
              <a:lnSpc>
                <a:spcPct val="200000"/>
              </a:lnSpc>
              <a:buFont typeface="Wingdings" panose="05000000000000000000" pitchFamily="2" charset="2"/>
              <a:buChar char="ü"/>
            </a:pPr>
            <a:endParaRPr lang="en-US" sz="2400" dirty="0">
              <a:latin typeface="+mn-lt"/>
            </a:endParaRPr>
          </a:p>
          <a:p>
            <a:pPr eaLnBrk="1" fontAlgn="auto" hangingPunct="1">
              <a:spcAft>
                <a:spcPts val="0"/>
              </a:spcAft>
              <a:buFont typeface="Arial"/>
              <a:buNone/>
              <a:defRPr/>
            </a:pPr>
            <a:endParaRPr lang="en-US" sz="2400" dirty="0">
              <a:latin typeface="+mn-lt"/>
            </a:endParaRPr>
          </a:p>
        </p:txBody>
      </p:sp>
      <p:sp>
        <p:nvSpPr>
          <p:cNvPr id="4" name="Title 4">
            <a:extLst>
              <a:ext uri="{FF2B5EF4-FFF2-40B4-BE49-F238E27FC236}">
                <a16:creationId xmlns:a16="http://schemas.microsoft.com/office/drawing/2014/main" id="{DE4AB1EB-4B89-BC35-5D13-77A0A4611F76}"/>
              </a:ext>
            </a:extLst>
          </p:cNvPr>
          <p:cNvSpPr txBox="1">
            <a:spLocks noGrp="1"/>
          </p:cNvSpPr>
          <p:nvPr>
            <p:ph type="title"/>
          </p:nvPr>
        </p:nvSpPr>
        <p:spPr bwMode="auto">
          <a:xfrm>
            <a:off x="566738" y="748737"/>
            <a:ext cx="10972800" cy="596900"/>
          </a:xfrm>
          <a:prstGeom prst="rect">
            <a:avLst/>
          </a:prstGeom>
          <a:noFill/>
          <a:ln w="0">
            <a:noFill/>
            <a:miter lim="800000"/>
            <a:headEnd/>
            <a:tailEnd/>
          </a:ln>
        </p:spPr>
        <p:txBody>
          <a:bodyPr bIns="0"/>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pPr fontAlgn="auto">
              <a:spcAft>
                <a:spcPts val="0"/>
              </a:spcAft>
              <a:defRPr/>
            </a:pPr>
            <a:r>
              <a:rPr lang="en-US" sz="3600" b="1" dirty="0">
                <a:latin typeface="Gill Sans MT" panose="020B0502020104020203" pitchFamily="34" charset="0"/>
              </a:rPr>
              <a:t>Les BPL </a:t>
            </a:r>
            <a:r>
              <a:rPr lang="en-US" sz="3600" b="1" dirty="0" err="1">
                <a:latin typeface="Gill Sans MT" panose="020B0502020104020203" pitchFamily="34" charset="0"/>
              </a:rPr>
              <a:t>définissent</a:t>
            </a:r>
            <a:r>
              <a:rPr lang="en-US" sz="3600" b="1" dirty="0">
                <a:latin typeface="Gill Sans MT" panose="020B0502020104020203" pitchFamily="34" charset="0"/>
              </a:rPr>
              <a:t> </a:t>
            </a:r>
            <a:r>
              <a:rPr lang="en-US" sz="3600" b="1" dirty="0" err="1">
                <a:latin typeface="Gill Sans MT" panose="020B0502020104020203" pitchFamily="34" charset="0"/>
              </a:rPr>
              <a:t>l'environnement</a:t>
            </a:r>
            <a:r>
              <a:rPr lang="en-US" sz="3600" b="1" dirty="0">
                <a:latin typeface="Gill Sans MT" panose="020B0502020104020203" pitchFamily="34" charset="0"/>
              </a:rPr>
              <a:t> de travail</a:t>
            </a:r>
          </a:p>
        </p:txBody>
      </p:sp>
      <p:graphicFrame>
        <p:nvGraphicFramePr>
          <p:cNvPr id="6" name="Diagram 5">
            <a:extLst>
              <a:ext uri="{FF2B5EF4-FFF2-40B4-BE49-F238E27FC236}">
                <a16:creationId xmlns:a16="http://schemas.microsoft.com/office/drawing/2014/main" id="{2F2CFD9F-F7C4-7F9B-D5D9-3219DF0B3225}"/>
              </a:ext>
            </a:extLst>
          </p:cNvPr>
          <p:cNvGraphicFramePr/>
          <p:nvPr>
            <p:extLst>
              <p:ext uri="{D42A27DB-BD31-4B8C-83A1-F6EECF244321}">
                <p14:modId xmlns:p14="http://schemas.microsoft.com/office/powerpoint/2010/main" val="3597346756"/>
              </p:ext>
            </p:extLst>
          </p:nvPr>
        </p:nvGraphicFramePr>
        <p:xfrm>
          <a:off x="2789985" y="2406836"/>
          <a:ext cx="6526305" cy="3744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7383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DE4AB1EB-4B89-BC35-5D13-77A0A4611F76}"/>
              </a:ext>
            </a:extLst>
          </p:cNvPr>
          <p:cNvSpPr txBox="1">
            <a:spLocks noGrp="1"/>
          </p:cNvSpPr>
          <p:nvPr>
            <p:ph type="title"/>
          </p:nvPr>
        </p:nvSpPr>
        <p:spPr bwMode="auto">
          <a:xfrm>
            <a:off x="8683811" y="1908209"/>
            <a:ext cx="3657600" cy="3705411"/>
          </a:xfrm>
          <a:prstGeom prst="rect">
            <a:avLst/>
          </a:prstGeom>
          <a:noFill/>
          <a:ln w="0">
            <a:noFill/>
            <a:miter lim="800000"/>
            <a:headEnd/>
            <a:tailEnd/>
          </a:ln>
        </p:spPr>
        <p:txBody>
          <a:bodyPr bIns="0"/>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pPr algn="l" fontAlgn="auto">
              <a:spcAft>
                <a:spcPts val="0"/>
              </a:spcAft>
              <a:defRPr/>
            </a:pPr>
            <a:r>
              <a:rPr lang="en-US" b="1" dirty="0">
                <a:latin typeface="Gill Sans MT" panose="020B0502020104020203" pitchFamily="34" charset="0"/>
              </a:rPr>
              <a:t>Cinq aspects ESSENTIELS</a:t>
            </a:r>
            <a:br>
              <a:rPr lang="en-US" b="1" dirty="0">
                <a:latin typeface="Gill Sans MT" panose="020B0502020104020203" pitchFamily="34" charset="0"/>
              </a:rPr>
            </a:br>
            <a:r>
              <a:rPr lang="en-US" b="1" dirty="0">
                <a:latin typeface="Gill Sans MT" panose="020B0502020104020203" pitchFamily="34" charset="0"/>
              </a:rPr>
              <a:t>des </a:t>
            </a:r>
            <a:r>
              <a:rPr lang="en-US" b="1" dirty="0" err="1">
                <a:latin typeface="Gill Sans MT" panose="020B0502020104020203" pitchFamily="34" charset="0"/>
              </a:rPr>
              <a:t>bonnes</a:t>
            </a:r>
            <a:r>
              <a:rPr lang="en-US" b="1" dirty="0">
                <a:latin typeface="Gill Sans MT" panose="020B0502020104020203" pitchFamily="34" charset="0"/>
              </a:rPr>
              <a:t> pratiques de </a:t>
            </a:r>
            <a:r>
              <a:rPr lang="en-US" b="1" dirty="0" err="1">
                <a:latin typeface="Gill Sans MT" panose="020B0502020104020203" pitchFamily="34" charset="0"/>
              </a:rPr>
              <a:t>laboratoire</a:t>
            </a:r>
            <a:endParaRPr lang="en-US" b="1" dirty="0">
              <a:latin typeface="Gill Sans MT" panose="020B0502020104020203" pitchFamily="34" charset="0"/>
            </a:endParaRPr>
          </a:p>
        </p:txBody>
      </p:sp>
      <p:graphicFrame>
        <p:nvGraphicFramePr>
          <p:cNvPr id="2" name="Content Placeholder 2">
            <a:extLst>
              <a:ext uri="{FF2B5EF4-FFF2-40B4-BE49-F238E27FC236}">
                <a16:creationId xmlns:a16="http://schemas.microsoft.com/office/drawing/2014/main" id="{A692CEF3-5F9E-DA5F-0BE3-7115083F97A3}"/>
              </a:ext>
            </a:extLst>
          </p:cNvPr>
          <p:cNvGraphicFramePr>
            <a:graphicFrameLocks/>
          </p:cNvGraphicFramePr>
          <p:nvPr>
            <p:extLst>
              <p:ext uri="{D42A27DB-BD31-4B8C-83A1-F6EECF244321}">
                <p14:modId xmlns:p14="http://schemas.microsoft.com/office/powerpoint/2010/main" val="356032139"/>
              </p:ext>
            </p:extLst>
          </p:nvPr>
        </p:nvGraphicFramePr>
        <p:xfrm>
          <a:off x="368968" y="1138989"/>
          <a:ext cx="8075785" cy="4636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4299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AB1AE0AF-FCCD-5387-F687-8C336AD710FE}"/>
              </a:ext>
            </a:extLst>
          </p:cNvPr>
          <p:cNvSpPr txBox="1">
            <a:spLocks/>
          </p:cNvSpPr>
          <p:nvPr/>
        </p:nvSpPr>
        <p:spPr bwMode="auto">
          <a:xfrm>
            <a:off x="209550" y="890849"/>
            <a:ext cx="6929187" cy="596900"/>
          </a:xfrm>
          <a:prstGeom prst="rect">
            <a:avLst/>
          </a:prstGeom>
          <a:noFill/>
          <a:ln w="0">
            <a:noFill/>
            <a:miter lim="800000"/>
            <a:headEnd/>
            <a:tailEnd/>
          </a:ln>
        </p:spPr>
        <p:txBody>
          <a:bodyPr bIns="0"/>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pPr fontAlgn="auto">
              <a:spcAft>
                <a:spcPts val="0"/>
              </a:spcAft>
              <a:defRPr/>
            </a:pPr>
            <a:r>
              <a:rPr lang="en-US" sz="2800" b="1">
                <a:latin typeface="Gill Sans MT" panose="020B0502020104020203" pitchFamily="34" charset="0"/>
              </a:rPr>
              <a:t>Principes de BPL de l'OCDE</a:t>
            </a:r>
          </a:p>
        </p:txBody>
      </p:sp>
      <p:sp>
        <p:nvSpPr>
          <p:cNvPr id="5" name="TextBox 4">
            <a:extLst>
              <a:ext uri="{FF2B5EF4-FFF2-40B4-BE49-F238E27FC236}">
                <a16:creationId xmlns:a16="http://schemas.microsoft.com/office/drawing/2014/main" id="{199C3EF3-AE56-81EE-35E3-D77B2613231A}"/>
              </a:ext>
            </a:extLst>
          </p:cNvPr>
          <p:cNvSpPr txBox="1"/>
          <p:nvPr/>
        </p:nvSpPr>
        <p:spPr>
          <a:xfrm>
            <a:off x="271439" y="1904168"/>
            <a:ext cx="3597176" cy="253652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dirty="0"/>
              <a:t>Organisation de coopération et de développement économiques (OCDE)</a:t>
            </a:r>
          </a:p>
          <a:p>
            <a:pPr marL="285750" indent="-285750">
              <a:lnSpc>
                <a:spcPct val="150000"/>
              </a:lnSpc>
              <a:buFont typeface="Arial" panose="020B0604020202020204" pitchFamily="34" charset="0"/>
              <a:buChar char="•"/>
            </a:pPr>
            <a:r>
              <a:rPr lang="fr-FR" dirty="0"/>
              <a:t>Les principes de BPL sont reconnus comme une norme internationale</a:t>
            </a:r>
          </a:p>
        </p:txBody>
      </p:sp>
      <p:pic>
        <p:nvPicPr>
          <p:cNvPr id="6" name="Picture 5">
            <a:extLst>
              <a:ext uri="{FF2B5EF4-FFF2-40B4-BE49-F238E27FC236}">
                <a16:creationId xmlns:a16="http://schemas.microsoft.com/office/drawing/2014/main" id="{DAF98209-DEC8-106F-1A23-5885B7765A8C}"/>
              </a:ext>
            </a:extLst>
          </p:cNvPr>
          <p:cNvPicPr>
            <a:picLocks noChangeAspect="1"/>
          </p:cNvPicPr>
          <p:nvPr/>
        </p:nvPicPr>
        <p:blipFill>
          <a:blip r:embed="rId2">
            <a:alphaModFix amt="85000"/>
          </a:blip>
          <a:stretch>
            <a:fillRect/>
          </a:stretch>
        </p:blipFill>
        <p:spPr>
          <a:xfrm>
            <a:off x="3576320" y="1299412"/>
            <a:ext cx="8344241" cy="4667740"/>
          </a:xfrm>
          <a:prstGeom prst="rect">
            <a:avLst/>
          </a:prstGeom>
        </p:spPr>
      </p:pic>
      <p:sp>
        <p:nvSpPr>
          <p:cNvPr id="7" name="TextBox 6">
            <a:extLst>
              <a:ext uri="{FF2B5EF4-FFF2-40B4-BE49-F238E27FC236}">
                <a16:creationId xmlns:a16="http://schemas.microsoft.com/office/drawing/2014/main" id="{C3EA85B5-1589-910E-860A-61E857A88A66}"/>
              </a:ext>
            </a:extLst>
          </p:cNvPr>
          <p:cNvSpPr txBox="1"/>
          <p:nvPr/>
        </p:nvSpPr>
        <p:spPr>
          <a:xfrm>
            <a:off x="6308200" y="5967151"/>
            <a:ext cx="2242242" cy="215444"/>
          </a:xfrm>
          <a:prstGeom prst="rect">
            <a:avLst/>
          </a:prstGeom>
          <a:noFill/>
        </p:spPr>
        <p:txBody>
          <a:bodyPr wrap="square" rtlCol="0">
            <a:spAutoFit/>
          </a:bodyPr>
          <a:lstStyle/>
          <a:p>
            <a:r>
              <a:rPr lang="en-US" sz="800" b="0" i="0">
                <a:solidFill>
                  <a:srgbClr val="999999"/>
                </a:solidFill>
                <a:effectLst/>
                <a:latin typeface="BundesSansWeb"/>
              </a:rPr>
              <a:t>Membres de l'OCDE - Année d'adhésion © DLR</a:t>
            </a:r>
            <a:endParaRPr lang="en-US" sz="800"/>
          </a:p>
        </p:txBody>
      </p:sp>
    </p:spTree>
    <p:extLst>
      <p:ext uri="{BB962C8B-B14F-4D97-AF65-F5344CB8AC3E}">
        <p14:creationId xmlns:p14="http://schemas.microsoft.com/office/powerpoint/2010/main" val="4079661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DE4AB1EB-4B89-BC35-5D13-77A0A4611F76}"/>
              </a:ext>
            </a:extLst>
          </p:cNvPr>
          <p:cNvSpPr txBox="1">
            <a:spLocks noGrp="1"/>
          </p:cNvSpPr>
          <p:nvPr>
            <p:ph type="title"/>
          </p:nvPr>
        </p:nvSpPr>
        <p:spPr bwMode="auto">
          <a:xfrm>
            <a:off x="514350" y="910250"/>
            <a:ext cx="10972800" cy="1046887"/>
          </a:xfrm>
          <a:prstGeom prst="rect">
            <a:avLst/>
          </a:prstGeom>
          <a:noFill/>
          <a:ln w="0">
            <a:noFill/>
            <a:miter lim="800000"/>
            <a:headEnd/>
            <a:tailEnd/>
          </a:ln>
        </p:spPr>
        <p:txBody>
          <a:bodyPr bIns="0"/>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pPr fontAlgn="auto">
              <a:spcAft>
                <a:spcPts val="0"/>
              </a:spcAft>
              <a:defRPr/>
            </a:pPr>
            <a:r>
              <a:rPr lang="en-US" b="1" dirty="0" err="1">
                <a:latin typeface="Gill Sans MT" panose="020B0502020104020203" pitchFamily="34" charset="0"/>
              </a:rPr>
              <a:t>LeS</a:t>
            </a:r>
            <a:r>
              <a:rPr lang="en-US" b="1" dirty="0">
                <a:latin typeface="Gill Sans MT" panose="020B0502020104020203" pitchFamily="34" charset="0"/>
              </a:rPr>
              <a:t> </a:t>
            </a:r>
            <a:r>
              <a:rPr lang="en-US" b="1" dirty="0" err="1">
                <a:latin typeface="Gill Sans MT" panose="020B0502020104020203" pitchFamily="34" charset="0"/>
              </a:rPr>
              <a:t>éLéMENTS</a:t>
            </a:r>
            <a:r>
              <a:rPr lang="en-US" b="1" dirty="0">
                <a:latin typeface="Gill Sans MT" panose="020B0502020104020203" pitchFamily="34" charset="0"/>
              </a:rPr>
              <a:t> de BPL </a:t>
            </a:r>
            <a:r>
              <a:rPr lang="en-US" dirty="0">
                <a:latin typeface="Gill Sans MT" panose="020B0502020104020203" pitchFamily="34" charset="0"/>
              </a:rPr>
              <a:t>SONT</a:t>
            </a:r>
            <a:r>
              <a:rPr lang="en-US" b="1" dirty="0">
                <a:latin typeface="Gill Sans MT" panose="020B0502020104020203" pitchFamily="34" charset="0"/>
              </a:rPr>
              <a:t> </a:t>
            </a:r>
            <a:r>
              <a:rPr lang="en-US" b="1" dirty="0" err="1">
                <a:latin typeface="Gill Sans MT" panose="020B0502020104020203" pitchFamily="34" charset="0"/>
              </a:rPr>
              <a:t>baséS</a:t>
            </a:r>
            <a:r>
              <a:rPr lang="en-US" b="1" dirty="0">
                <a:latin typeface="Gill Sans MT" panose="020B0502020104020203" pitchFamily="34" charset="0"/>
              </a:rPr>
              <a:t> sur les </a:t>
            </a:r>
            <a:r>
              <a:rPr lang="en-US" b="1" dirty="0" err="1">
                <a:latin typeface="Gill Sans MT" panose="020B0502020104020203" pitchFamily="34" charset="0"/>
              </a:rPr>
              <a:t>principes</a:t>
            </a:r>
            <a:r>
              <a:rPr lang="en-US" b="1" dirty="0">
                <a:latin typeface="Gill Sans MT" panose="020B0502020104020203" pitchFamily="34" charset="0"/>
              </a:rPr>
              <a:t> de BPL de </a:t>
            </a:r>
            <a:r>
              <a:rPr lang="en-US" b="1" dirty="0" err="1">
                <a:latin typeface="Gill Sans MT" panose="020B0502020104020203" pitchFamily="34" charset="0"/>
              </a:rPr>
              <a:t>l'OCDE</a:t>
            </a:r>
            <a:r>
              <a:rPr lang="en-US" b="1" dirty="0">
                <a:latin typeface="Gill Sans MT" panose="020B0502020104020203" pitchFamily="34" charset="0"/>
              </a:rPr>
              <a:t>.</a:t>
            </a:r>
          </a:p>
        </p:txBody>
      </p:sp>
      <p:grpSp>
        <p:nvGrpSpPr>
          <p:cNvPr id="20" name="Group 19">
            <a:extLst>
              <a:ext uri="{FF2B5EF4-FFF2-40B4-BE49-F238E27FC236}">
                <a16:creationId xmlns:a16="http://schemas.microsoft.com/office/drawing/2014/main" id="{9237E84D-7558-62BB-3210-8A830996A47D}"/>
              </a:ext>
            </a:extLst>
          </p:cNvPr>
          <p:cNvGrpSpPr/>
          <p:nvPr/>
        </p:nvGrpSpPr>
        <p:grpSpPr>
          <a:xfrm>
            <a:off x="514350" y="2668179"/>
            <a:ext cx="10972800" cy="3043304"/>
            <a:chOff x="1647351" y="2638298"/>
            <a:chExt cx="9447503" cy="2761754"/>
          </a:xfrm>
        </p:grpSpPr>
        <p:sp>
          <p:nvSpPr>
            <p:cNvPr id="8" name="Freeform: Shape 7">
              <a:extLst>
                <a:ext uri="{FF2B5EF4-FFF2-40B4-BE49-F238E27FC236}">
                  <a16:creationId xmlns:a16="http://schemas.microsoft.com/office/drawing/2014/main" id="{3E062844-16B6-6E52-448F-00756888F71F}"/>
                </a:ext>
              </a:extLst>
            </p:cNvPr>
            <p:cNvSpPr/>
            <p:nvPr/>
          </p:nvSpPr>
          <p:spPr>
            <a:xfrm rot="16200000">
              <a:off x="1417206" y="2868443"/>
              <a:ext cx="2761754" cy="2301463"/>
            </a:xfrm>
            <a:custGeom>
              <a:avLst/>
              <a:gdLst>
                <a:gd name="connsiteX0" fmla="*/ 0 w 2301461"/>
                <a:gd name="connsiteY0" fmla="*/ 115073 h 2761753"/>
                <a:gd name="connsiteX1" fmla="*/ 115073 w 2301461"/>
                <a:gd name="connsiteY1" fmla="*/ 0 h 2761753"/>
                <a:gd name="connsiteX2" fmla="*/ 2186388 w 2301461"/>
                <a:gd name="connsiteY2" fmla="*/ 0 h 2761753"/>
                <a:gd name="connsiteX3" fmla="*/ 2301461 w 2301461"/>
                <a:gd name="connsiteY3" fmla="*/ 115073 h 2761753"/>
                <a:gd name="connsiteX4" fmla="*/ 2301461 w 2301461"/>
                <a:gd name="connsiteY4" fmla="*/ 2646680 h 2761753"/>
                <a:gd name="connsiteX5" fmla="*/ 2186388 w 2301461"/>
                <a:gd name="connsiteY5" fmla="*/ 2761753 h 2761753"/>
                <a:gd name="connsiteX6" fmla="*/ 115073 w 2301461"/>
                <a:gd name="connsiteY6" fmla="*/ 2761753 h 2761753"/>
                <a:gd name="connsiteX7" fmla="*/ 0 w 2301461"/>
                <a:gd name="connsiteY7" fmla="*/ 2646680 h 2761753"/>
                <a:gd name="connsiteX8" fmla="*/ 0 w 2301461"/>
                <a:gd name="connsiteY8" fmla="*/ 115073 h 276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1461" h="2761753">
                  <a:moveTo>
                    <a:pt x="2205566" y="1"/>
                  </a:moveTo>
                  <a:cubicBezTo>
                    <a:pt x="2258527" y="1"/>
                    <a:pt x="2301461" y="61825"/>
                    <a:pt x="2301461" y="138088"/>
                  </a:cubicBezTo>
                  <a:lnTo>
                    <a:pt x="2301461" y="2623665"/>
                  </a:lnTo>
                  <a:cubicBezTo>
                    <a:pt x="2301461" y="2699928"/>
                    <a:pt x="2258527" y="2761752"/>
                    <a:pt x="2205566" y="2761752"/>
                  </a:cubicBezTo>
                  <a:lnTo>
                    <a:pt x="95895" y="2761752"/>
                  </a:lnTo>
                  <a:cubicBezTo>
                    <a:pt x="42934" y="2761752"/>
                    <a:pt x="0" y="2699928"/>
                    <a:pt x="0" y="2623665"/>
                  </a:cubicBezTo>
                  <a:lnTo>
                    <a:pt x="0" y="138088"/>
                  </a:lnTo>
                  <a:cubicBezTo>
                    <a:pt x="0" y="61825"/>
                    <a:pt x="42934" y="1"/>
                    <a:pt x="95895" y="1"/>
                  </a:cubicBezTo>
                  <a:lnTo>
                    <a:pt x="2205566" y="1"/>
                  </a:lnTo>
                  <a:close/>
                </a:path>
              </a:pathLst>
            </a:custGeom>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vert" wrap="square" lIns="497115" tIns="92584" rIns="120016" bIns="1841169" numCol="1" spcCol="1270" anchor="t" anchorCtr="0">
              <a:noAutofit/>
            </a:bodyPr>
            <a:lstStyle/>
            <a:p>
              <a:pPr marL="0" lvl="0" indent="0" algn="r" defTabSz="1200150">
                <a:lnSpc>
                  <a:spcPct val="90000"/>
                </a:lnSpc>
                <a:spcBef>
                  <a:spcPct val="0"/>
                </a:spcBef>
                <a:spcAft>
                  <a:spcPct val="35000"/>
                </a:spcAft>
                <a:buNone/>
              </a:pPr>
              <a:endParaRPr lang="en-US" sz="2700" b="1" kern="1200"/>
            </a:p>
          </p:txBody>
        </p:sp>
        <p:sp>
          <p:nvSpPr>
            <p:cNvPr id="9" name="Freeform: Shape 8">
              <a:extLst>
                <a:ext uri="{FF2B5EF4-FFF2-40B4-BE49-F238E27FC236}">
                  <a16:creationId xmlns:a16="http://schemas.microsoft.com/office/drawing/2014/main" id="{73B26F5C-CFAE-0157-B25E-A2B33BA8E487}"/>
                </a:ext>
              </a:extLst>
            </p:cNvPr>
            <p:cNvSpPr/>
            <p:nvPr/>
          </p:nvSpPr>
          <p:spPr>
            <a:xfrm>
              <a:off x="1837852" y="2638299"/>
              <a:ext cx="2064931" cy="2761753"/>
            </a:xfrm>
            <a:custGeom>
              <a:avLst/>
              <a:gdLst>
                <a:gd name="connsiteX0" fmla="*/ 0 w 1714588"/>
                <a:gd name="connsiteY0" fmla="*/ 0 h 2761753"/>
                <a:gd name="connsiteX1" fmla="*/ 1714588 w 1714588"/>
                <a:gd name="connsiteY1" fmla="*/ 0 h 2761753"/>
                <a:gd name="connsiteX2" fmla="*/ 1714588 w 1714588"/>
                <a:gd name="connsiteY2" fmla="*/ 2761753 h 2761753"/>
                <a:gd name="connsiteX3" fmla="*/ 0 w 1714588"/>
                <a:gd name="connsiteY3" fmla="*/ 2761753 h 2761753"/>
                <a:gd name="connsiteX4" fmla="*/ 0 w 1714588"/>
                <a:gd name="connsiteY4" fmla="*/ 0 h 2761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88" h="2761753">
                  <a:moveTo>
                    <a:pt x="0" y="0"/>
                  </a:moveTo>
                  <a:lnTo>
                    <a:pt x="1714588" y="0"/>
                  </a:lnTo>
                  <a:lnTo>
                    <a:pt x="1714588" y="2761753"/>
                  </a:lnTo>
                  <a:lnTo>
                    <a:pt x="0" y="2761753"/>
                  </a:lnTo>
                  <a:lnTo>
                    <a:pt x="0" y="0"/>
                  </a:lnTo>
                  <a:close/>
                </a:path>
              </a:pathLst>
            </a:cu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68580" rIns="0" bIns="0" numCol="1" spcCol="1270" anchor="t" anchorCtr="0">
              <a:noAutofit/>
            </a:bodyPr>
            <a:lstStyle/>
            <a:p>
              <a:pPr marL="0" lvl="0" indent="0" defTabSz="889000">
                <a:lnSpc>
                  <a:spcPct val="90000"/>
                </a:lnSpc>
                <a:spcBef>
                  <a:spcPct val="0"/>
                </a:spcBef>
                <a:spcAft>
                  <a:spcPct val="35000"/>
                </a:spcAft>
                <a:buFont typeface="Wingdings" panose="05000000000000000000" pitchFamily="2" charset="2"/>
                <a:buNone/>
              </a:pPr>
              <a:r>
                <a:rPr lang="en-US" sz="2700" b="1" kern="1200" dirty="0">
                  <a:latin typeface="+mn-lt"/>
                </a:rPr>
                <a:t>1978</a:t>
              </a:r>
            </a:p>
            <a:p>
              <a:pPr marL="0" lvl="0" indent="0" defTabSz="889000">
                <a:lnSpc>
                  <a:spcPct val="90000"/>
                </a:lnSpc>
                <a:spcBef>
                  <a:spcPct val="0"/>
                </a:spcBef>
                <a:spcAft>
                  <a:spcPct val="35000"/>
                </a:spcAft>
                <a:buFont typeface="Wingdings" panose="05000000000000000000" pitchFamily="2" charset="2"/>
                <a:buNone/>
              </a:pPr>
              <a:r>
                <a:rPr lang="fr-FR" sz="2000" kern="1200" dirty="0">
                  <a:latin typeface="+mn-lt"/>
                </a:rPr>
                <a:t>L’Autorité USA-FDA publie son premier document réglementaire</a:t>
              </a:r>
              <a:endParaRPr lang="fr-FR" sz="2000" kern="1200" dirty="0"/>
            </a:p>
          </p:txBody>
        </p:sp>
        <p:sp>
          <p:nvSpPr>
            <p:cNvPr id="10" name="Freeform: Shape 9">
              <a:extLst>
                <a:ext uri="{FF2B5EF4-FFF2-40B4-BE49-F238E27FC236}">
                  <a16:creationId xmlns:a16="http://schemas.microsoft.com/office/drawing/2014/main" id="{66DE91BE-C723-9D73-98F2-5EB81FC417DC}"/>
                </a:ext>
              </a:extLst>
            </p:cNvPr>
            <p:cNvSpPr/>
            <p:nvPr/>
          </p:nvSpPr>
          <p:spPr>
            <a:xfrm rot="16200000">
              <a:off x="3799220" y="2868444"/>
              <a:ext cx="2761754" cy="2301462"/>
            </a:xfrm>
            <a:custGeom>
              <a:avLst/>
              <a:gdLst>
                <a:gd name="connsiteX0" fmla="*/ 0 w 2301461"/>
                <a:gd name="connsiteY0" fmla="*/ 115073 h 2761753"/>
                <a:gd name="connsiteX1" fmla="*/ 115073 w 2301461"/>
                <a:gd name="connsiteY1" fmla="*/ 0 h 2761753"/>
                <a:gd name="connsiteX2" fmla="*/ 2186388 w 2301461"/>
                <a:gd name="connsiteY2" fmla="*/ 0 h 2761753"/>
                <a:gd name="connsiteX3" fmla="*/ 2301461 w 2301461"/>
                <a:gd name="connsiteY3" fmla="*/ 115073 h 2761753"/>
                <a:gd name="connsiteX4" fmla="*/ 2301461 w 2301461"/>
                <a:gd name="connsiteY4" fmla="*/ 2646680 h 2761753"/>
                <a:gd name="connsiteX5" fmla="*/ 2186388 w 2301461"/>
                <a:gd name="connsiteY5" fmla="*/ 2761753 h 2761753"/>
                <a:gd name="connsiteX6" fmla="*/ 115073 w 2301461"/>
                <a:gd name="connsiteY6" fmla="*/ 2761753 h 2761753"/>
                <a:gd name="connsiteX7" fmla="*/ 0 w 2301461"/>
                <a:gd name="connsiteY7" fmla="*/ 2646680 h 2761753"/>
                <a:gd name="connsiteX8" fmla="*/ 0 w 2301461"/>
                <a:gd name="connsiteY8" fmla="*/ 115073 h 276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1461" h="2761753">
                  <a:moveTo>
                    <a:pt x="2205566" y="1"/>
                  </a:moveTo>
                  <a:cubicBezTo>
                    <a:pt x="2258527" y="1"/>
                    <a:pt x="2301461" y="61825"/>
                    <a:pt x="2301461" y="138088"/>
                  </a:cubicBezTo>
                  <a:lnTo>
                    <a:pt x="2301461" y="2623665"/>
                  </a:lnTo>
                  <a:cubicBezTo>
                    <a:pt x="2301461" y="2699928"/>
                    <a:pt x="2258527" y="2761752"/>
                    <a:pt x="2205566" y="2761752"/>
                  </a:cubicBezTo>
                  <a:lnTo>
                    <a:pt x="95895" y="2761752"/>
                  </a:lnTo>
                  <a:cubicBezTo>
                    <a:pt x="42934" y="2761752"/>
                    <a:pt x="0" y="2699928"/>
                    <a:pt x="0" y="2623665"/>
                  </a:cubicBezTo>
                  <a:lnTo>
                    <a:pt x="0" y="138088"/>
                  </a:lnTo>
                  <a:cubicBezTo>
                    <a:pt x="0" y="61825"/>
                    <a:pt x="42934" y="1"/>
                    <a:pt x="95895" y="1"/>
                  </a:cubicBezTo>
                  <a:lnTo>
                    <a:pt x="2205566" y="1"/>
                  </a:lnTo>
                  <a:close/>
                </a:path>
              </a:pathLst>
            </a:custGeom>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97116" tIns="92583" rIns="120015" bIns="1841169" numCol="1" spcCol="1270" anchor="t" anchorCtr="0">
              <a:noAutofit/>
            </a:bodyPr>
            <a:lstStyle/>
            <a:p>
              <a:pPr marL="0" lvl="0" indent="0" algn="r" defTabSz="1200150">
                <a:lnSpc>
                  <a:spcPct val="90000"/>
                </a:lnSpc>
                <a:spcBef>
                  <a:spcPct val="0"/>
                </a:spcBef>
                <a:spcAft>
                  <a:spcPct val="35000"/>
                </a:spcAft>
                <a:buNone/>
              </a:pPr>
              <a:endParaRPr lang="en-US" sz="2700" b="1" kern="1200"/>
            </a:p>
          </p:txBody>
        </p:sp>
        <p:sp>
          <p:nvSpPr>
            <p:cNvPr id="11" name="Flowchart: Extract 10">
              <a:extLst>
                <a:ext uri="{FF2B5EF4-FFF2-40B4-BE49-F238E27FC236}">
                  <a16:creationId xmlns:a16="http://schemas.microsoft.com/office/drawing/2014/main" id="{265A3C47-4B8B-2953-3A4D-26525DDFE6D7}"/>
                </a:ext>
              </a:extLst>
            </p:cNvPr>
            <p:cNvSpPr/>
            <p:nvPr/>
          </p:nvSpPr>
          <p:spPr>
            <a:xfrm rot="5400000">
              <a:off x="3837914" y="4833563"/>
              <a:ext cx="405921" cy="345219"/>
            </a:xfrm>
            <a:prstGeom prst="flowChartExtract">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Freeform: Shape 11">
              <a:extLst>
                <a:ext uri="{FF2B5EF4-FFF2-40B4-BE49-F238E27FC236}">
                  <a16:creationId xmlns:a16="http://schemas.microsoft.com/office/drawing/2014/main" id="{17A24653-1AC1-B237-7EAD-98CD6CC39D99}"/>
                </a:ext>
              </a:extLst>
            </p:cNvPr>
            <p:cNvSpPr/>
            <p:nvPr/>
          </p:nvSpPr>
          <p:spPr>
            <a:xfrm>
              <a:off x="4139316" y="2638299"/>
              <a:ext cx="2133975" cy="2761753"/>
            </a:xfrm>
            <a:custGeom>
              <a:avLst/>
              <a:gdLst>
                <a:gd name="connsiteX0" fmla="*/ 0 w 1714588"/>
                <a:gd name="connsiteY0" fmla="*/ 0 h 2761753"/>
                <a:gd name="connsiteX1" fmla="*/ 1714588 w 1714588"/>
                <a:gd name="connsiteY1" fmla="*/ 0 h 2761753"/>
                <a:gd name="connsiteX2" fmla="*/ 1714588 w 1714588"/>
                <a:gd name="connsiteY2" fmla="*/ 2761753 h 2761753"/>
                <a:gd name="connsiteX3" fmla="*/ 0 w 1714588"/>
                <a:gd name="connsiteY3" fmla="*/ 2761753 h 2761753"/>
                <a:gd name="connsiteX4" fmla="*/ 0 w 1714588"/>
                <a:gd name="connsiteY4" fmla="*/ 0 h 2761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88" h="2761753">
                  <a:moveTo>
                    <a:pt x="0" y="0"/>
                  </a:moveTo>
                  <a:lnTo>
                    <a:pt x="1714588" y="0"/>
                  </a:lnTo>
                  <a:lnTo>
                    <a:pt x="1714588" y="2761753"/>
                  </a:lnTo>
                  <a:lnTo>
                    <a:pt x="0" y="2761753"/>
                  </a:lnTo>
                  <a:lnTo>
                    <a:pt x="0" y="0"/>
                  </a:lnTo>
                  <a:close/>
                </a:path>
              </a:pathLst>
            </a:cu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en-US" sz="2700" b="1" kern="1200">
                  <a:latin typeface="+mn-lt"/>
                </a:rPr>
                <a:t>1980</a:t>
              </a:r>
            </a:p>
            <a:p>
              <a:pPr marL="0" lvl="0" indent="0" algn="l" defTabSz="889000">
                <a:lnSpc>
                  <a:spcPct val="90000"/>
                </a:lnSpc>
                <a:spcBef>
                  <a:spcPct val="0"/>
                </a:spcBef>
                <a:spcAft>
                  <a:spcPct val="35000"/>
                </a:spcAft>
                <a:buNone/>
              </a:pPr>
              <a:r>
                <a:rPr lang="en-US" sz="2000" kern="1200">
                  <a:latin typeface="+mn-lt"/>
                </a:rPr>
                <a:t>Les règlements de l'EPA des États-Unis concernent les pesticides utilisés dans les champs.</a:t>
              </a:r>
              <a:endParaRPr lang="en-US" sz="2000" kern="1200"/>
            </a:p>
          </p:txBody>
        </p:sp>
        <p:sp>
          <p:nvSpPr>
            <p:cNvPr id="13" name="Freeform: Shape 12">
              <a:extLst>
                <a:ext uri="{FF2B5EF4-FFF2-40B4-BE49-F238E27FC236}">
                  <a16:creationId xmlns:a16="http://schemas.microsoft.com/office/drawing/2014/main" id="{F367CCC1-FEA8-F46C-32A9-05B38F670DBB}"/>
                </a:ext>
              </a:extLst>
            </p:cNvPr>
            <p:cNvSpPr/>
            <p:nvPr/>
          </p:nvSpPr>
          <p:spPr>
            <a:xfrm rot="16200000">
              <a:off x="6181234" y="2868444"/>
              <a:ext cx="2761753" cy="2301462"/>
            </a:xfrm>
            <a:custGeom>
              <a:avLst/>
              <a:gdLst>
                <a:gd name="connsiteX0" fmla="*/ 0 w 2301461"/>
                <a:gd name="connsiteY0" fmla="*/ 115073 h 2761753"/>
                <a:gd name="connsiteX1" fmla="*/ 115073 w 2301461"/>
                <a:gd name="connsiteY1" fmla="*/ 0 h 2761753"/>
                <a:gd name="connsiteX2" fmla="*/ 2186388 w 2301461"/>
                <a:gd name="connsiteY2" fmla="*/ 0 h 2761753"/>
                <a:gd name="connsiteX3" fmla="*/ 2301461 w 2301461"/>
                <a:gd name="connsiteY3" fmla="*/ 115073 h 2761753"/>
                <a:gd name="connsiteX4" fmla="*/ 2301461 w 2301461"/>
                <a:gd name="connsiteY4" fmla="*/ 2646680 h 2761753"/>
                <a:gd name="connsiteX5" fmla="*/ 2186388 w 2301461"/>
                <a:gd name="connsiteY5" fmla="*/ 2761753 h 2761753"/>
                <a:gd name="connsiteX6" fmla="*/ 115073 w 2301461"/>
                <a:gd name="connsiteY6" fmla="*/ 2761753 h 2761753"/>
                <a:gd name="connsiteX7" fmla="*/ 0 w 2301461"/>
                <a:gd name="connsiteY7" fmla="*/ 2646680 h 2761753"/>
                <a:gd name="connsiteX8" fmla="*/ 0 w 2301461"/>
                <a:gd name="connsiteY8" fmla="*/ 115073 h 276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1461" h="2761753">
                  <a:moveTo>
                    <a:pt x="2205566" y="1"/>
                  </a:moveTo>
                  <a:cubicBezTo>
                    <a:pt x="2258527" y="1"/>
                    <a:pt x="2301461" y="61825"/>
                    <a:pt x="2301461" y="138088"/>
                  </a:cubicBezTo>
                  <a:lnTo>
                    <a:pt x="2301461" y="2623665"/>
                  </a:lnTo>
                  <a:cubicBezTo>
                    <a:pt x="2301461" y="2699928"/>
                    <a:pt x="2258527" y="2761752"/>
                    <a:pt x="2205566" y="2761752"/>
                  </a:cubicBezTo>
                  <a:lnTo>
                    <a:pt x="95895" y="2761752"/>
                  </a:lnTo>
                  <a:cubicBezTo>
                    <a:pt x="42934" y="2761752"/>
                    <a:pt x="0" y="2699928"/>
                    <a:pt x="0" y="2623665"/>
                  </a:cubicBezTo>
                  <a:lnTo>
                    <a:pt x="0" y="138088"/>
                  </a:lnTo>
                  <a:cubicBezTo>
                    <a:pt x="0" y="61825"/>
                    <a:pt x="42934" y="1"/>
                    <a:pt x="95895" y="1"/>
                  </a:cubicBezTo>
                  <a:lnTo>
                    <a:pt x="2205566" y="1"/>
                  </a:lnTo>
                  <a:close/>
                </a:path>
              </a:pathLst>
            </a:custGeom>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97114" tIns="92583" rIns="120016" bIns="1841169" numCol="1" spcCol="1270" anchor="t" anchorCtr="0">
              <a:noAutofit/>
            </a:bodyPr>
            <a:lstStyle/>
            <a:p>
              <a:pPr marL="0" lvl="0" indent="0" algn="r" defTabSz="1200150">
                <a:lnSpc>
                  <a:spcPct val="90000"/>
                </a:lnSpc>
                <a:spcBef>
                  <a:spcPct val="0"/>
                </a:spcBef>
                <a:spcAft>
                  <a:spcPct val="35000"/>
                </a:spcAft>
                <a:buNone/>
              </a:pPr>
              <a:r>
                <a:rPr lang="en-US" sz="2700" b="1" kern="1200">
                  <a:latin typeface="+mn-lt"/>
                </a:rPr>
                <a:t>   </a:t>
              </a:r>
              <a:endParaRPr lang="en-US" sz="2700" b="1" kern="1200"/>
            </a:p>
          </p:txBody>
        </p:sp>
        <p:sp>
          <p:nvSpPr>
            <p:cNvPr id="14" name="Flowchart: Extract 13">
              <a:extLst>
                <a:ext uri="{FF2B5EF4-FFF2-40B4-BE49-F238E27FC236}">
                  <a16:creationId xmlns:a16="http://schemas.microsoft.com/office/drawing/2014/main" id="{932F60D0-9EE9-9B6F-AE61-0F2D1D9E6D86}"/>
                </a:ext>
              </a:extLst>
            </p:cNvPr>
            <p:cNvSpPr/>
            <p:nvPr/>
          </p:nvSpPr>
          <p:spPr>
            <a:xfrm rot="5400000">
              <a:off x="6219926" y="4833563"/>
              <a:ext cx="405921" cy="345219"/>
            </a:xfrm>
            <a:prstGeom prst="flowChartExtract">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Freeform: Shape 14">
              <a:extLst>
                <a:ext uri="{FF2B5EF4-FFF2-40B4-BE49-F238E27FC236}">
                  <a16:creationId xmlns:a16="http://schemas.microsoft.com/office/drawing/2014/main" id="{59E1961C-013E-257E-FE5C-0E0F34A23241}"/>
                </a:ext>
              </a:extLst>
            </p:cNvPr>
            <p:cNvSpPr/>
            <p:nvPr/>
          </p:nvSpPr>
          <p:spPr>
            <a:xfrm>
              <a:off x="6595496" y="2638299"/>
              <a:ext cx="2036794" cy="2761753"/>
            </a:xfrm>
            <a:custGeom>
              <a:avLst/>
              <a:gdLst>
                <a:gd name="connsiteX0" fmla="*/ 0 w 1714588"/>
                <a:gd name="connsiteY0" fmla="*/ 0 h 2761753"/>
                <a:gd name="connsiteX1" fmla="*/ 1714588 w 1714588"/>
                <a:gd name="connsiteY1" fmla="*/ 0 h 2761753"/>
                <a:gd name="connsiteX2" fmla="*/ 1714588 w 1714588"/>
                <a:gd name="connsiteY2" fmla="*/ 2761753 h 2761753"/>
                <a:gd name="connsiteX3" fmla="*/ 0 w 1714588"/>
                <a:gd name="connsiteY3" fmla="*/ 2761753 h 2761753"/>
                <a:gd name="connsiteX4" fmla="*/ 0 w 1714588"/>
                <a:gd name="connsiteY4" fmla="*/ 0 h 2761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88" h="2761753">
                  <a:moveTo>
                    <a:pt x="0" y="0"/>
                  </a:moveTo>
                  <a:lnTo>
                    <a:pt x="1714588" y="0"/>
                  </a:lnTo>
                  <a:lnTo>
                    <a:pt x="1714588" y="2761753"/>
                  </a:lnTo>
                  <a:lnTo>
                    <a:pt x="0" y="2761753"/>
                  </a:lnTo>
                  <a:lnTo>
                    <a:pt x="0" y="0"/>
                  </a:lnTo>
                  <a:close/>
                </a:path>
              </a:pathLst>
            </a:cu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Font typeface="Wingdings" panose="05000000000000000000" pitchFamily="2" charset="2"/>
                <a:buNone/>
              </a:pPr>
              <a:r>
                <a:rPr lang="en-US" sz="2700" b="1" kern="1200" dirty="0">
                  <a:latin typeface="+mn-lt"/>
                </a:rPr>
                <a:t>1981</a:t>
              </a:r>
            </a:p>
            <a:p>
              <a:pPr marL="0" lvl="0" indent="0" algn="l" defTabSz="889000">
                <a:lnSpc>
                  <a:spcPct val="90000"/>
                </a:lnSpc>
                <a:spcBef>
                  <a:spcPct val="0"/>
                </a:spcBef>
                <a:spcAft>
                  <a:spcPct val="35000"/>
                </a:spcAft>
                <a:buFont typeface="Wingdings" panose="05000000000000000000" pitchFamily="2" charset="2"/>
                <a:buNone/>
              </a:pPr>
              <a:r>
                <a:rPr lang="fr-FR" sz="2000" kern="1200" dirty="0">
                  <a:latin typeface="+mn-lt"/>
                </a:rPr>
                <a:t>Les principes de BPL de l'OCDE concernant les produits pharmaceutiques à usage humain et vétérinaire, les cosmétiques, </a:t>
              </a:r>
              <a:r>
                <a:rPr lang="fr-FR" sz="2000" kern="1200" dirty="0" err="1">
                  <a:latin typeface="+mn-lt"/>
                </a:rPr>
                <a:t>etc</a:t>
              </a:r>
              <a:r>
                <a:rPr lang="en-US" sz="2000" kern="1200" dirty="0">
                  <a:latin typeface="+mn-lt"/>
                </a:rPr>
                <a:t>.</a:t>
              </a:r>
              <a:endParaRPr lang="en-US" sz="2000" kern="1200" dirty="0"/>
            </a:p>
          </p:txBody>
        </p:sp>
        <p:sp>
          <p:nvSpPr>
            <p:cNvPr id="16" name="Freeform: Shape 15">
              <a:extLst>
                <a:ext uri="{FF2B5EF4-FFF2-40B4-BE49-F238E27FC236}">
                  <a16:creationId xmlns:a16="http://schemas.microsoft.com/office/drawing/2014/main" id="{EAF3750C-70F0-18AD-B1BE-9EF9A7EF236B}"/>
                </a:ext>
              </a:extLst>
            </p:cNvPr>
            <p:cNvSpPr/>
            <p:nvPr/>
          </p:nvSpPr>
          <p:spPr>
            <a:xfrm rot="16200000">
              <a:off x="8563246" y="2868444"/>
              <a:ext cx="2761753" cy="2301462"/>
            </a:xfrm>
            <a:custGeom>
              <a:avLst/>
              <a:gdLst>
                <a:gd name="connsiteX0" fmla="*/ 0 w 2301461"/>
                <a:gd name="connsiteY0" fmla="*/ 115073 h 2761753"/>
                <a:gd name="connsiteX1" fmla="*/ 115073 w 2301461"/>
                <a:gd name="connsiteY1" fmla="*/ 0 h 2761753"/>
                <a:gd name="connsiteX2" fmla="*/ 2186388 w 2301461"/>
                <a:gd name="connsiteY2" fmla="*/ 0 h 2761753"/>
                <a:gd name="connsiteX3" fmla="*/ 2301461 w 2301461"/>
                <a:gd name="connsiteY3" fmla="*/ 115073 h 2761753"/>
                <a:gd name="connsiteX4" fmla="*/ 2301461 w 2301461"/>
                <a:gd name="connsiteY4" fmla="*/ 2646680 h 2761753"/>
                <a:gd name="connsiteX5" fmla="*/ 2186388 w 2301461"/>
                <a:gd name="connsiteY5" fmla="*/ 2761753 h 2761753"/>
                <a:gd name="connsiteX6" fmla="*/ 115073 w 2301461"/>
                <a:gd name="connsiteY6" fmla="*/ 2761753 h 2761753"/>
                <a:gd name="connsiteX7" fmla="*/ 0 w 2301461"/>
                <a:gd name="connsiteY7" fmla="*/ 2646680 h 2761753"/>
                <a:gd name="connsiteX8" fmla="*/ 0 w 2301461"/>
                <a:gd name="connsiteY8" fmla="*/ 115073 h 276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1461" h="2761753">
                  <a:moveTo>
                    <a:pt x="2205566" y="1"/>
                  </a:moveTo>
                  <a:cubicBezTo>
                    <a:pt x="2258527" y="1"/>
                    <a:pt x="2301461" y="61825"/>
                    <a:pt x="2301461" y="138088"/>
                  </a:cubicBezTo>
                  <a:lnTo>
                    <a:pt x="2301461" y="2623665"/>
                  </a:lnTo>
                  <a:cubicBezTo>
                    <a:pt x="2301461" y="2699928"/>
                    <a:pt x="2258527" y="2761752"/>
                    <a:pt x="2205566" y="2761752"/>
                  </a:cubicBezTo>
                  <a:lnTo>
                    <a:pt x="95895" y="2761752"/>
                  </a:lnTo>
                  <a:cubicBezTo>
                    <a:pt x="42934" y="2761752"/>
                    <a:pt x="0" y="2699928"/>
                    <a:pt x="0" y="2623665"/>
                  </a:cubicBezTo>
                  <a:lnTo>
                    <a:pt x="0" y="138088"/>
                  </a:lnTo>
                  <a:cubicBezTo>
                    <a:pt x="0" y="61825"/>
                    <a:pt x="42934" y="1"/>
                    <a:pt x="95895" y="1"/>
                  </a:cubicBezTo>
                  <a:lnTo>
                    <a:pt x="2205566" y="1"/>
                  </a:lnTo>
                  <a:close/>
                </a:path>
              </a:pathLst>
            </a:custGeom>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97114" tIns="92583" rIns="120016" bIns="1841169" numCol="1" spcCol="1270" anchor="t" anchorCtr="0">
              <a:noAutofit/>
            </a:bodyPr>
            <a:lstStyle/>
            <a:p>
              <a:pPr marL="0" lvl="0" indent="0" algn="r" defTabSz="1200150">
                <a:lnSpc>
                  <a:spcPct val="90000"/>
                </a:lnSpc>
                <a:spcBef>
                  <a:spcPct val="0"/>
                </a:spcBef>
                <a:spcAft>
                  <a:spcPct val="35000"/>
                </a:spcAft>
                <a:buNone/>
              </a:pPr>
              <a:endParaRPr lang="en-US" sz="2700" b="1" kern="1200"/>
            </a:p>
          </p:txBody>
        </p:sp>
        <p:sp>
          <p:nvSpPr>
            <p:cNvPr id="17" name="Flowchart: Extract 16">
              <a:extLst>
                <a:ext uri="{FF2B5EF4-FFF2-40B4-BE49-F238E27FC236}">
                  <a16:creationId xmlns:a16="http://schemas.microsoft.com/office/drawing/2014/main" id="{20878509-F4C6-0B4F-B84D-D13526857F03}"/>
                </a:ext>
              </a:extLst>
            </p:cNvPr>
            <p:cNvSpPr/>
            <p:nvPr/>
          </p:nvSpPr>
          <p:spPr>
            <a:xfrm rot="5400000">
              <a:off x="8601939" y="4833563"/>
              <a:ext cx="405921" cy="345219"/>
            </a:xfrm>
            <a:prstGeom prst="flowChartExtract">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Freeform: Shape 17">
              <a:extLst>
                <a:ext uri="{FF2B5EF4-FFF2-40B4-BE49-F238E27FC236}">
                  <a16:creationId xmlns:a16="http://schemas.microsoft.com/office/drawing/2014/main" id="{395DD1AF-64E7-C1B0-F1C4-9FEC11C30895}"/>
                </a:ext>
              </a:extLst>
            </p:cNvPr>
            <p:cNvSpPr/>
            <p:nvPr/>
          </p:nvSpPr>
          <p:spPr>
            <a:xfrm>
              <a:off x="8896959" y="2638299"/>
              <a:ext cx="2183413" cy="2761753"/>
            </a:xfrm>
            <a:custGeom>
              <a:avLst/>
              <a:gdLst>
                <a:gd name="connsiteX0" fmla="*/ 0 w 1714588"/>
                <a:gd name="connsiteY0" fmla="*/ 0 h 2761753"/>
                <a:gd name="connsiteX1" fmla="*/ 1714588 w 1714588"/>
                <a:gd name="connsiteY1" fmla="*/ 0 h 2761753"/>
                <a:gd name="connsiteX2" fmla="*/ 1714588 w 1714588"/>
                <a:gd name="connsiteY2" fmla="*/ 2761753 h 2761753"/>
                <a:gd name="connsiteX3" fmla="*/ 0 w 1714588"/>
                <a:gd name="connsiteY3" fmla="*/ 2761753 h 2761753"/>
                <a:gd name="connsiteX4" fmla="*/ 0 w 1714588"/>
                <a:gd name="connsiteY4" fmla="*/ 0 h 2761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88" h="2761753">
                  <a:moveTo>
                    <a:pt x="0" y="0"/>
                  </a:moveTo>
                  <a:lnTo>
                    <a:pt x="1714588" y="0"/>
                  </a:lnTo>
                  <a:lnTo>
                    <a:pt x="1714588" y="2761753"/>
                  </a:lnTo>
                  <a:lnTo>
                    <a:pt x="0" y="2761753"/>
                  </a:lnTo>
                  <a:lnTo>
                    <a:pt x="0" y="0"/>
                  </a:lnTo>
                  <a:close/>
                </a:path>
              </a:pathLst>
            </a:cu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en-US" sz="2700" b="1" kern="1200" dirty="0">
                  <a:latin typeface="+mn-lt"/>
                </a:rPr>
                <a:t>1986</a:t>
              </a:r>
            </a:p>
            <a:p>
              <a:pPr marL="0" lvl="0" indent="0" algn="l" defTabSz="889000">
                <a:lnSpc>
                  <a:spcPct val="90000"/>
                </a:lnSpc>
                <a:spcBef>
                  <a:spcPct val="0"/>
                </a:spcBef>
                <a:spcAft>
                  <a:spcPct val="35000"/>
                </a:spcAft>
                <a:buNone/>
              </a:pPr>
              <a:r>
                <a:rPr lang="fr-FR" sz="2000" kern="1200" dirty="0">
                  <a:latin typeface="+mn-lt"/>
                </a:rPr>
                <a:t>L'Union européenne élabore des directives sur les BPL</a:t>
              </a:r>
              <a:endParaRPr lang="fr-FR" sz="2000" kern="1200" dirty="0"/>
            </a:p>
          </p:txBody>
        </p:sp>
      </p:grpSp>
    </p:spTree>
    <p:extLst>
      <p:ext uri="{BB962C8B-B14F-4D97-AF65-F5344CB8AC3E}">
        <p14:creationId xmlns:p14="http://schemas.microsoft.com/office/powerpoint/2010/main" val="3277698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225265-1261-4DB6-BDEF-9FEB41B16B4E}"/>
              </a:ext>
            </a:extLst>
          </p:cNvPr>
          <p:cNvSpPr>
            <a:spLocks noGrp="1"/>
          </p:cNvSpPr>
          <p:nvPr>
            <p:ph type="body" sz="quarter" idx="10"/>
          </p:nvPr>
        </p:nvSpPr>
        <p:spPr>
          <a:xfrm>
            <a:off x="1559937" y="2227152"/>
            <a:ext cx="9322328" cy="3478811"/>
          </a:xfrm>
        </p:spPr>
        <p:txBody>
          <a:bodyPr/>
          <a:lstStyle/>
          <a:p>
            <a:pPr marL="342900" indent="-342900">
              <a:lnSpc>
                <a:spcPct val="150000"/>
              </a:lnSpc>
              <a:buClr>
                <a:srgbClr val="237C9A"/>
              </a:buClr>
              <a:buFont typeface="Wingdings" panose="05000000000000000000" pitchFamily="2" charset="2"/>
              <a:buChar char="ü"/>
            </a:pPr>
            <a:r>
              <a:rPr lang="fr-FR" sz="2400" dirty="0">
                <a:latin typeface="+mn-lt"/>
              </a:rPr>
              <a:t>37 membres en 2019, dont tous les pays européens, les États-Unis, le Japon et la Colombie</a:t>
            </a:r>
          </a:p>
          <a:p>
            <a:pPr marL="342900" indent="-342900">
              <a:lnSpc>
                <a:spcPct val="150000"/>
              </a:lnSpc>
              <a:buClr>
                <a:srgbClr val="237C9A"/>
              </a:buClr>
              <a:buFont typeface="Wingdings" panose="05000000000000000000" pitchFamily="2" charset="2"/>
              <a:buChar char="ü"/>
            </a:pPr>
            <a:r>
              <a:rPr lang="fr-FR" sz="2400" dirty="0">
                <a:latin typeface="+mn-lt"/>
              </a:rPr>
              <a:t>Les experts de tous les États membres représentent le point de vue de chaque État.</a:t>
            </a:r>
          </a:p>
          <a:p>
            <a:pPr marL="342900" indent="-342900">
              <a:lnSpc>
                <a:spcPct val="150000"/>
              </a:lnSpc>
              <a:buClr>
                <a:srgbClr val="237C9A"/>
              </a:buClr>
              <a:buFont typeface="Wingdings" panose="05000000000000000000" pitchFamily="2" charset="2"/>
              <a:buChar char="ü"/>
            </a:pPr>
            <a:r>
              <a:rPr lang="fr-FR" sz="2400" dirty="0">
                <a:latin typeface="+mn-lt"/>
              </a:rPr>
              <a:t>Fonctionne comme une agence internationale, les représentants des États ont le statut d'ambassadeur</a:t>
            </a:r>
            <a:r>
              <a:rPr lang="en-US" sz="2400" dirty="0">
                <a:latin typeface="+mn-lt"/>
              </a:rPr>
              <a:t>.</a:t>
            </a:r>
          </a:p>
        </p:txBody>
      </p:sp>
      <p:sp>
        <p:nvSpPr>
          <p:cNvPr id="5" name="Title 4">
            <a:extLst>
              <a:ext uri="{FF2B5EF4-FFF2-40B4-BE49-F238E27FC236}">
                <a16:creationId xmlns:a16="http://schemas.microsoft.com/office/drawing/2014/main" id="{6F50DAF2-DDB2-79B9-BFE6-7AE26C25F0DF}"/>
              </a:ext>
            </a:extLst>
          </p:cNvPr>
          <p:cNvSpPr txBox="1">
            <a:spLocks noGrp="1"/>
          </p:cNvSpPr>
          <p:nvPr>
            <p:ph type="title"/>
          </p:nvPr>
        </p:nvSpPr>
        <p:spPr bwMode="auto">
          <a:xfrm>
            <a:off x="528638" y="1016557"/>
            <a:ext cx="10972800" cy="596900"/>
          </a:xfrm>
          <a:prstGeom prst="rect">
            <a:avLst/>
          </a:prstGeom>
          <a:noFill/>
          <a:ln w="0">
            <a:noFill/>
            <a:miter lim="800000"/>
            <a:headEnd/>
            <a:tailEnd/>
          </a:ln>
        </p:spPr>
        <p:txBody>
          <a:bodyPr bIns="0"/>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pPr fontAlgn="auto">
              <a:spcAft>
                <a:spcPts val="0"/>
              </a:spcAft>
              <a:defRPr/>
            </a:pPr>
            <a:r>
              <a:rPr lang="en-US" sz="3600" b="1" dirty="0" err="1">
                <a:latin typeface="Gill Sans MT" panose="020B0502020104020203" pitchFamily="34" charset="0"/>
              </a:rPr>
              <a:t>principes</a:t>
            </a:r>
            <a:r>
              <a:rPr lang="en-US" sz="3600" b="1" dirty="0">
                <a:latin typeface="Gill Sans MT" panose="020B0502020104020203" pitchFamily="34" charset="0"/>
              </a:rPr>
              <a:t> de </a:t>
            </a:r>
            <a:r>
              <a:rPr lang="en-US" sz="3600" b="1" dirty="0" err="1">
                <a:latin typeface="Gill Sans MT" panose="020B0502020104020203" pitchFamily="34" charset="0"/>
              </a:rPr>
              <a:t>l'OCDE</a:t>
            </a:r>
            <a:r>
              <a:rPr lang="en-US" sz="3600" b="1" dirty="0">
                <a:latin typeface="Gill Sans MT" panose="020B0502020104020203" pitchFamily="34" charset="0"/>
              </a:rPr>
              <a:t> </a:t>
            </a:r>
            <a:r>
              <a:rPr lang="en-US" sz="3600" b="1" dirty="0" err="1">
                <a:latin typeface="Gill Sans MT" panose="020B0502020104020203" pitchFamily="34" charset="0"/>
              </a:rPr>
              <a:t>en</a:t>
            </a:r>
            <a:r>
              <a:rPr lang="en-US" sz="3600" b="1" dirty="0">
                <a:latin typeface="Gill Sans MT" panose="020B0502020104020203" pitchFamily="34" charset="0"/>
              </a:rPr>
              <a:t> matière de BPL</a:t>
            </a:r>
            <a:endParaRPr lang="en-US" sz="3400" b="1" dirty="0">
              <a:latin typeface="Gill Sans MT" panose="020B0502020104020203" pitchFamily="34" charset="0"/>
            </a:endParaRPr>
          </a:p>
        </p:txBody>
      </p:sp>
    </p:spTree>
    <p:extLst>
      <p:ext uri="{BB962C8B-B14F-4D97-AF65-F5344CB8AC3E}">
        <p14:creationId xmlns:p14="http://schemas.microsoft.com/office/powerpoint/2010/main" val="89317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225265-1261-4DB6-BDEF-9FEB41B16B4E}"/>
              </a:ext>
            </a:extLst>
          </p:cNvPr>
          <p:cNvSpPr>
            <a:spLocks noGrp="1"/>
          </p:cNvSpPr>
          <p:nvPr>
            <p:ph type="body" sz="quarter" idx="10"/>
          </p:nvPr>
        </p:nvSpPr>
        <p:spPr>
          <a:xfrm>
            <a:off x="1590651" y="2061188"/>
            <a:ext cx="8936613" cy="3064042"/>
          </a:xfrm>
        </p:spPr>
        <p:txBody>
          <a:bodyPr/>
          <a:lstStyle/>
          <a:p>
            <a:pPr marL="342900" indent="-342900">
              <a:lnSpc>
                <a:spcPct val="200000"/>
              </a:lnSpc>
              <a:buClr>
                <a:srgbClr val="237C9A"/>
              </a:buClr>
              <a:buFont typeface="Wingdings" panose="05000000000000000000" pitchFamily="2" charset="2"/>
              <a:buChar char="ü"/>
            </a:pPr>
            <a:r>
              <a:rPr lang="fr-FR" sz="2400" dirty="0">
                <a:latin typeface="+mn-lt"/>
              </a:rPr>
              <a:t>Approuvés par les 37 États membres</a:t>
            </a:r>
          </a:p>
          <a:p>
            <a:pPr marL="342900" indent="-342900">
              <a:lnSpc>
                <a:spcPct val="200000"/>
              </a:lnSpc>
              <a:buClr>
                <a:srgbClr val="237C9A"/>
              </a:buClr>
              <a:buFont typeface="Wingdings" panose="05000000000000000000" pitchFamily="2" charset="2"/>
              <a:buChar char="ü"/>
            </a:pPr>
            <a:r>
              <a:rPr lang="fr-FR" sz="2400" dirty="0">
                <a:latin typeface="+mn-lt"/>
              </a:rPr>
              <a:t>Tous les États reconnaissent la validité des études réalisées conformément aux BPL de l'OCDE.</a:t>
            </a:r>
          </a:p>
          <a:p>
            <a:pPr marL="342900" indent="-342900">
              <a:lnSpc>
                <a:spcPct val="200000"/>
              </a:lnSpc>
              <a:buClr>
                <a:srgbClr val="237C9A"/>
              </a:buClr>
              <a:buFont typeface="Wingdings" panose="05000000000000000000" pitchFamily="2" charset="2"/>
              <a:buChar char="ü"/>
            </a:pPr>
            <a:r>
              <a:rPr lang="fr-FR" sz="2400" dirty="0">
                <a:latin typeface="+mn-lt"/>
              </a:rPr>
              <a:t>Connu sous le nom d'accord « MAD » </a:t>
            </a:r>
          </a:p>
        </p:txBody>
      </p:sp>
      <p:sp>
        <p:nvSpPr>
          <p:cNvPr id="5" name="Title 4">
            <a:extLst>
              <a:ext uri="{FF2B5EF4-FFF2-40B4-BE49-F238E27FC236}">
                <a16:creationId xmlns:a16="http://schemas.microsoft.com/office/drawing/2014/main" id="{53567C10-F474-3ECF-A78F-E1A7099B8D88}"/>
              </a:ext>
            </a:extLst>
          </p:cNvPr>
          <p:cNvSpPr txBox="1">
            <a:spLocks noGrp="1"/>
          </p:cNvSpPr>
          <p:nvPr>
            <p:ph type="title"/>
          </p:nvPr>
        </p:nvSpPr>
        <p:spPr bwMode="auto">
          <a:xfrm>
            <a:off x="566738" y="1035608"/>
            <a:ext cx="10972800" cy="596900"/>
          </a:xfrm>
          <a:prstGeom prst="rect">
            <a:avLst/>
          </a:prstGeom>
          <a:noFill/>
          <a:ln w="0">
            <a:noFill/>
            <a:miter lim="800000"/>
            <a:headEnd/>
            <a:tailEnd/>
          </a:ln>
        </p:spPr>
        <p:txBody>
          <a:bodyPr bIns="0"/>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pPr fontAlgn="auto">
              <a:spcAft>
                <a:spcPts val="0"/>
              </a:spcAft>
              <a:defRPr/>
            </a:pPr>
            <a:r>
              <a:rPr lang="en-US" sz="3200" b="1" dirty="0" err="1">
                <a:latin typeface="Gill Sans MT" panose="020B0502020104020203" pitchFamily="34" charset="0"/>
              </a:rPr>
              <a:t>principes</a:t>
            </a:r>
            <a:r>
              <a:rPr lang="en-US" sz="3200" b="1" dirty="0">
                <a:latin typeface="Gill Sans MT" panose="020B0502020104020203" pitchFamily="34" charset="0"/>
              </a:rPr>
              <a:t> de </a:t>
            </a:r>
            <a:r>
              <a:rPr lang="en-US" sz="3200" b="1" dirty="0" err="1">
                <a:latin typeface="Gill Sans MT" panose="020B0502020104020203" pitchFamily="34" charset="0"/>
              </a:rPr>
              <a:t>l'OCDE</a:t>
            </a:r>
            <a:r>
              <a:rPr lang="en-US" sz="3200" b="1" dirty="0">
                <a:latin typeface="Gill Sans MT" panose="020B0502020104020203" pitchFamily="34" charset="0"/>
              </a:rPr>
              <a:t> </a:t>
            </a:r>
            <a:r>
              <a:rPr lang="en-US" sz="3200" b="1" dirty="0" err="1">
                <a:latin typeface="Gill Sans MT" panose="020B0502020104020203" pitchFamily="34" charset="0"/>
              </a:rPr>
              <a:t>en</a:t>
            </a:r>
            <a:r>
              <a:rPr lang="en-US" sz="3200" b="1" dirty="0">
                <a:latin typeface="Gill Sans MT" panose="020B0502020104020203" pitchFamily="34" charset="0"/>
              </a:rPr>
              <a:t> matière de BPL </a:t>
            </a:r>
            <a:r>
              <a:rPr lang="en-US" sz="2000" b="1" dirty="0">
                <a:latin typeface="Gill Sans MT" panose="020B0502020104020203" pitchFamily="34" charset="0"/>
              </a:rPr>
              <a:t>(suite)</a:t>
            </a:r>
            <a:endParaRPr lang="en-US" sz="3400" b="1" dirty="0">
              <a:latin typeface="Gill Sans MT" panose="020B0502020104020203" pitchFamily="34" charset="0"/>
            </a:endParaRPr>
          </a:p>
        </p:txBody>
      </p:sp>
    </p:spTree>
    <p:extLst>
      <p:ext uri="{BB962C8B-B14F-4D97-AF65-F5344CB8AC3E}">
        <p14:creationId xmlns:p14="http://schemas.microsoft.com/office/powerpoint/2010/main" val="1155998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225265-1261-4DB6-BDEF-9FEB41B16B4E}"/>
              </a:ext>
            </a:extLst>
          </p:cNvPr>
          <p:cNvSpPr>
            <a:spLocks noGrp="1"/>
          </p:cNvSpPr>
          <p:nvPr>
            <p:ph type="body" sz="quarter" idx="10"/>
          </p:nvPr>
        </p:nvSpPr>
        <p:spPr>
          <a:xfrm>
            <a:off x="898358" y="2037348"/>
            <a:ext cx="10307707" cy="3691648"/>
          </a:xfrm>
        </p:spPr>
        <p:txBody>
          <a:bodyPr/>
          <a:lstStyle/>
          <a:p>
            <a:pPr marL="342900" indent="-342900">
              <a:lnSpc>
                <a:spcPct val="200000"/>
              </a:lnSpc>
              <a:buClr>
                <a:srgbClr val="C00000"/>
              </a:buClr>
              <a:buFont typeface="Wingdings" panose="05000000000000000000" pitchFamily="2" charset="2"/>
              <a:buChar char="§"/>
            </a:pPr>
            <a:r>
              <a:rPr lang="fr-FR" sz="2400" dirty="0">
                <a:latin typeface="+mn-lt"/>
              </a:rPr>
              <a:t>Composé des responsables d’autorité nationale de surveillance (au moins 30).</a:t>
            </a:r>
          </a:p>
          <a:p>
            <a:pPr marL="342900" indent="-342900">
              <a:lnSpc>
                <a:spcPct val="150000"/>
              </a:lnSpc>
              <a:buClr>
                <a:srgbClr val="C00000"/>
              </a:buClr>
              <a:buFont typeface="Wingdings" panose="05000000000000000000" pitchFamily="2" charset="2"/>
              <a:buChar char="§"/>
            </a:pPr>
            <a:r>
              <a:rPr lang="fr-FR" sz="2400" dirty="0">
                <a:latin typeface="+mn-lt"/>
              </a:rPr>
              <a:t>Le groupe se réunit régulièrement et planifie la manière de promouvoir le respect des BPL parmi tous les membres de l'OCDE.</a:t>
            </a:r>
          </a:p>
          <a:p>
            <a:pPr marL="342900" indent="-342900">
              <a:lnSpc>
                <a:spcPct val="150000"/>
              </a:lnSpc>
              <a:buClr>
                <a:srgbClr val="C00000"/>
              </a:buClr>
              <a:buFont typeface="Wingdings" panose="05000000000000000000" pitchFamily="2" charset="2"/>
              <a:buChar char="§"/>
            </a:pPr>
            <a:r>
              <a:rPr lang="fr-FR" sz="2400" dirty="0">
                <a:latin typeface="+mn-lt"/>
              </a:rPr>
              <a:t>Planifie les activités de l'OCDE en matière de BPL, y compris les sessions de formation spéciales pour les inspecteurs. </a:t>
            </a:r>
          </a:p>
          <a:p>
            <a:pPr marL="342900" indent="-342900">
              <a:lnSpc>
                <a:spcPct val="150000"/>
              </a:lnSpc>
              <a:buClr>
                <a:srgbClr val="C00000"/>
              </a:buClr>
              <a:buFont typeface="Wingdings" panose="05000000000000000000" pitchFamily="2" charset="2"/>
              <a:buChar char="§"/>
            </a:pPr>
            <a:r>
              <a:rPr lang="fr-FR" sz="2400" dirty="0">
                <a:latin typeface="+mn-lt"/>
              </a:rPr>
              <a:t>Vérifie l'harmonisation de l'approche entre les États.</a:t>
            </a:r>
          </a:p>
        </p:txBody>
      </p:sp>
      <p:sp>
        <p:nvSpPr>
          <p:cNvPr id="4" name="Title 4">
            <a:extLst>
              <a:ext uri="{FF2B5EF4-FFF2-40B4-BE49-F238E27FC236}">
                <a16:creationId xmlns:a16="http://schemas.microsoft.com/office/drawing/2014/main" id="{DE4AB1EB-4B89-BC35-5D13-77A0A4611F76}"/>
              </a:ext>
            </a:extLst>
          </p:cNvPr>
          <p:cNvSpPr txBox="1">
            <a:spLocks noGrp="1"/>
          </p:cNvSpPr>
          <p:nvPr>
            <p:ph type="title"/>
          </p:nvPr>
        </p:nvSpPr>
        <p:spPr bwMode="auto">
          <a:xfrm>
            <a:off x="3185980" y="1090294"/>
            <a:ext cx="5732462" cy="872564"/>
          </a:xfrm>
          <a:prstGeom prst="rect">
            <a:avLst/>
          </a:prstGeom>
          <a:noFill/>
          <a:ln w="0">
            <a:noFill/>
            <a:miter lim="800000"/>
            <a:headEnd/>
            <a:tailEnd/>
          </a:ln>
        </p:spPr>
        <p:txBody>
          <a:bodyPr bIns="0"/>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pPr fontAlgn="auto">
              <a:spcAft>
                <a:spcPts val="0"/>
              </a:spcAft>
              <a:defRPr/>
            </a:pPr>
            <a:r>
              <a:rPr lang="en-US" sz="3600" b="1" dirty="0">
                <a:latin typeface="Gill Sans MT" panose="020B0502020104020203" pitchFamily="34" charset="0"/>
              </a:rPr>
              <a:t>Groupe BPL</a:t>
            </a:r>
          </a:p>
        </p:txBody>
      </p:sp>
    </p:spTree>
    <p:extLst>
      <p:ext uri="{BB962C8B-B14F-4D97-AF65-F5344CB8AC3E}">
        <p14:creationId xmlns:p14="http://schemas.microsoft.com/office/powerpoint/2010/main" val="1213670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6928A0A2-93AB-4C94-B43F-9358AD79956F}"/>
              </a:ext>
            </a:extLst>
          </p:cNvPr>
          <p:cNvSpPr txBox="1">
            <a:spLocks/>
          </p:cNvSpPr>
          <p:nvPr/>
        </p:nvSpPr>
        <p:spPr>
          <a:xfrm>
            <a:off x="192713" y="529771"/>
            <a:ext cx="3595513" cy="5239899"/>
          </a:xfrm>
          <a:prstGeom prst="rect">
            <a:avLst/>
          </a:prstGeom>
        </p:spPr>
        <p:txBody>
          <a:bodyPr anchor="ctr">
            <a:normAutofit/>
          </a:bodyPr>
          <a:lst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a:lstStyle>
          <a:p>
            <a:pPr algn="r"/>
            <a:r>
              <a:rPr lang="en-US" sz="4800" b="1">
                <a:solidFill>
                  <a:schemeClr val="tx1"/>
                </a:solidFill>
                <a:latin typeface="Gill Sans MT"/>
              </a:rPr>
              <a:t>Contexte</a:t>
            </a:r>
          </a:p>
        </p:txBody>
      </p:sp>
      <p:sp>
        <p:nvSpPr>
          <p:cNvPr id="4" name="Content Placeholder 4">
            <a:extLst>
              <a:ext uri="{FF2B5EF4-FFF2-40B4-BE49-F238E27FC236}">
                <a16:creationId xmlns:a16="http://schemas.microsoft.com/office/drawing/2014/main" id="{E7422D7B-BE8D-4805-8E67-73E18D69C7C2}"/>
              </a:ext>
            </a:extLst>
          </p:cNvPr>
          <p:cNvSpPr txBox="1">
            <a:spLocks/>
          </p:cNvSpPr>
          <p:nvPr/>
        </p:nvSpPr>
        <p:spPr>
          <a:xfrm>
            <a:off x="4363786" y="643467"/>
            <a:ext cx="6913812" cy="5126203"/>
          </a:xfrm>
          <a:prstGeom prst="rect">
            <a:avLst/>
          </a:prstGeom>
        </p:spPr>
        <p:txBody>
          <a:bodyPr anchor="ctr">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buClr>
                <a:srgbClr val="C25700"/>
              </a:buClr>
              <a:buFont typeface="Arial" panose="020B0604020202020204" pitchFamily="34" charset="0"/>
              <a:buChar char="•"/>
            </a:pPr>
            <a:r>
              <a:rPr lang="en-US" sz="2400" dirty="0">
                <a:solidFill>
                  <a:schemeClr val="tx1"/>
                </a:solidFill>
                <a:latin typeface="Gill Sans MT" panose="020B0502020104020203" pitchFamily="34" charset="0"/>
              </a:rPr>
              <a:t> Importance des </a:t>
            </a:r>
            <a:r>
              <a:rPr lang="en-US" sz="2400" dirty="0" err="1">
                <a:solidFill>
                  <a:schemeClr val="tx1"/>
                </a:solidFill>
                <a:latin typeface="Gill Sans MT" panose="020B0502020104020203" pitchFamily="34" charset="0"/>
              </a:rPr>
              <a:t>bonnes</a:t>
            </a:r>
            <a:r>
              <a:rPr lang="en-US" sz="2400" dirty="0">
                <a:solidFill>
                  <a:schemeClr val="tx1"/>
                </a:solidFill>
                <a:latin typeface="Gill Sans MT" panose="020B0502020104020203" pitchFamily="34" charset="0"/>
              </a:rPr>
              <a:t> pratiques de </a:t>
            </a:r>
            <a:r>
              <a:rPr lang="en-US" sz="2400" dirty="0" err="1">
                <a:solidFill>
                  <a:schemeClr val="tx1"/>
                </a:solidFill>
                <a:latin typeface="Gill Sans MT" panose="020B0502020104020203" pitchFamily="34" charset="0"/>
              </a:rPr>
              <a:t>laboratoire</a:t>
            </a:r>
            <a:r>
              <a:rPr lang="en-US" sz="2400" dirty="0">
                <a:solidFill>
                  <a:schemeClr val="tx1"/>
                </a:solidFill>
                <a:latin typeface="Gill Sans MT" panose="020B0502020104020203" pitchFamily="34" charset="0"/>
              </a:rPr>
              <a:t> (BPL)</a:t>
            </a:r>
          </a:p>
          <a:p>
            <a:pPr>
              <a:lnSpc>
                <a:spcPct val="100000"/>
              </a:lnSpc>
              <a:buClr>
                <a:srgbClr val="C25700"/>
              </a:buClr>
              <a:buFont typeface="Arial" panose="020B0604020202020204" pitchFamily="34" charset="0"/>
              <a:buChar char="•"/>
            </a:pPr>
            <a:r>
              <a:rPr lang="en-US" sz="2400" dirty="0">
                <a:solidFill>
                  <a:schemeClr val="tx1"/>
                </a:solidFill>
                <a:latin typeface="Gill Sans MT" panose="020B0502020104020203" pitchFamily="34" charset="0"/>
              </a:rPr>
              <a:t> </a:t>
            </a:r>
            <a:r>
              <a:rPr lang="en-US" sz="2400" dirty="0" err="1">
                <a:solidFill>
                  <a:schemeClr val="tx1"/>
                </a:solidFill>
                <a:latin typeface="Gill Sans MT" panose="020B0502020104020203" pitchFamily="34" charset="0"/>
              </a:rPr>
              <a:t>Historique</a:t>
            </a:r>
            <a:r>
              <a:rPr lang="en-US" sz="2400" dirty="0">
                <a:solidFill>
                  <a:schemeClr val="tx1"/>
                </a:solidFill>
                <a:latin typeface="Gill Sans MT" panose="020B0502020104020203" pitchFamily="34" charset="0"/>
              </a:rPr>
              <a:t> des </a:t>
            </a:r>
            <a:r>
              <a:rPr lang="en-US" sz="2400" dirty="0" err="1">
                <a:solidFill>
                  <a:schemeClr val="tx1"/>
                </a:solidFill>
                <a:latin typeface="Gill Sans MT" panose="020B0502020104020203" pitchFamily="34" charset="0"/>
              </a:rPr>
              <a:t>règles</a:t>
            </a:r>
            <a:r>
              <a:rPr lang="en-US" sz="2400" dirty="0">
                <a:solidFill>
                  <a:schemeClr val="tx1"/>
                </a:solidFill>
                <a:latin typeface="Gill Sans MT" panose="020B0502020104020203" pitchFamily="34" charset="0"/>
              </a:rPr>
              <a:t> de BPL</a:t>
            </a:r>
          </a:p>
          <a:p>
            <a:pPr>
              <a:lnSpc>
                <a:spcPct val="100000"/>
              </a:lnSpc>
              <a:buClr>
                <a:srgbClr val="C25700"/>
              </a:buClr>
              <a:buFont typeface="Arial" panose="020B0604020202020204" pitchFamily="34" charset="0"/>
              <a:buChar char="•"/>
            </a:pPr>
            <a:r>
              <a:rPr lang="en-US" sz="2400" dirty="0">
                <a:solidFill>
                  <a:schemeClr val="tx1"/>
                </a:solidFill>
                <a:latin typeface="Gill Sans MT" panose="020B0502020104020203" pitchFamily="34" charset="0"/>
              </a:rPr>
              <a:t> Cinq points </a:t>
            </a:r>
            <a:r>
              <a:rPr lang="en-US" sz="2400" dirty="0" err="1">
                <a:solidFill>
                  <a:schemeClr val="tx1"/>
                </a:solidFill>
                <a:latin typeface="Gill Sans MT" panose="020B0502020104020203" pitchFamily="34" charset="0"/>
              </a:rPr>
              <a:t>fondamentaux</a:t>
            </a:r>
            <a:r>
              <a:rPr lang="en-US" sz="2400" dirty="0">
                <a:solidFill>
                  <a:schemeClr val="tx1"/>
                </a:solidFill>
                <a:latin typeface="Gill Sans MT" panose="020B0502020104020203" pitchFamily="34" charset="0"/>
              </a:rPr>
              <a:t> des BPL</a:t>
            </a:r>
          </a:p>
          <a:p>
            <a:pPr>
              <a:lnSpc>
                <a:spcPct val="100000"/>
              </a:lnSpc>
              <a:buClr>
                <a:srgbClr val="C25700"/>
              </a:buClr>
              <a:buFont typeface="Arial" panose="020B0604020202020204" pitchFamily="34" charset="0"/>
              <a:buChar char="•"/>
            </a:pPr>
            <a:r>
              <a:rPr lang="en-US" sz="2400" dirty="0">
                <a:solidFill>
                  <a:schemeClr val="tx1"/>
                </a:solidFill>
                <a:latin typeface="Gill Sans MT" panose="020B0502020104020203" pitchFamily="34" charset="0"/>
              </a:rPr>
              <a:t> Relations entre </a:t>
            </a:r>
            <a:r>
              <a:rPr lang="en-US" sz="2400" dirty="0" err="1">
                <a:solidFill>
                  <a:schemeClr val="tx1"/>
                </a:solidFill>
                <a:latin typeface="Gill Sans MT" panose="020B0502020104020203" pitchFamily="34" charset="0"/>
              </a:rPr>
              <a:t>ces</a:t>
            </a:r>
            <a:r>
              <a:rPr lang="en-US" sz="2400" dirty="0">
                <a:solidFill>
                  <a:schemeClr val="tx1"/>
                </a:solidFill>
                <a:latin typeface="Gill Sans MT" panose="020B0502020104020203" pitchFamily="34" charset="0"/>
              </a:rPr>
              <a:t> </a:t>
            </a:r>
            <a:r>
              <a:rPr lang="en-US" sz="2400" dirty="0" err="1">
                <a:solidFill>
                  <a:schemeClr val="tx1"/>
                </a:solidFill>
                <a:latin typeface="Gill Sans MT" panose="020B0502020104020203" pitchFamily="34" charset="0"/>
              </a:rPr>
              <a:t>éléments</a:t>
            </a:r>
            <a:r>
              <a:rPr lang="en-US" sz="2400" dirty="0">
                <a:solidFill>
                  <a:schemeClr val="tx1"/>
                </a:solidFill>
                <a:latin typeface="Gill Sans MT" panose="020B0502020104020203" pitchFamily="34" charset="0"/>
              </a:rPr>
              <a:t> de BPL et les </a:t>
            </a:r>
            <a:r>
              <a:rPr lang="en-US" sz="2400" dirty="0" err="1">
                <a:solidFill>
                  <a:schemeClr val="tx1"/>
                </a:solidFill>
                <a:latin typeface="Gill Sans MT" panose="020B0502020104020203" pitchFamily="34" charset="0"/>
              </a:rPr>
              <a:t>principes</a:t>
            </a:r>
            <a:r>
              <a:rPr lang="en-US" sz="2400" dirty="0">
                <a:solidFill>
                  <a:schemeClr val="tx1"/>
                </a:solidFill>
                <a:latin typeface="Gill Sans MT" panose="020B0502020104020203" pitchFamily="34" charset="0"/>
              </a:rPr>
              <a:t> de BPL de </a:t>
            </a:r>
            <a:r>
              <a:rPr lang="en-US" sz="2400" dirty="0" err="1">
                <a:solidFill>
                  <a:schemeClr val="tx1"/>
                </a:solidFill>
                <a:latin typeface="Gill Sans MT" panose="020B0502020104020203" pitchFamily="34" charset="0"/>
              </a:rPr>
              <a:t>l'OCDE</a:t>
            </a:r>
            <a:endParaRPr lang="en-US" sz="2400" dirty="0">
              <a:solidFill>
                <a:schemeClr val="tx1"/>
              </a:solidFill>
              <a:latin typeface="Gill Sans MT" panose="020B0502020104020203" pitchFamily="34" charset="0"/>
            </a:endParaRPr>
          </a:p>
        </p:txBody>
      </p:sp>
      <p:cxnSp>
        <p:nvCxnSpPr>
          <p:cNvPr id="6" name="Straight Connector 5">
            <a:extLst>
              <a:ext uri="{FF2B5EF4-FFF2-40B4-BE49-F238E27FC236}">
                <a16:creationId xmlns:a16="http://schemas.microsoft.com/office/drawing/2014/main" id="{9A258373-0413-4F4A-B0E8-F260C3CDFB95}"/>
              </a:ext>
            </a:extLst>
          </p:cNvPr>
          <p:cNvCxnSpPr>
            <a:cxnSpLocks/>
          </p:cNvCxnSpPr>
          <p:nvPr/>
        </p:nvCxnSpPr>
        <p:spPr>
          <a:xfrm>
            <a:off x="3878920" y="1566711"/>
            <a:ext cx="0" cy="3616830"/>
          </a:xfrm>
          <a:prstGeom prst="line">
            <a:avLst/>
          </a:prstGeom>
          <a:ln w="28575">
            <a:solidFill>
              <a:srgbClr val="C257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160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225265-1261-4DB6-BDEF-9FEB41B16B4E}"/>
              </a:ext>
            </a:extLst>
          </p:cNvPr>
          <p:cNvSpPr>
            <a:spLocks noGrp="1"/>
          </p:cNvSpPr>
          <p:nvPr>
            <p:ph type="body" sz="quarter" idx="10"/>
          </p:nvPr>
        </p:nvSpPr>
        <p:spPr>
          <a:xfrm>
            <a:off x="6239130" y="2778369"/>
            <a:ext cx="5707836" cy="3429000"/>
          </a:xfrm>
        </p:spPr>
        <p:txBody>
          <a:bodyPr/>
          <a:lstStyle/>
          <a:p>
            <a:pPr marL="342900" indent="-342900">
              <a:lnSpc>
                <a:spcPct val="150000"/>
              </a:lnSpc>
              <a:spcBef>
                <a:spcPts val="0"/>
              </a:spcBef>
              <a:spcAft>
                <a:spcPts val="0"/>
              </a:spcAft>
              <a:buFont typeface="Wingdings" panose="05000000000000000000" pitchFamily="2" charset="2"/>
              <a:buChar char="§"/>
            </a:pPr>
            <a:r>
              <a:rPr lang="fr-FR" sz="2400" dirty="0">
                <a:latin typeface="+mn-lt"/>
              </a:rPr>
              <a:t>Dernière version révisée en 1997 et publiée en 1998</a:t>
            </a:r>
          </a:p>
          <a:p>
            <a:pPr marL="342900" indent="-342900">
              <a:lnSpc>
                <a:spcPct val="150000"/>
              </a:lnSpc>
              <a:spcBef>
                <a:spcPts val="0"/>
              </a:spcBef>
              <a:spcAft>
                <a:spcPts val="0"/>
              </a:spcAft>
              <a:buFont typeface="Wingdings" panose="05000000000000000000" pitchFamily="2" charset="2"/>
              <a:buChar char="§"/>
            </a:pPr>
            <a:r>
              <a:rPr lang="fr-FR" sz="2400" dirty="0">
                <a:latin typeface="+mn-lt"/>
              </a:rPr>
              <a:t>La première partie concerne les principes de BPL et la seconde les actes relatifs aux BPL et à la vérification du respect de ces principes.</a:t>
            </a:r>
          </a:p>
        </p:txBody>
      </p:sp>
      <p:sp>
        <p:nvSpPr>
          <p:cNvPr id="4" name="Title 4">
            <a:extLst>
              <a:ext uri="{FF2B5EF4-FFF2-40B4-BE49-F238E27FC236}">
                <a16:creationId xmlns:a16="http://schemas.microsoft.com/office/drawing/2014/main" id="{DE4AB1EB-4B89-BC35-5D13-77A0A4611F76}"/>
              </a:ext>
            </a:extLst>
          </p:cNvPr>
          <p:cNvSpPr txBox="1">
            <a:spLocks noGrp="1"/>
          </p:cNvSpPr>
          <p:nvPr>
            <p:ph type="title"/>
          </p:nvPr>
        </p:nvSpPr>
        <p:spPr bwMode="auto">
          <a:xfrm>
            <a:off x="5903726" y="853136"/>
            <a:ext cx="6043239" cy="1133926"/>
          </a:xfrm>
          <a:prstGeom prst="rect">
            <a:avLst/>
          </a:prstGeom>
          <a:noFill/>
          <a:ln w="0">
            <a:noFill/>
            <a:miter lim="800000"/>
            <a:headEnd/>
            <a:tailEnd/>
          </a:ln>
        </p:spPr>
        <p:txBody>
          <a:bodyPr bIns="0"/>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pPr fontAlgn="auto">
              <a:spcAft>
                <a:spcPts val="0"/>
              </a:spcAft>
              <a:defRPr/>
            </a:pPr>
            <a:r>
              <a:rPr lang="en-US" b="1">
                <a:latin typeface="Gill Sans MT" panose="020B0502020104020203" pitchFamily="34" charset="0"/>
              </a:rPr>
              <a:t>Les principes de BPL ont été révisés</a:t>
            </a:r>
          </a:p>
        </p:txBody>
      </p:sp>
      <p:pic>
        <p:nvPicPr>
          <p:cNvPr id="5" name="Picture 4" descr="A group of people in a kitchen&#10;&#10;Description automatically generated with medium confidence">
            <a:extLst>
              <a:ext uri="{FF2B5EF4-FFF2-40B4-BE49-F238E27FC236}">
                <a16:creationId xmlns:a16="http://schemas.microsoft.com/office/drawing/2014/main" id="{8D3813A8-F425-85CC-CA00-6032B06A9C39}"/>
              </a:ext>
            </a:extLst>
          </p:cNvPr>
          <p:cNvPicPr>
            <a:picLocks noChangeAspect="1"/>
          </p:cNvPicPr>
          <p:nvPr/>
        </p:nvPicPr>
        <p:blipFill rotWithShape="1">
          <a:blip r:embed="rId2"/>
          <a:srcRect l="26362" t="24314" r="12290"/>
          <a:stretch/>
        </p:blipFill>
        <p:spPr>
          <a:xfrm>
            <a:off x="0" y="645996"/>
            <a:ext cx="6239129" cy="5130268"/>
          </a:xfrm>
          <a:prstGeom prst="snip1Rect">
            <a:avLst/>
          </a:prstGeom>
        </p:spPr>
      </p:pic>
    </p:spTree>
    <p:extLst>
      <p:ext uri="{BB962C8B-B14F-4D97-AF65-F5344CB8AC3E}">
        <p14:creationId xmlns:p14="http://schemas.microsoft.com/office/powerpoint/2010/main" val="1639329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DE4AB1EB-4B89-BC35-5D13-77A0A4611F76}"/>
              </a:ext>
            </a:extLst>
          </p:cNvPr>
          <p:cNvSpPr txBox="1">
            <a:spLocks noGrp="1"/>
          </p:cNvSpPr>
          <p:nvPr>
            <p:ph type="title"/>
          </p:nvPr>
        </p:nvSpPr>
        <p:spPr bwMode="auto">
          <a:xfrm>
            <a:off x="560762" y="868269"/>
            <a:ext cx="10972800" cy="596900"/>
          </a:xfrm>
          <a:prstGeom prst="rect">
            <a:avLst/>
          </a:prstGeom>
          <a:noFill/>
          <a:ln w="0">
            <a:noFill/>
            <a:miter lim="800000"/>
            <a:headEnd/>
            <a:tailEnd/>
          </a:ln>
        </p:spPr>
        <p:txBody>
          <a:bodyPr bIns="0"/>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pPr fontAlgn="auto">
              <a:spcAft>
                <a:spcPts val="0"/>
              </a:spcAft>
              <a:defRPr/>
            </a:pPr>
            <a:r>
              <a:rPr lang="en-US" sz="3600">
                <a:latin typeface="Gill Sans MT" panose="020B0502020104020203" pitchFamily="34" charset="0"/>
              </a:rPr>
              <a:t>Documents de consensus de </a:t>
            </a:r>
            <a:r>
              <a:rPr lang="en-US" sz="3600" b="1">
                <a:latin typeface="Gill Sans MT" panose="020B0502020104020203" pitchFamily="34" charset="0"/>
              </a:rPr>
              <a:t>l'OCDE</a:t>
            </a:r>
          </a:p>
        </p:txBody>
      </p:sp>
      <p:graphicFrame>
        <p:nvGraphicFramePr>
          <p:cNvPr id="6" name="Content Placeholder 2">
            <a:extLst>
              <a:ext uri="{FF2B5EF4-FFF2-40B4-BE49-F238E27FC236}">
                <a16:creationId xmlns:a16="http://schemas.microsoft.com/office/drawing/2014/main" id="{3ABB576A-0842-280E-1FDE-C8012D1BD369}"/>
              </a:ext>
            </a:extLst>
          </p:cNvPr>
          <p:cNvGraphicFramePr>
            <a:graphicFrameLocks/>
          </p:cNvGraphicFramePr>
          <p:nvPr>
            <p:extLst>
              <p:ext uri="{D42A27DB-BD31-4B8C-83A1-F6EECF244321}">
                <p14:modId xmlns:p14="http://schemas.microsoft.com/office/powerpoint/2010/main" val="3965366426"/>
              </p:ext>
            </p:extLst>
          </p:nvPr>
        </p:nvGraphicFramePr>
        <p:xfrm>
          <a:off x="560762" y="1860885"/>
          <a:ext cx="10972800" cy="3818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3263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225265-1261-4DB6-BDEF-9FEB41B16B4E}"/>
              </a:ext>
            </a:extLst>
          </p:cNvPr>
          <p:cNvSpPr>
            <a:spLocks noGrp="1"/>
          </p:cNvSpPr>
          <p:nvPr>
            <p:ph type="body" sz="quarter" idx="10"/>
          </p:nvPr>
        </p:nvSpPr>
        <p:spPr>
          <a:xfrm>
            <a:off x="566739" y="1634393"/>
            <a:ext cx="11123514" cy="3753533"/>
          </a:xfrm>
        </p:spPr>
        <p:txBody>
          <a:bodyPr numCol="1"/>
          <a:lstStyle/>
          <a:p>
            <a:pPr marL="342900" indent="-342900">
              <a:lnSpc>
                <a:spcPct val="200000"/>
              </a:lnSpc>
              <a:buClr>
                <a:srgbClr val="C00000"/>
              </a:buClr>
              <a:buSzPct val="110000"/>
              <a:buFont typeface="Arial" panose="020B0604020202020204" pitchFamily="34" charset="0"/>
              <a:buChar char="•"/>
            </a:pPr>
            <a:r>
              <a:rPr lang="fr-FR" sz="2400" dirty="0">
                <a:latin typeface="+mn-lt"/>
              </a:rPr>
              <a:t>Les règles de BPL stipulent que la direction doit fournir les ressources appropriées </a:t>
            </a:r>
            <a:r>
              <a:rPr lang="fr-FR" sz="2200" dirty="0">
                <a:latin typeface="+mn-lt"/>
              </a:rPr>
              <a:t>:</a:t>
            </a:r>
          </a:p>
          <a:p>
            <a:pPr marL="800100" lvl="1" indent="-342900">
              <a:lnSpc>
                <a:spcPct val="150000"/>
              </a:lnSpc>
              <a:buClr>
                <a:schemeClr val="accent3">
                  <a:lumMod val="75000"/>
                </a:schemeClr>
              </a:buClr>
              <a:buSzPct val="95000"/>
              <a:buFont typeface="Courier New" panose="02070309020205020404" pitchFamily="49" charset="0"/>
              <a:buChar char="o"/>
            </a:pPr>
            <a:r>
              <a:rPr lang="fr-FR" sz="2200" i="1" dirty="0">
                <a:latin typeface="+mn-lt"/>
              </a:rPr>
              <a:t>Ressources individuelles</a:t>
            </a:r>
          </a:p>
          <a:p>
            <a:pPr marL="800100" lvl="1" indent="-342900">
              <a:lnSpc>
                <a:spcPct val="200000"/>
              </a:lnSpc>
              <a:buClr>
                <a:schemeClr val="accent3">
                  <a:lumMod val="75000"/>
                </a:schemeClr>
              </a:buClr>
              <a:buSzPct val="95000"/>
              <a:buFont typeface="Courier New" panose="02070309020205020404" pitchFamily="49" charset="0"/>
              <a:buChar char="o"/>
            </a:pPr>
            <a:r>
              <a:rPr lang="fr-FR" sz="2200" i="1" dirty="0">
                <a:latin typeface="+mn-lt"/>
              </a:rPr>
              <a:t>Ressources physiques</a:t>
            </a:r>
          </a:p>
          <a:p>
            <a:pPr marL="342900" indent="-342900">
              <a:lnSpc>
                <a:spcPct val="200000"/>
              </a:lnSpc>
              <a:buClr>
                <a:srgbClr val="C00000"/>
              </a:buClr>
              <a:buSzPct val="110000"/>
              <a:buFont typeface="Arial" panose="020B0604020202020204" pitchFamily="34" charset="0"/>
              <a:buChar char="•"/>
            </a:pPr>
            <a:r>
              <a:rPr lang="fr-FR" sz="2400" dirty="0">
                <a:latin typeface="+mn-lt"/>
              </a:rPr>
              <a:t>Les BPL exigent que toutes les ressources soient adaptées à la tâche à accomplir.</a:t>
            </a:r>
          </a:p>
          <a:p>
            <a:pPr marL="342900" indent="-342900">
              <a:lnSpc>
                <a:spcPct val="150000"/>
              </a:lnSpc>
              <a:buClr>
                <a:srgbClr val="C00000"/>
              </a:buClr>
              <a:buSzPct val="110000"/>
              <a:buFont typeface="Arial" panose="020B0604020202020204" pitchFamily="34" charset="0"/>
              <a:buChar char="•"/>
            </a:pPr>
            <a:r>
              <a:rPr lang="fr-FR" sz="2400" dirty="0">
                <a:latin typeface="+mn-lt"/>
              </a:rPr>
              <a:t>La direction est responsable des aspects scientifiques et organisationnels de l'étude.</a:t>
            </a:r>
          </a:p>
        </p:txBody>
      </p:sp>
      <p:sp>
        <p:nvSpPr>
          <p:cNvPr id="4" name="Title 4">
            <a:extLst>
              <a:ext uri="{FF2B5EF4-FFF2-40B4-BE49-F238E27FC236}">
                <a16:creationId xmlns:a16="http://schemas.microsoft.com/office/drawing/2014/main" id="{DE4AB1EB-4B89-BC35-5D13-77A0A4611F76}"/>
              </a:ext>
            </a:extLst>
          </p:cNvPr>
          <p:cNvSpPr txBox="1">
            <a:spLocks noGrp="1"/>
          </p:cNvSpPr>
          <p:nvPr>
            <p:ph type="title"/>
          </p:nvPr>
        </p:nvSpPr>
        <p:spPr bwMode="auto">
          <a:xfrm>
            <a:off x="566738" y="993775"/>
            <a:ext cx="10972800" cy="596900"/>
          </a:xfrm>
          <a:prstGeom prst="rect">
            <a:avLst/>
          </a:prstGeom>
          <a:noFill/>
          <a:ln w="0">
            <a:noFill/>
            <a:miter lim="800000"/>
            <a:headEnd/>
            <a:tailEnd/>
          </a:ln>
        </p:spPr>
        <p:txBody>
          <a:bodyPr bIns="0"/>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pPr fontAlgn="auto">
              <a:spcAft>
                <a:spcPts val="0"/>
              </a:spcAft>
              <a:defRPr/>
            </a:pPr>
            <a:r>
              <a:rPr lang="en-US" sz="3600" b="1">
                <a:latin typeface="Gill Sans MT" panose="020B0502020104020203" pitchFamily="34" charset="0"/>
              </a:rPr>
              <a:t>OCDE - BPL</a:t>
            </a:r>
          </a:p>
        </p:txBody>
      </p:sp>
    </p:spTree>
    <p:extLst>
      <p:ext uri="{BB962C8B-B14F-4D97-AF65-F5344CB8AC3E}">
        <p14:creationId xmlns:p14="http://schemas.microsoft.com/office/powerpoint/2010/main" val="1008654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DE4AB1EB-4B89-BC35-5D13-77A0A4611F76}"/>
              </a:ext>
            </a:extLst>
          </p:cNvPr>
          <p:cNvSpPr txBox="1">
            <a:spLocks noGrp="1"/>
          </p:cNvSpPr>
          <p:nvPr>
            <p:ph type="title"/>
          </p:nvPr>
        </p:nvSpPr>
        <p:spPr bwMode="auto">
          <a:xfrm>
            <a:off x="566738" y="945037"/>
            <a:ext cx="10972800" cy="596900"/>
          </a:xfrm>
          <a:prstGeom prst="rect">
            <a:avLst/>
          </a:prstGeom>
          <a:noFill/>
          <a:ln w="0">
            <a:noFill/>
            <a:miter lim="800000"/>
            <a:headEnd/>
            <a:tailEnd/>
          </a:ln>
        </p:spPr>
        <p:txBody>
          <a:bodyPr bIns="0"/>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pPr fontAlgn="auto">
              <a:spcAft>
                <a:spcPts val="0"/>
              </a:spcAft>
              <a:defRPr/>
            </a:pPr>
            <a:r>
              <a:rPr lang="en-US" sz="3600" b="1">
                <a:latin typeface="Gill Sans MT" panose="020B0502020104020203" pitchFamily="34" charset="0"/>
              </a:rPr>
              <a:t>OECD – GLP </a:t>
            </a:r>
            <a:r>
              <a:rPr lang="en-US" sz="2400" b="1">
                <a:latin typeface="Gill Sans MT" panose="020B0502020104020203" pitchFamily="34" charset="0"/>
              </a:rPr>
              <a:t>(Cont.)</a:t>
            </a:r>
            <a:endParaRPr lang="en-US" sz="3600" b="1">
              <a:latin typeface="Gill Sans MT" panose="020B0502020104020203" pitchFamily="34" charset="0"/>
            </a:endParaRPr>
          </a:p>
        </p:txBody>
      </p:sp>
      <p:graphicFrame>
        <p:nvGraphicFramePr>
          <p:cNvPr id="6" name="Diagram 5">
            <a:extLst>
              <a:ext uri="{FF2B5EF4-FFF2-40B4-BE49-F238E27FC236}">
                <a16:creationId xmlns:a16="http://schemas.microsoft.com/office/drawing/2014/main" id="{D52F09EA-8160-7D7C-9DFB-9EE7ADB0022D}"/>
              </a:ext>
            </a:extLst>
          </p:cNvPr>
          <p:cNvGraphicFramePr/>
          <p:nvPr>
            <p:extLst>
              <p:ext uri="{D42A27DB-BD31-4B8C-83A1-F6EECF244321}">
                <p14:modId xmlns:p14="http://schemas.microsoft.com/office/powerpoint/2010/main" val="282903908"/>
              </p:ext>
            </p:extLst>
          </p:nvPr>
        </p:nvGraphicFramePr>
        <p:xfrm>
          <a:off x="323556" y="1847629"/>
          <a:ext cx="11215981" cy="4065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8987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DE4AB1EB-4B89-BC35-5D13-77A0A4611F76}"/>
              </a:ext>
            </a:extLst>
          </p:cNvPr>
          <p:cNvSpPr txBox="1">
            <a:spLocks noGrp="1"/>
          </p:cNvSpPr>
          <p:nvPr>
            <p:ph type="title"/>
          </p:nvPr>
        </p:nvSpPr>
        <p:spPr bwMode="auto">
          <a:xfrm>
            <a:off x="566738" y="993775"/>
            <a:ext cx="10972800" cy="596900"/>
          </a:xfrm>
          <a:prstGeom prst="rect">
            <a:avLst/>
          </a:prstGeom>
          <a:noFill/>
          <a:ln w="0">
            <a:noFill/>
            <a:miter lim="800000"/>
            <a:headEnd/>
            <a:tailEnd/>
          </a:ln>
        </p:spPr>
        <p:txBody>
          <a:bodyPr bIns="0"/>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pPr fontAlgn="auto">
              <a:spcAft>
                <a:spcPts val="0"/>
              </a:spcAft>
              <a:defRPr/>
            </a:pPr>
            <a:r>
              <a:rPr lang="en-US" sz="3600" b="1" dirty="0" err="1">
                <a:latin typeface="Gill Sans MT" panose="020B0502020104020203" pitchFamily="34" charset="0"/>
              </a:rPr>
              <a:t>Activité</a:t>
            </a:r>
            <a:r>
              <a:rPr lang="en-US" sz="3600" b="1" dirty="0">
                <a:latin typeface="Gill Sans MT" panose="020B0502020104020203" pitchFamily="34" charset="0"/>
              </a:rPr>
              <a:t> : brainstorming (</a:t>
            </a:r>
            <a:r>
              <a:rPr lang="en-US" sz="3600" b="1" dirty="0" err="1">
                <a:latin typeface="Gill Sans MT" panose="020B0502020104020203" pitchFamily="34" charset="0"/>
              </a:rPr>
              <a:t>Remue-méninges</a:t>
            </a:r>
            <a:r>
              <a:rPr lang="en-US" sz="3600" b="1" dirty="0">
                <a:latin typeface="Gill Sans MT" panose="020B0502020104020203" pitchFamily="34" charset="0"/>
              </a:rPr>
              <a:t>) sur la bonne science et la bonne </a:t>
            </a:r>
            <a:r>
              <a:rPr lang="en-US" sz="3600" b="1" dirty="0" err="1">
                <a:latin typeface="Gill Sans MT" panose="020B0502020104020203" pitchFamily="34" charset="0"/>
              </a:rPr>
              <a:t>organisation</a:t>
            </a:r>
            <a:endParaRPr lang="en-US" sz="3600" b="1" dirty="0">
              <a:latin typeface="Gill Sans MT" panose="020B0502020104020203" pitchFamily="34" charset="0"/>
            </a:endParaRPr>
          </a:p>
        </p:txBody>
      </p:sp>
      <p:graphicFrame>
        <p:nvGraphicFramePr>
          <p:cNvPr id="7" name="Diagram 6">
            <a:extLst>
              <a:ext uri="{FF2B5EF4-FFF2-40B4-BE49-F238E27FC236}">
                <a16:creationId xmlns:a16="http://schemas.microsoft.com/office/drawing/2014/main" id="{0B9E5474-5113-6334-D723-3F84AF2D93C8}"/>
              </a:ext>
            </a:extLst>
          </p:cNvPr>
          <p:cNvGraphicFramePr/>
          <p:nvPr>
            <p:extLst>
              <p:ext uri="{D42A27DB-BD31-4B8C-83A1-F6EECF244321}">
                <p14:modId xmlns:p14="http://schemas.microsoft.com/office/powerpoint/2010/main" val="262395024"/>
              </p:ext>
            </p:extLst>
          </p:nvPr>
        </p:nvGraphicFramePr>
        <p:xfrm>
          <a:off x="770021" y="2662989"/>
          <a:ext cx="10475495" cy="3201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1500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DE4AB1EB-4B89-BC35-5D13-77A0A4611F76}"/>
              </a:ext>
            </a:extLst>
          </p:cNvPr>
          <p:cNvSpPr txBox="1">
            <a:spLocks noGrp="1"/>
          </p:cNvSpPr>
          <p:nvPr>
            <p:ph type="title"/>
          </p:nvPr>
        </p:nvSpPr>
        <p:spPr bwMode="auto">
          <a:xfrm>
            <a:off x="609600" y="819339"/>
            <a:ext cx="10972800" cy="596900"/>
          </a:xfrm>
          <a:prstGeom prst="rect">
            <a:avLst/>
          </a:prstGeom>
          <a:noFill/>
          <a:ln w="0">
            <a:noFill/>
            <a:miter lim="800000"/>
            <a:headEnd/>
            <a:tailEnd/>
          </a:ln>
        </p:spPr>
        <p:txBody>
          <a:bodyPr bIns="0"/>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pPr fontAlgn="auto">
              <a:spcAft>
                <a:spcPts val="0"/>
              </a:spcAft>
              <a:defRPr/>
            </a:pPr>
            <a:r>
              <a:rPr lang="en-US" b="1" dirty="0" err="1">
                <a:latin typeface="Gill Sans MT" panose="020B0502020104020203" pitchFamily="34" charset="0"/>
              </a:rPr>
              <a:t>Activité</a:t>
            </a:r>
            <a:r>
              <a:rPr lang="en-US" b="1" dirty="0">
                <a:latin typeface="Gill Sans MT" panose="020B0502020104020203" pitchFamily="34" charset="0"/>
              </a:rPr>
              <a:t> : </a:t>
            </a:r>
            <a:r>
              <a:rPr lang="en-US" b="1" dirty="0" err="1">
                <a:latin typeface="Gill Sans MT" panose="020B0502020104020203" pitchFamily="34" charset="0"/>
              </a:rPr>
              <a:t>Remue-méninges</a:t>
            </a:r>
            <a:r>
              <a:rPr lang="en-US" b="1" dirty="0">
                <a:latin typeface="Gill Sans MT" panose="020B0502020104020203" pitchFamily="34" charset="0"/>
              </a:rPr>
              <a:t> sur la bonne science et la bonne </a:t>
            </a:r>
            <a:r>
              <a:rPr lang="en-US" b="1" dirty="0" err="1">
                <a:latin typeface="Gill Sans MT" panose="020B0502020104020203" pitchFamily="34" charset="0"/>
              </a:rPr>
              <a:t>organisation</a:t>
            </a:r>
            <a:r>
              <a:rPr lang="en-US" b="1" dirty="0">
                <a:latin typeface="Gill Sans MT" panose="020B0502020104020203" pitchFamily="34" charset="0"/>
              </a:rPr>
              <a:t> </a:t>
            </a:r>
            <a:r>
              <a:rPr lang="en-US" dirty="0">
                <a:latin typeface="Gill Sans MT" panose="020B0502020104020203" pitchFamily="34" charset="0"/>
              </a:rPr>
              <a:t>(suite)</a:t>
            </a:r>
            <a:endParaRPr lang="en-US" b="1" dirty="0">
              <a:latin typeface="Gill Sans MT" panose="020B0502020104020203" pitchFamily="34" charset="0"/>
            </a:endParaRPr>
          </a:p>
        </p:txBody>
      </p:sp>
      <p:graphicFrame>
        <p:nvGraphicFramePr>
          <p:cNvPr id="7" name="Diagram 6">
            <a:extLst>
              <a:ext uri="{FF2B5EF4-FFF2-40B4-BE49-F238E27FC236}">
                <a16:creationId xmlns:a16="http://schemas.microsoft.com/office/drawing/2014/main" id="{94E18965-3C7C-8BFE-3A5A-67964D0EF6C7}"/>
              </a:ext>
            </a:extLst>
          </p:cNvPr>
          <p:cNvGraphicFramePr/>
          <p:nvPr>
            <p:extLst>
              <p:ext uri="{D42A27DB-BD31-4B8C-83A1-F6EECF244321}">
                <p14:modId xmlns:p14="http://schemas.microsoft.com/office/powerpoint/2010/main" val="3129006933"/>
              </p:ext>
            </p:extLst>
          </p:nvPr>
        </p:nvGraphicFramePr>
        <p:xfrm>
          <a:off x="817034" y="2253128"/>
          <a:ext cx="10376896" cy="3723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4922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FC3B69-5988-2955-864C-6F3357336325}"/>
              </a:ext>
            </a:extLst>
          </p:cNvPr>
          <p:cNvSpPr>
            <a:spLocks noGrp="1"/>
          </p:cNvSpPr>
          <p:nvPr>
            <p:ph type="title"/>
          </p:nvPr>
        </p:nvSpPr>
        <p:spPr>
          <a:xfrm>
            <a:off x="1133475" y="2117558"/>
            <a:ext cx="9925050" cy="2759242"/>
          </a:xfrm>
        </p:spPr>
        <p:txBody>
          <a:bodyPr/>
          <a:lstStyle/>
          <a:p>
            <a:r>
              <a:rPr lang="en-US" sz="2800" cap="none"/>
              <a:t>Consulter le Manuel de formation à la bonne gestion de laboratoire à l'intention des formateurs </a:t>
            </a:r>
            <a:br>
              <a:rPr lang="en-US" sz="2800" cap="none"/>
            </a:br>
            <a:r>
              <a:rPr lang="en-US" sz="2800" cap="none"/>
              <a:t>avant d'utiliser l'exposé sur </a:t>
            </a:r>
            <a:r>
              <a:rPr lang="en-US" sz="2800" i="1" cap="none"/>
              <a:t>l'introduction aux BPL</a:t>
            </a:r>
            <a:br>
              <a:rPr lang="en-US" sz="2800" cap="none"/>
            </a:br>
            <a:r>
              <a:rPr lang="en-US" sz="2800" cap="none">
                <a:hlinkClick r:id="rId2"/>
              </a:rPr>
              <a:t>https://livestocklab.ifas.ufl.edu/resources/glp/ </a:t>
            </a:r>
            <a:br>
              <a:rPr lang="en-US" sz="2800" cap="none"/>
            </a:br>
            <a:br>
              <a:rPr lang="en-US" sz="2800" cap="none"/>
            </a:br>
            <a:r>
              <a:rPr lang="en-US" sz="2800" cap="none"/>
              <a:t>Lien direct vers le manuel en PDF :</a:t>
            </a:r>
            <a:br>
              <a:rPr lang="en-US" sz="2800" cap="none"/>
            </a:br>
            <a:r>
              <a:rPr lang="en-US" sz="1800" u="sng" cap="none">
                <a:solidFill>
                  <a:srgbClr val="0563C1"/>
                </a:solidFill>
                <a:effectLst/>
                <a:latin typeface="Calibri" panose="020F0502020204030204" pitchFamily="34" charset="0"/>
                <a:ea typeface="Calibri" panose="020F0502020204030204" pitchFamily="34" charset="0"/>
                <a:hlinkClick r:id="rId3"/>
              </a:rPr>
              <a:t> https://livestocklab.ifas.ufl.edu/media/livestocklabifasufledu/pdf-/MANUAL-Fethiere_UF_Good-lab-management-practices_2022.pdf </a:t>
            </a:r>
            <a:endParaRPr lang="en-US" cap="none"/>
          </a:p>
        </p:txBody>
      </p:sp>
    </p:spTree>
    <p:extLst>
      <p:ext uri="{BB962C8B-B14F-4D97-AF65-F5344CB8AC3E}">
        <p14:creationId xmlns:p14="http://schemas.microsoft.com/office/powerpoint/2010/main" val="2384693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76259-1932-070D-8EBF-549D46D074E4}"/>
              </a:ext>
            </a:extLst>
          </p:cNvPr>
          <p:cNvSpPr>
            <a:spLocks noGrp="1"/>
          </p:cNvSpPr>
          <p:nvPr>
            <p:ph type="title"/>
          </p:nvPr>
        </p:nvSpPr>
        <p:spPr>
          <a:xfrm>
            <a:off x="340803" y="1288863"/>
            <a:ext cx="11385975" cy="581415"/>
          </a:xfrm>
        </p:spPr>
        <p:txBody>
          <a:bodyPr/>
          <a:lstStyle/>
          <a:p>
            <a:r>
              <a:rPr lang="en-US" sz="4000">
                <a:solidFill>
                  <a:srgbClr val="C55A11"/>
                </a:solidFill>
              </a:rPr>
              <a:t>Présentation du manuel BPL</a:t>
            </a:r>
          </a:p>
        </p:txBody>
      </p:sp>
      <p:graphicFrame>
        <p:nvGraphicFramePr>
          <p:cNvPr id="4" name="Content Placeholder 2">
            <a:extLst>
              <a:ext uri="{FF2B5EF4-FFF2-40B4-BE49-F238E27FC236}">
                <a16:creationId xmlns:a16="http://schemas.microsoft.com/office/drawing/2014/main" id="{CC4A7B94-07F5-FCB0-DE41-F1FA54A4567A}"/>
              </a:ext>
            </a:extLst>
          </p:cNvPr>
          <p:cNvGraphicFramePr>
            <a:graphicFrameLocks/>
          </p:cNvGraphicFramePr>
          <p:nvPr>
            <p:extLst>
              <p:ext uri="{D42A27DB-BD31-4B8C-83A1-F6EECF244321}">
                <p14:modId xmlns:p14="http://schemas.microsoft.com/office/powerpoint/2010/main" val="1547201047"/>
              </p:ext>
            </p:extLst>
          </p:nvPr>
        </p:nvGraphicFramePr>
        <p:xfrm>
          <a:off x="450166" y="2193364"/>
          <a:ext cx="11385975" cy="1844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6B27F3BB-389B-4A12-87AD-B711E6A359B8}"/>
              </a:ext>
            </a:extLst>
          </p:cNvPr>
          <p:cNvSpPr txBox="1"/>
          <p:nvPr/>
        </p:nvSpPr>
        <p:spPr>
          <a:xfrm>
            <a:off x="3703722" y="4172505"/>
            <a:ext cx="4660135" cy="646331"/>
          </a:xfrm>
          <a:prstGeom prst="rect">
            <a:avLst/>
          </a:prstGeom>
          <a:noFill/>
          <a:ln w="12700">
            <a:solidFill>
              <a:schemeClr val="tx1"/>
            </a:solidFill>
          </a:ln>
        </p:spPr>
        <p:txBody>
          <a:bodyPr wrap="square">
            <a:spAutoFit/>
          </a:bodyPr>
          <a:lstStyle/>
          <a:p>
            <a:r>
              <a:rPr lang="en-US"/>
              <a:t>Les documents relatifs aux BPL sont disponibles en ligne à l'adresse suivante : https://livestocklab.ifas.ufl.edu/resources/glp/. </a:t>
            </a:r>
          </a:p>
        </p:txBody>
      </p:sp>
    </p:spTree>
    <p:extLst>
      <p:ext uri="{BB962C8B-B14F-4D97-AF65-F5344CB8AC3E}">
        <p14:creationId xmlns:p14="http://schemas.microsoft.com/office/powerpoint/2010/main" val="3899550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DE4AB1EB-4B89-BC35-5D13-77A0A4611F76}"/>
              </a:ext>
            </a:extLst>
          </p:cNvPr>
          <p:cNvSpPr txBox="1">
            <a:spLocks noGrp="1"/>
          </p:cNvSpPr>
          <p:nvPr>
            <p:ph type="title"/>
          </p:nvPr>
        </p:nvSpPr>
        <p:spPr bwMode="auto">
          <a:xfrm>
            <a:off x="820842" y="1031254"/>
            <a:ext cx="9411821" cy="1028700"/>
          </a:xfrm>
          <a:prstGeom prst="rect">
            <a:avLst/>
          </a:prstGeom>
          <a:noFill/>
          <a:ln w="0">
            <a:noFill/>
            <a:miter lim="800000"/>
            <a:headEnd/>
            <a:tailEnd/>
          </a:ln>
        </p:spPr>
        <p:txBody>
          <a:bodyPr bIns="0"/>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pPr algn="l" fontAlgn="auto">
              <a:spcAft>
                <a:spcPts val="0"/>
              </a:spcAft>
              <a:defRPr/>
            </a:pPr>
            <a:r>
              <a:rPr lang="en-US" sz="4000">
                <a:solidFill>
                  <a:srgbClr val="C55A11"/>
                </a:solidFill>
                <a:latin typeface="Gill Sans MT" panose="020B0502020104020203" pitchFamily="34" charset="0"/>
              </a:rPr>
              <a:t>Historique des </a:t>
            </a:r>
            <a:r>
              <a:rPr lang="en-US" sz="4000" b="1">
                <a:solidFill>
                  <a:srgbClr val="C55A11"/>
                </a:solidFill>
                <a:latin typeface="Gill Sans MT" panose="020B0502020104020203" pitchFamily="34" charset="0"/>
              </a:rPr>
              <a:t>règles de BPL</a:t>
            </a:r>
          </a:p>
        </p:txBody>
      </p:sp>
      <p:sp>
        <p:nvSpPr>
          <p:cNvPr id="14" name="TextBox 13">
            <a:extLst>
              <a:ext uri="{FF2B5EF4-FFF2-40B4-BE49-F238E27FC236}">
                <a16:creationId xmlns:a16="http://schemas.microsoft.com/office/drawing/2014/main" id="{35339B4B-7D3F-1DF3-2B46-0350C654F0BE}"/>
              </a:ext>
            </a:extLst>
          </p:cNvPr>
          <p:cNvSpPr txBox="1"/>
          <p:nvPr/>
        </p:nvSpPr>
        <p:spPr>
          <a:xfrm>
            <a:off x="661182" y="2408344"/>
            <a:ext cx="10897607" cy="2769989"/>
          </a:xfrm>
          <a:prstGeom prst="rect">
            <a:avLst/>
          </a:prstGeom>
          <a:noFill/>
        </p:spPr>
        <p:txBody>
          <a:bodyPr wrap="square">
            <a:spAutoFit/>
          </a:bodyPr>
          <a:lstStyle/>
          <a:p>
            <a:pPr marL="342900" indent="-342900">
              <a:spcBef>
                <a:spcPts val="1800"/>
              </a:spcBef>
              <a:spcAft>
                <a:spcPts val="1800"/>
              </a:spcAft>
              <a:buClr>
                <a:srgbClr val="4799B5"/>
              </a:buClr>
              <a:buFont typeface="Wingdings" panose="05000000000000000000" pitchFamily="2" charset="2"/>
              <a:buChar char="v"/>
            </a:pPr>
            <a:r>
              <a:rPr lang="fr-FR" sz="2400" dirty="0"/>
              <a:t>Dans les années 1970, l’Autorit</a:t>
            </a:r>
            <a:r>
              <a:rPr lang="fr-FR" sz="2400" dirty="0">
                <a:solidFill>
                  <a:schemeClr val="tx1"/>
                </a:solidFill>
                <a:latin typeface="Gill Sans MT" panose="020B0502020104020203" pitchFamily="34" charset="0"/>
              </a:rPr>
              <a:t>é</a:t>
            </a:r>
            <a:r>
              <a:rPr lang="fr-FR" sz="2400" dirty="0"/>
              <a:t> américaine des denrées alimentaires et des médicaments (FDA) a enquêté sur plusieurs cas de mauvaises pratiques dans certains laboratoires aux États-Unis.</a:t>
            </a:r>
          </a:p>
          <a:p>
            <a:pPr marL="342900" indent="-342900">
              <a:spcBef>
                <a:spcPts val="1800"/>
              </a:spcBef>
              <a:spcAft>
                <a:spcPts val="1800"/>
              </a:spcAft>
              <a:buClr>
                <a:srgbClr val="4799B5"/>
              </a:buClr>
              <a:buFont typeface="Wingdings" panose="05000000000000000000" pitchFamily="2" charset="2"/>
              <a:buChar char="v"/>
            </a:pPr>
            <a:r>
              <a:rPr lang="fr-FR" sz="2400" dirty="0"/>
              <a:t>Une enquête menée dans 40 laboratoires de toxicologie a révélé de nombreux cas d'études mal gérées, une formation insuffisante du personnel et quelques cas de fraude délibérée</a:t>
            </a:r>
            <a:r>
              <a:rPr lang="en-US" sz="2400"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082A1-0ADB-82D4-EA13-B2489B1CA1F1}"/>
              </a:ext>
            </a:extLst>
          </p:cNvPr>
          <p:cNvSpPr>
            <a:spLocks noGrp="1"/>
          </p:cNvSpPr>
          <p:nvPr>
            <p:ph type="title"/>
          </p:nvPr>
        </p:nvSpPr>
        <p:spPr/>
        <p:txBody>
          <a:bodyPr/>
          <a:lstStyle/>
          <a:p>
            <a:r>
              <a:rPr lang="en-US" sz="4000">
                <a:solidFill>
                  <a:srgbClr val="C55A11"/>
                </a:solidFill>
              </a:rPr>
              <a:t>Résultats de l'enquête de la FDA</a:t>
            </a:r>
          </a:p>
        </p:txBody>
      </p:sp>
      <p:sp>
        <p:nvSpPr>
          <p:cNvPr id="3" name="Text Placeholder 2">
            <a:extLst>
              <a:ext uri="{FF2B5EF4-FFF2-40B4-BE49-F238E27FC236}">
                <a16:creationId xmlns:a16="http://schemas.microsoft.com/office/drawing/2014/main" id="{1C20AD38-849A-1CFB-ACA7-BE31A3857D7B}"/>
              </a:ext>
            </a:extLst>
          </p:cNvPr>
          <p:cNvSpPr>
            <a:spLocks noGrp="1"/>
          </p:cNvSpPr>
          <p:nvPr>
            <p:ph type="body" sz="quarter" idx="10"/>
          </p:nvPr>
        </p:nvSpPr>
        <p:spPr>
          <a:xfrm>
            <a:off x="233720" y="2292364"/>
            <a:ext cx="6657476" cy="2273272"/>
          </a:xfrm>
        </p:spPr>
        <p:txBody>
          <a:bodyPr lIns="91440" tIns="45720" rIns="91440" bIns="45720" anchor="t"/>
          <a:lstStyle/>
          <a:p>
            <a:pPr marL="342900" indent="-342900">
              <a:spcBef>
                <a:spcPts val="1800"/>
              </a:spcBef>
              <a:spcAft>
                <a:spcPts val="0"/>
              </a:spcAft>
              <a:buFont typeface="Wingdings" panose="05000000000000000000" pitchFamily="2" charset="2"/>
              <a:buChar char="v"/>
            </a:pPr>
            <a:r>
              <a:rPr lang="fr-FR" sz="2000" dirty="0">
                <a:cs typeface="Arial"/>
              </a:rPr>
              <a:t>Le laboratoire industriel </a:t>
            </a:r>
            <a:r>
              <a:rPr lang="fr-FR" sz="2000" dirty="0" err="1">
                <a:cs typeface="Arial"/>
              </a:rPr>
              <a:t>BioTest</a:t>
            </a:r>
            <a:r>
              <a:rPr lang="fr-FR" sz="2000" dirty="0">
                <a:cs typeface="Arial"/>
              </a:rPr>
              <a:t> a été fermé. Ses directeurs ont été condamnés à de lourdes peines de prison.</a:t>
            </a:r>
          </a:p>
          <a:p>
            <a:pPr marL="342900" indent="-342900">
              <a:spcBef>
                <a:spcPts val="1800"/>
              </a:spcBef>
              <a:spcAft>
                <a:spcPts val="0"/>
              </a:spcAft>
              <a:buFont typeface="Wingdings" panose="05000000000000000000" pitchFamily="2" charset="2"/>
              <a:buChar char="v"/>
            </a:pPr>
            <a:r>
              <a:rPr lang="fr-FR" sz="2000" dirty="0">
                <a:cs typeface="Arial"/>
              </a:rPr>
              <a:t>Des cas de fraude ont été détectés. Toutefois, la plupart des mauvaises pratiques dans les laboratoires ne relevaient pas de la fraude et pouvaient être résolus par la mise en œuvre d'un système de gestion de la qualité dans les laboratoires.</a:t>
            </a:r>
          </a:p>
        </p:txBody>
      </p:sp>
      <p:sp>
        <p:nvSpPr>
          <p:cNvPr id="5" name="TextBox 4">
            <a:extLst>
              <a:ext uri="{FF2B5EF4-FFF2-40B4-BE49-F238E27FC236}">
                <a16:creationId xmlns:a16="http://schemas.microsoft.com/office/drawing/2014/main" id="{41C59632-48AA-F31C-151C-577BBC51FB39}"/>
              </a:ext>
            </a:extLst>
          </p:cNvPr>
          <p:cNvSpPr txBox="1"/>
          <p:nvPr/>
        </p:nvSpPr>
        <p:spPr>
          <a:xfrm>
            <a:off x="7299159" y="1913841"/>
            <a:ext cx="4559906" cy="4480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150000"/>
              </a:lnSpc>
            </a:pPr>
            <a:r>
              <a:rPr lang="en-US" sz="1600" b="1" dirty="0">
                <a:latin typeface="Gill Sans MT" panose="020B0502020104020203" pitchFamily="34" charset="0"/>
              </a:rPr>
              <a:t>Conclusions de la FDA</a:t>
            </a:r>
            <a:endParaRPr lang="en-US" sz="1600" b="1" dirty="0">
              <a:latin typeface="+mn-lt"/>
            </a:endParaRPr>
          </a:p>
          <a:p>
            <a:pPr marL="285750" indent="-285750">
              <a:lnSpc>
                <a:spcPct val="150000"/>
              </a:lnSpc>
              <a:buFont typeface="Arial" panose="020B0604020202020204" pitchFamily="34" charset="0"/>
              <a:buChar char="•"/>
            </a:pPr>
            <a:r>
              <a:rPr lang="fr-FR" sz="1600" i="1" dirty="0">
                <a:latin typeface="+mn-lt"/>
              </a:rPr>
              <a:t>Des directeurs d'étude et du personnel d'étude mal formés</a:t>
            </a:r>
          </a:p>
          <a:p>
            <a:pPr marL="285750" indent="-285750">
              <a:lnSpc>
                <a:spcPct val="150000"/>
              </a:lnSpc>
              <a:buFont typeface="Arial" panose="020B0604020202020204" pitchFamily="34" charset="0"/>
              <a:buChar char="•"/>
            </a:pPr>
            <a:r>
              <a:rPr lang="fr-FR" sz="1600" i="1" dirty="0">
                <a:latin typeface="+mn-lt"/>
              </a:rPr>
              <a:t>Protocoles mal conçus </a:t>
            </a:r>
          </a:p>
          <a:p>
            <a:pPr marL="285750" indent="-285750">
              <a:lnSpc>
                <a:spcPct val="150000"/>
              </a:lnSpc>
              <a:buFont typeface="Arial" panose="020B0604020202020204" pitchFamily="34" charset="0"/>
              <a:buChar char="•"/>
            </a:pPr>
            <a:r>
              <a:rPr lang="fr-FR" sz="1600" i="1" dirty="0">
                <a:latin typeface="+mn-lt"/>
              </a:rPr>
              <a:t>Protocoles non respectés et avec une </a:t>
            </a:r>
            <a:r>
              <a:rPr lang="fr-FR" sz="1600" dirty="0">
                <a:solidFill>
                  <a:schemeClr val="tx1"/>
                </a:solidFill>
                <a:latin typeface="Gill Sans MT" panose="020B0502020104020203" pitchFamily="34" charset="0"/>
              </a:rPr>
              <a:t>exécution</a:t>
            </a:r>
            <a:r>
              <a:rPr lang="fr-FR" sz="1600" i="1" dirty="0">
                <a:latin typeface="+mn-lt"/>
              </a:rPr>
              <a:t> non conforme aux prescriptions</a:t>
            </a:r>
          </a:p>
          <a:p>
            <a:pPr marL="285750" indent="-285750">
              <a:lnSpc>
                <a:spcPct val="150000"/>
              </a:lnSpc>
              <a:buFont typeface="Arial" panose="020B0604020202020204" pitchFamily="34" charset="0"/>
              <a:buChar char="•"/>
            </a:pPr>
            <a:r>
              <a:rPr lang="fr-FR" sz="1600" i="1" dirty="0">
                <a:latin typeface="+mn-lt"/>
              </a:rPr>
              <a:t>Données brutes mal collectées – ne sont pas correctement identifiées – sans traçabilité - non vérifiées ou approuvées par les personnes responsables</a:t>
            </a:r>
          </a:p>
          <a:p>
            <a:pPr marL="285750" indent="-285750">
              <a:lnSpc>
                <a:spcPct val="150000"/>
              </a:lnSpc>
              <a:buFont typeface="Arial" panose="020B0604020202020204" pitchFamily="34" charset="0"/>
              <a:buChar char="•"/>
            </a:pPr>
            <a:r>
              <a:rPr lang="fr-FR" sz="1600" i="1" dirty="0">
                <a:latin typeface="+mn-lt"/>
              </a:rPr>
              <a:t>Absence de procédures normalisées</a:t>
            </a:r>
          </a:p>
          <a:p>
            <a:pPr marL="285750" indent="-285750">
              <a:lnSpc>
                <a:spcPct val="150000"/>
              </a:lnSpc>
              <a:buFont typeface="Arial" panose="020B0604020202020204" pitchFamily="34" charset="0"/>
              <a:buChar char="•"/>
            </a:pPr>
            <a:r>
              <a:rPr lang="fr-FR" sz="1600" i="1" dirty="0">
                <a:latin typeface="+mn-lt"/>
              </a:rPr>
              <a:t>Mauvaises pratiques d'élevage</a:t>
            </a:r>
          </a:p>
        </p:txBody>
      </p:sp>
    </p:spTree>
    <p:extLst>
      <p:ext uri="{BB962C8B-B14F-4D97-AF65-F5344CB8AC3E}">
        <p14:creationId xmlns:p14="http://schemas.microsoft.com/office/powerpoint/2010/main" val="2593772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DE4AB1EB-4B89-BC35-5D13-77A0A4611F76}"/>
              </a:ext>
            </a:extLst>
          </p:cNvPr>
          <p:cNvSpPr txBox="1">
            <a:spLocks noGrp="1"/>
          </p:cNvSpPr>
          <p:nvPr>
            <p:ph type="title"/>
          </p:nvPr>
        </p:nvSpPr>
        <p:spPr bwMode="auto">
          <a:xfrm>
            <a:off x="302647" y="882203"/>
            <a:ext cx="11900078" cy="1029648"/>
          </a:xfrm>
          <a:prstGeom prst="rect">
            <a:avLst/>
          </a:prstGeom>
          <a:noFill/>
          <a:ln w="0">
            <a:noFill/>
            <a:miter lim="800000"/>
            <a:headEnd/>
            <a:tailEnd/>
          </a:ln>
        </p:spPr>
        <p:txBody>
          <a:bodyPr bIns="0"/>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pPr algn="l" fontAlgn="auto">
              <a:spcAft>
                <a:spcPts val="0"/>
              </a:spcAft>
              <a:defRPr/>
            </a:pPr>
            <a:r>
              <a:rPr lang="en-US">
                <a:solidFill>
                  <a:srgbClr val="C55A11"/>
                </a:solidFill>
                <a:latin typeface="Gill Sans MT" panose="020B0502020104020203" pitchFamily="34" charset="0"/>
              </a:rPr>
              <a:t>Résultats de l'enquête de la FDA </a:t>
            </a:r>
            <a:r>
              <a:rPr lang="en-US" sz="1800">
                <a:solidFill>
                  <a:srgbClr val="C55A11"/>
                </a:solidFill>
                <a:latin typeface="Gill Sans MT" panose="020B0502020104020203" pitchFamily="34" charset="0"/>
              </a:rPr>
              <a:t>(suite)</a:t>
            </a:r>
            <a:endParaRPr lang="en-US">
              <a:solidFill>
                <a:srgbClr val="C55A11"/>
              </a:solidFill>
              <a:latin typeface="Gill Sans MT" panose="020B0502020104020203" pitchFamily="34" charset="0"/>
            </a:endParaRPr>
          </a:p>
        </p:txBody>
      </p:sp>
      <p:graphicFrame>
        <p:nvGraphicFramePr>
          <p:cNvPr id="12" name="Content Placeholder 2">
            <a:extLst>
              <a:ext uri="{FF2B5EF4-FFF2-40B4-BE49-F238E27FC236}">
                <a16:creationId xmlns:a16="http://schemas.microsoft.com/office/drawing/2014/main" id="{D11A61D7-6C97-E7E7-80E0-CDF14596E1AB}"/>
              </a:ext>
            </a:extLst>
          </p:cNvPr>
          <p:cNvGraphicFramePr>
            <a:graphicFrameLocks/>
          </p:cNvGraphicFramePr>
          <p:nvPr>
            <p:extLst>
              <p:ext uri="{D42A27DB-BD31-4B8C-83A1-F6EECF244321}">
                <p14:modId xmlns:p14="http://schemas.microsoft.com/office/powerpoint/2010/main" val="2059604602"/>
              </p:ext>
            </p:extLst>
          </p:nvPr>
        </p:nvGraphicFramePr>
        <p:xfrm>
          <a:off x="820841" y="1757967"/>
          <a:ext cx="10963328" cy="4130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5350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0F28EA8-B51D-4DEE-B8E1-43D673DE85EE}"/>
              </a:ext>
            </a:extLst>
          </p:cNvPr>
          <p:cNvSpPr>
            <a:spLocks noGrp="1"/>
          </p:cNvSpPr>
          <p:nvPr>
            <p:ph type="title"/>
          </p:nvPr>
        </p:nvSpPr>
        <p:spPr>
          <a:xfrm>
            <a:off x="440213" y="923048"/>
            <a:ext cx="10515600" cy="1133693"/>
          </a:xfrm>
        </p:spPr>
        <p:txBody>
          <a:bodyPr>
            <a:normAutofit/>
          </a:bodyPr>
          <a:lstStyle/>
          <a:p>
            <a:pPr algn="ctr"/>
            <a:r>
              <a:rPr lang="en-US" sz="4800" b="1">
                <a:solidFill>
                  <a:schemeClr val="accent2">
                    <a:lumMod val="75000"/>
                  </a:schemeClr>
                </a:solidFill>
                <a:latin typeface="Gill Sans MT"/>
              </a:rPr>
              <a:t>BUT DES BPL</a:t>
            </a:r>
          </a:p>
        </p:txBody>
      </p:sp>
      <p:graphicFrame>
        <p:nvGraphicFramePr>
          <p:cNvPr id="7" name="Content Placeholder 4">
            <a:extLst>
              <a:ext uri="{FF2B5EF4-FFF2-40B4-BE49-F238E27FC236}">
                <a16:creationId xmlns:a16="http://schemas.microsoft.com/office/drawing/2014/main" id="{8AE25A19-0DDA-45D7-8ED1-0263CD2D4592}"/>
              </a:ext>
            </a:extLst>
          </p:cNvPr>
          <p:cNvGraphicFramePr>
            <a:graphicFrameLocks noGrp="1"/>
          </p:cNvGraphicFramePr>
          <p:nvPr>
            <p:ph idx="1"/>
            <p:extLst>
              <p:ext uri="{D42A27DB-BD31-4B8C-83A1-F6EECF244321}">
                <p14:modId xmlns:p14="http://schemas.microsoft.com/office/powerpoint/2010/main" val="353242764"/>
              </p:ext>
            </p:extLst>
          </p:nvPr>
        </p:nvGraphicFramePr>
        <p:xfrm>
          <a:off x="213173" y="1795141"/>
          <a:ext cx="11786223" cy="4314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id="{B5AB61E0-56A8-40DC-9FD7-C0768006D6C5}"/>
              </a:ext>
            </a:extLst>
          </p:cNvPr>
          <p:cNvGrpSpPr/>
          <p:nvPr/>
        </p:nvGrpSpPr>
        <p:grpSpPr>
          <a:xfrm>
            <a:off x="0" y="-68239"/>
            <a:ext cx="12192000" cy="563008"/>
            <a:chOff x="0" y="0"/>
            <a:chExt cx="12192000" cy="563008"/>
          </a:xfrm>
        </p:grpSpPr>
        <p:sp>
          <p:nvSpPr>
            <p:cNvPr id="6" name="Rectangle 5">
              <a:extLst>
                <a:ext uri="{FF2B5EF4-FFF2-40B4-BE49-F238E27FC236}">
                  <a16:creationId xmlns:a16="http://schemas.microsoft.com/office/drawing/2014/main" id="{9ECBBF8C-330E-40F1-B607-5C2636A2B74F}"/>
                </a:ext>
              </a:extLst>
            </p:cNvPr>
            <p:cNvSpPr/>
            <p:nvPr/>
          </p:nvSpPr>
          <p:spPr>
            <a:xfrm>
              <a:off x="0" y="0"/>
              <a:ext cx="12192000" cy="563008"/>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descr="horizontal RGB white.eps">
              <a:extLst>
                <a:ext uri="{FF2B5EF4-FFF2-40B4-BE49-F238E27FC236}">
                  <a16:creationId xmlns:a16="http://schemas.microsoft.com/office/drawing/2014/main" id="{3A8845B3-B632-4018-AADA-A51FBF2945F3}"/>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09202" y="141707"/>
              <a:ext cx="2361044" cy="353748"/>
            </a:xfrm>
            <a:prstGeom prst="rect">
              <a:avLst/>
            </a:prstGeom>
          </p:spPr>
        </p:pic>
      </p:grpSp>
      <p:grpSp>
        <p:nvGrpSpPr>
          <p:cNvPr id="9" name="Group 8">
            <a:extLst>
              <a:ext uri="{FF2B5EF4-FFF2-40B4-BE49-F238E27FC236}">
                <a16:creationId xmlns:a16="http://schemas.microsoft.com/office/drawing/2014/main" id="{1B5720F2-0954-422C-9DB7-1FD95C44DA44}"/>
              </a:ext>
            </a:extLst>
          </p:cNvPr>
          <p:cNvGrpSpPr/>
          <p:nvPr/>
        </p:nvGrpSpPr>
        <p:grpSpPr>
          <a:xfrm>
            <a:off x="0" y="-235073"/>
            <a:ext cx="12281757" cy="849579"/>
            <a:chOff x="0" y="0"/>
            <a:chExt cx="12192000" cy="563008"/>
          </a:xfrm>
        </p:grpSpPr>
        <p:sp>
          <p:nvSpPr>
            <p:cNvPr id="10" name="Rectangle 9">
              <a:extLst>
                <a:ext uri="{FF2B5EF4-FFF2-40B4-BE49-F238E27FC236}">
                  <a16:creationId xmlns:a16="http://schemas.microsoft.com/office/drawing/2014/main" id="{AE2770DC-58D3-440D-A852-B0B22C78A4B0}"/>
                </a:ext>
              </a:extLst>
            </p:cNvPr>
            <p:cNvSpPr/>
            <p:nvPr/>
          </p:nvSpPr>
          <p:spPr>
            <a:xfrm>
              <a:off x="0" y="0"/>
              <a:ext cx="12192000" cy="563008"/>
            </a:xfrm>
            <a:prstGeom prst="rect">
              <a:avLst/>
            </a:prstGeom>
            <a:solidFill>
              <a:srgbClr val="4799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pic>
          <p:nvPicPr>
            <p:cNvPr id="11" name="Picture 10" descr="horizontal RGB white.eps">
              <a:extLst>
                <a:ext uri="{FF2B5EF4-FFF2-40B4-BE49-F238E27FC236}">
                  <a16:creationId xmlns:a16="http://schemas.microsoft.com/office/drawing/2014/main" id="{425EA710-09BB-447B-99DE-7A551076445D}"/>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09202" y="141707"/>
              <a:ext cx="2361044" cy="353748"/>
            </a:xfrm>
            <a:prstGeom prst="rect">
              <a:avLst/>
            </a:prstGeom>
            <a:ln>
              <a:noFill/>
            </a:ln>
          </p:spPr>
        </p:pic>
      </p:grpSp>
      <p:pic>
        <p:nvPicPr>
          <p:cNvPr id="12" name="Picture 11" descr="IFAS2013.png">
            <a:extLst>
              <a:ext uri="{FF2B5EF4-FFF2-40B4-BE49-F238E27FC236}">
                <a16:creationId xmlns:a16="http://schemas.microsoft.com/office/drawing/2014/main" id="{9AFD7796-39AB-422A-ABDA-260ECA8860E9}"/>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0744298" y="6354754"/>
            <a:ext cx="1003877" cy="338862"/>
          </a:xfrm>
          <a:prstGeom prst="rect">
            <a:avLst/>
          </a:prstGeom>
        </p:spPr>
      </p:pic>
      <p:pic>
        <p:nvPicPr>
          <p:cNvPr id="13" name="Picture 12">
            <a:extLst>
              <a:ext uri="{FF2B5EF4-FFF2-40B4-BE49-F238E27FC236}">
                <a16:creationId xmlns:a16="http://schemas.microsoft.com/office/drawing/2014/main" id="{692896B8-0CE1-4E82-97B7-5A2AC30E04C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049" y="6052080"/>
            <a:ext cx="2380735" cy="910084"/>
          </a:xfrm>
          <a:prstGeom prst="rect">
            <a:avLst/>
          </a:prstGeom>
        </p:spPr>
      </p:pic>
      <p:pic>
        <p:nvPicPr>
          <p:cNvPr id="14" name="Picture 13">
            <a:extLst>
              <a:ext uri="{FF2B5EF4-FFF2-40B4-BE49-F238E27FC236}">
                <a16:creationId xmlns:a16="http://schemas.microsoft.com/office/drawing/2014/main" id="{908AA165-73E7-46B0-AC80-539A515391F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37220" y="6319605"/>
            <a:ext cx="905023" cy="374011"/>
          </a:xfrm>
          <a:prstGeom prst="rect">
            <a:avLst/>
          </a:prstGeom>
        </p:spPr>
      </p:pic>
      <p:pic>
        <p:nvPicPr>
          <p:cNvPr id="15" name="Picture 14" descr="C:\Users\scjhendrickx\Dropbox\LSIL Files (1)\Pictures\logos\BMGF logos\BMGF_logo_RED.jpg">
            <a:extLst>
              <a:ext uri="{FF2B5EF4-FFF2-40B4-BE49-F238E27FC236}">
                <a16:creationId xmlns:a16="http://schemas.microsoft.com/office/drawing/2014/main" id="{4051481B-0024-4662-BE45-6F71285CFB47}"/>
              </a:ext>
            </a:extLst>
          </p:cNvPr>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2783091" y="6414727"/>
            <a:ext cx="1703195" cy="316890"/>
          </a:xfrm>
          <a:prstGeom prst="rect">
            <a:avLst/>
          </a:prstGeom>
          <a:noFill/>
          <a:ln>
            <a:noFill/>
          </a:ln>
        </p:spPr>
      </p:pic>
    </p:spTree>
    <p:extLst>
      <p:ext uri="{BB962C8B-B14F-4D97-AF65-F5344CB8AC3E}">
        <p14:creationId xmlns:p14="http://schemas.microsoft.com/office/powerpoint/2010/main" val="1950118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225265-1261-4DB6-BDEF-9FEB41B16B4E}"/>
              </a:ext>
            </a:extLst>
          </p:cNvPr>
          <p:cNvSpPr>
            <a:spLocks noGrp="1"/>
          </p:cNvSpPr>
          <p:nvPr>
            <p:ph type="body" sz="quarter" idx="10"/>
          </p:nvPr>
        </p:nvSpPr>
        <p:spPr>
          <a:xfrm>
            <a:off x="2324081" y="2408510"/>
            <a:ext cx="7749791" cy="3095812"/>
          </a:xfrm>
        </p:spPr>
        <p:txBody>
          <a:bodyPr numCol="2"/>
          <a:lstStyle/>
          <a:p>
            <a:pPr lvl="1">
              <a:lnSpc>
                <a:spcPct val="150000"/>
              </a:lnSpc>
            </a:pPr>
            <a:r>
              <a:rPr lang="en-US" dirty="0" err="1">
                <a:latin typeface="+mn-lt"/>
              </a:rPr>
              <a:t>Fiables</a:t>
            </a:r>
            <a:endParaRPr lang="en-US" dirty="0">
              <a:latin typeface="+mn-lt"/>
            </a:endParaRPr>
          </a:p>
          <a:p>
            <a:pPr lvl="1">
              <a:lnSpc>
                <a:spcPct val="150000"/>
              </a:lnSpc>
            </a:pPr>
            <a:endParaRPr lang="en-US" dirty="0">
              <a:latin typeface="+mn-lt"/>
            </a:endParaRPr>
          </a:p>
          <a:p>
            <a:pPr lvl="1">
              <a:lnSpc>
                <a:spcPct val="150000"/>
              </a:lnSpc>
            </a:pPr>
            <a:r>
              <a:rPr lang="en-US" dirty="0" err="1">
                <a:latin typeface="+mn-lt"/>
              </a:rPr>
              <a:t>Répétables</a:t>
            </a:r>
            <a:endParaRPr lang="en-US" dirty="0">
              <a:latin typeface="+mn-lt"/>
            </a:endParaRPr>
          </a:p>
          <a:p>
            <a:pPr lvl="1">
              <a:lnSpc>
                <a:spcPct val="250000"/>
              </a:lnSpc>
            </a:pPr>
            <a:endParaRPr lang="en-US" dirty="0">
              <a:latin typeface="+mn-lt"/>
            </a:endParaRPr>
          </a:p>
          <a:p>
            <a:pPr lvl="1">
              <a:lnSpc>
                <a:spcPct val="150000"/>
              </a:lnSpc>
            </a:pPr>
            <a:r>
              <a:rPr lang="en-US" dirty="0" err="1">
                <a:latin typeface="+mn-lt"/>
              </a:rPr>
              <a:t>Auditables</a:t>
            </a:r>
            <a:r>
              <a:rPr lang="en-US" dirty="0">
                <a:latin typeface="+mn-lt"/>
              </a:rPr>
              <a:t> </a:t>
            </a:r>
          </a:p>
          <a:p>
            <a:pPr lvl="1"/>
            <a:endParaRPr lang="en-US" dirty="0">
              <a:latin typeface="+mn-lt"/>
            </a:endParaRPr>
          </a:p>
          <a:p>
            <a:pPr lvl="1"/>
            <a:r>
              <a:rPr lang="fr-FR" dirty="0">
                <a:latin typeface="+mn-lt"/>
              </a:rPr>
              <a:t>Reconnues par les scientifiques du monde entier</a:t>
            </a:r>
          </a:p>
        </p:txBody>
      </p:sp>
      <p:sp>
        <p:nvSpPr>
          <p:cNvPr id="4" name="Title 4">
            <a:extLst>
              <a:ext uri="{FF2B5EF4-FFF2-40B4-BE49-F238E27FC236}">
                <a16:creationId xmlns:a16="http://schemas.microsoft.com/office/drawing/2014/main" id="{DE4AB1EB-4B89-BC35-5D13-77A0A4611F76}"/>
              </a:ext>
            </a:extLst>
          </p:cNvPr>
          <p:cNvSpPr txBox="1">
            <a:spLocks noGrp="1"/>
          </p:cNvSpPr>
          <p:nvPr>
            <p:ph type="title"/>
          </p:nvPr>
        </p:nvSpPr>
        <p:spPr bwMode="auto">
          <a:xfrm>
            <a:off x="0" y="1085466"/>
            <a:ext cx="11957538" cy="1010619"/>
          </a:xfrm>
          <a:prstGeom prst="rect">
            <a:avLst/>
          </a:prstGeom>
          <a:noFill/>
          <a:ln w="0">
            <a:noFill/>
            <a:miter lim="800000"/>
            <a:headEnd/>
            <a:tailEnd/>
          </a:ln>
        </p:spPr>
        <p:txBody>
          <a:bodyPr bIns="0"/>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pPr algn="l" fontAlgn="auto">
              <a:spcAft>
                <a:spcPts val="0"/>
              </a:spcAft>
              <a:defRPr/>
            </a:pPr>
            <a:r>
              <a:rPr lang="en-US" b="1" dirty="0">
                <a:solidFill>
                  <a:srgbClr val="C55A11"/>
                </a:solidFill>
                <a:latin typeface="Gill Sans MT" panose="020B0502020104020203" pitchFamily="34" charset="0"/>
              </a:rPr>
              <a:t>Les études </a:t>
            </a:r>
            <a:r>
              <a:rPr lang="en-US" b="1" dirty="0" err="1">
                <a:solidFill>
                  <a:srgbClr val="C55A11"/>
                </a:solidFill>
                <a:latin typeface="Gill Sans MT" panose="020B0502020104020203" pitchFamily="34" charset="0"/>
              </a:rPr>
              <a:t>réalisées</a:t>
            </a:r>
            <a:r>
              <a:rPr lang="en-US" b="1" dirty="0">
                <a:solidFill>
                  <a:srgbClr val="C55A11"/>
                </a:solidFill>
                <a:latin typeface="Gill Sans MT" panose="020B0502020104020203" pitchFamily="34" charset="0"/>
              </a:rPr>
              <a:t> dans le cadre des BPL </a:t>
            </a:r>
            <a:r>
              <a:rPr lang="en-US" b="1" dirty="0" err="1">
                <a:solidFill>
                  <a:srgbClr val="C55A11"/>
                </a:solidFill>
                <a:latin typeface="Gill Sans MT" panose="020B0502020104020203" pitchFamily="34" charset="0"/>
              </a:rPr>
              <a:t>sont</a:t>
            </a:r>
            <a:endParaRPr lang="en-US" b="1" dirty="0">
              <a:solidFill>
                <a:srgbClr val="C55A11"/>
              </a:solidFill>
              <a:latin typeface="Gill Sans MT" panose="020B0502020104020203" pitchFamily="34" charset="0"/>
            </a:endParaRPr>
          </a:p>
        </p:txBody>
      </p:sp>
      <p:pic>
        <p:nvPicPr>
          <p:cNvPr id="7" name="Graphic 6" descr="Good Idea with solid fill">
            <a:extLst>
              <a:ext uri="{FF2B5EF4-FFF2-40B4-BE49-F238E27FC236}">
                <a16:creationId xmlns:a16="http://schemas.microsoft.com/office/drawing/2014/main" id="{A300C78F-3840-106E-EDDF-F09F283A28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25631" y="2501444"/>
            <a:ext cx="596900" cy="596900"/>
          </a:xfrm>
          <a:prstGeom prst="rect">
            <a:avLst/>
          </a:prstGeom>
        </p:spPr>
      </p:pic>
      <p:pic>
        <p:nvPicPr>
          <p:cNvPr id="9" name="Graphic 8" descr="Repeat with solid fill">
            <a:extLst>
              <a:ext uri="{FF2B5EF4-FFF2-40B4-BE49-F238E27FC236}">
                <a16:creationId xmlns:a16="http://schemas.microsoft.com/office/drawing/2014/main" id="{E1EC009F-948B-9B28-98A2-A4172582B3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25631" y="3906733"/>
            <a:ext cx="596900" cy="596900"/>
          </a:xfrm>
          <a:prstGeom prst="rect">
            <a:avLst/>
          </a:prstGeom>
        </p:spPr>
      </p:pic>
      <p:pic>
        <p:nvPicPr>
          <p:cNvPr id="13" name="Graphic 12" descr="Magnifying glass with solid fill">
            <a:extLst>
              <a:ext uri="{FF2B5EF4-FFF2-40B4-BE49-F238E27FC236}">
                <a16:creationId xmlns:a16="http://schemas.microsoft.com/office/drawing/2014/main" id="{0D404123-6CA5-9791-5E5A-97945701C48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90228" y="2518494"/>
            <a:ext cx="579850" cy="579850"/>
          </a:xfrm>
          <a:prstGeom prst="rect">
            <a:avLst/>
          </a:prstGeom>
        </p:spPr>
      </p:pic>
      <p:pic>
        <p:nvPicPr>
          <p:cNvPr id="15" name="Graphic 14" descr="Left Brain with solid fill">
            <a:extLst>
              <a:ext uri="{FF2B5EF4-FFF2-40B4-BE49-F238E27FC236}">
                <a16:creationId xmlns:a16="http://schemas.microsoft.com/office/drawing/2014/main" id="{918E0FFF-AC4A-90A2-1BF2-C3485C233E7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69391" y="3739490"/>
            <a:ext cx="764143" cy="764143"/>
          </a:xfrm>
          <a:prstGeom prst="rect">
            <a:avLst/>
          </a:prstGeom>
        </p:spPr>
      </p:pic>
    </p:spTree>
    <p:extLst>
      <p:ext uri="{BB962C8B-B14F-4D97-AF65-F5344CB8AC3E}">
        <p14:creationId xmlns:p14="http://schemas.microsoft.com/office/powerpoint/2010/main" val="2620960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DE4AB1EB-4B89-BC35-5D13-77A0A4611F76}"/>
              </a:ext>
            </a:extLst>
          </p:cNvPr>
          <p:cNvSpPr txBox="1">
            <a:spLocks noGrp="1"/>
          </p:cNvSpPr>
          <p:nvPr>
            <p:ph type="title"/>
          </p:nvPr>
        </p:nvSpPr>
        <p:spPr bwMode="auto">
          <a:xfrm>
            <a:off x="414337" y="1023672"/>
            <a:ext cx="10972800" cy="596900"/>
          </a:xfrm>
          <a:prstGeom prst="rect">
            <a:avLst/>
          </a:prstGeom>
          <a:noFill/>
          <a:ln w="0">
            <a:noFill/>
            <a:miter lim="800000"/>
            <a:headEnd/>
            <a:tailEnd/>
          </a:ln>
        </p:spPr>
        <p:txBody>
          <a:bodyPr bIns="0"/>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pPr fontAlgn="auto">
              <a:spcAft>
                <a:spcPts val="0"/>
              </a:spcAft>
              <a:defRPr/>
            </a:pPr>
            <a:r>
              <a:rPr lang="en-US" sz="3600" b="1">
                <a:solidFill>
                  <a:srgbClr val="C55A11"/>
                </a:solidFill>
                <a:latin typeface="Gill Sans MT" panose="020B0502020104020203" pitchFamily="34" charset="0"/>
              </a:rPr>
              <a:t>Pourquoi suivre les BPL ?</a:t>
            </a:r>
          </a:p>
        </p:txBody>
      </p:sp>
      <p:sp>
        <p:nvSpPr>
          <p:cNvPr id="5" name="Text Placeholder 2">
            <a:extLst>
              <a:ext uri="{FF2B5EF4-FFF2-40B4-BE49-F238E27FC236}">
                <a16:creationId xmlns:a16="http://schemas.microsoft.com/office/drawing/2014/main" id="{FE51A3C0-7EA4-18F8-30B6-434E2673B5F7}"/>
              </a:ext>
            </a:extLst>
          </p:cNvPr>
          <p:cNvSpPr txBox="1">
            <a:spLocks/>
          </p:cNvSpPr>
          <p:nvPr/>
        </p:nvSpPr>
        <p:spPr>
          <a:xfrm>
            <a:off x="1281479" y="3703291"/>
            <a:ext cx="9892807" cy="1223068"/>
          </a:xfrm>
          <a:prstGeom prst="rect">
            <a:avLst/>
          </a:prstGeom>
        </p:spPr>
        <p:txBody>
          <a:bodyPr/>
          <a:lstStyle>
            <a:lvl1pPr marL="0" indent="0" algn="l" defTabSz="457200" rtl="0" eaLnBrk="0" fontAlgn="base" hangingPunct="0">
              <a:spcBef>
                <a:spcPct val="20000"/>
              </a:spcBef>
              <a:spcAft>
                <a:spcPct val="0"/>
              </a:spcAft>
              <a:buFont typeface="Arial" panose="020B0604020202020204" pitchFamily="34" charset="0"/>
              <a:buNone/>
              <a:defRPr sz="1800" kern="1200">
                <a:solidFill>
                  <a:schemeClr val="tx1"/>
                </a:solidFill>
                <a:latin typeface="+mj-lt"/>
                <a:ea typeface="+mn-ea"/>
                <a:cs typeface="Arial" panose="020B0604020202020204" pitchFamily="34" charset="0"/>
              </a:defRPr>
            </a:lvl1pPr>
            <a:lvl2pPr marL="457200" indent="0" algn="l" defTabSz="457200" rtl="0" eaLnBrk="0" fontAlgn="base" hangingPunct="0">
              <a:spcBef>
                <a:spcPct val="20000"/>
              </a:spcBef>
              <a:spcAft>
                <a:spcPct val="0"/>
              </a:spcAft>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2pPr>
            <a:lvl3pPr marL="914400" indent="0" algn="l" defTabSz="457200" rtl="0" eaLnBrk="0" fontAlgn="base" hangingPunct="0">
              <a:spcBef>
                <a:spcPct val="20000"/>
              </a:spcBef>
              <a:spcAft>
                <a:spcPct val="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3pPr>
            <a:lvl4pPr marL="1371600" indent="0" algn="l" defTabSz="457200" rtl="0" eaLnBrk="0" fontAlgn="base" hangingPunct="0">
              <a:spcBef>
                <a:spcPct val="20000"/>
              </a:spcBef>
              <a:spcAft>
                <a:spcPct val="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4pPr>
            <a:lvl5pPr marL="1828800" indent="0" algn="l" defTabSz="457200" rtl="0" eaLnBrk="0" fontAlgn="base" hangingPunct="0">
              <a:spcBef>
                <a:spcPct val="20000"/>
              </a:spcBef>
              <a:spcAft>
                <a:spcPct val="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spcBef>
                <a:spcPts val="0"/>
              </a:spcBef>
              <a:spcAft>
                <a:spcPts val="2400"/>
              </a:spcAft>
              <a:buClr>
                <a:srgbClr val="C00000"/>
              </a:buClr>
              <a:buFont typeface="Wingdings" panose="05000000000000000000" pitchFamily="2" charset="2"/>
              <a:buChar char="Ø"/>
            </a:pPr>
            <a:r>
              <a:rPr lang="en-US" sz="2400">
                <a:latin typeface="+mn-lt"/>
              </a:rPr>
              <a:t>Les BPL exigent que les scientifiques responsables de l'organisation des études mettent en place une structure organisationnelle claire conforme aux principes de BPL.</a:t>
            </a:r>
          </a:p>
        </p:txBody>
      </p:sp>
      <p:sp>
        <p:nvSpPr>
          <p:cNvPr id="2" name="TextBox 1">
            <a:extLst>
              <a:ext uri="{FF2B5EF4-FFF2-40B4-BE49-F238E27FC236}">
                <a16:creationId xmlns:a16="http://schemas.microsoft.com/office/drawing/2014/main" id="{C93C9DC6-2EB5-6655-3C9D-9366F35B2E64}"/>
              </a:ext>
            </a:extLst>
          </p:cNvPr>
          <p:cNvSpPr txBox="1"/>
          <p:nvPr/>
        </p:nvSpPr>
        <p:spPr>
          <a:xfrm>
            <a:off x="1894901" y="2323712"/>
            <a:ext cx="7447403"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a:ln w="0"/>
                <a:solidFill>
                  <a:schemeClr val="tx1"/>
                </a:solidFill>
                <a:effectLst>
                  <a:outerShdw blurRad="38100" dist="19050" dir="2700000" algn="tl" rotWithShape="0">
                    <a:schemeClr val="dk1">
                      <a:alpha val="40000"/>
                    </a:schemeClr>
                  </a:outerShdw>
                </a:effectLst>
                <a:latin typeface="+mn-lt"/>
              </a:rPr>
              <a:t>L'OBJECTIF N'EST PAS D'ÉVALUER LA VALEUR SCIENTIFIQUE INTRINSÈQUE D'UNE ÉTUDE</a:t>
            </a:r>
          </a:p>
        </p:txBody>
      </p:sp>
    </p:spTree>
    <p:extLst>
      <p:ext uri="{BB962C8B-B14F-4D97-AF65-F5344CB8AC3E}">
        <p14:creationId xmlns:p14="http://schemas.microsoft.com/office/powerpoint/2010/main" val="3032459946"/>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SIL Widescreen PPT template 2022  -  Compatibility Mode" id="{BB4FC0E5-1AC8-42A7-B82D-1283B3C3DFDB}" vid="{88DF4D2C-586D-4541-BADF-B249C5EEECA4}"/>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Slides">
  <a:themeElements>
    <a:clrScheme name="FTF_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799B5"/>
      </a:accent5>
      <a:accent6>
        <a:srgbClr val="D37D28"/>
      </a:accent6>
      <a:hlink>
        <a:srgbClr val="0000FF"/>
      </a:hlink>
      <a:folHlink>
        <a:srgbClr val="80008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SIL Widescreen PPT template 2022  -  Compatibility Mode" id="{BB4FC0E5-1AC8-42A7-B82D-1283B3C3DFDB}" vid="{00DFB5C1-D665-4F19-9EAF-C6110DB5BA6E}"/>
    </a:ext>
  </a:extLst>
</a:theme>
</file>

<file path=ppt/theme/theme3.xml><?xml version="1.0" encoding="utf-8"?>
<a:theme xmlns:a="http://schemas.openxmlformats.org/drawingml/2006/main" name="Feed the Future-only branded blank">
  <a:themeElements>
    <a:clrScheme name="FTF_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799B5"/>
      </a:accent5>
      <a:accent6>
        <a:srgbClr val="D37D2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SIL Widescreen PPT template 2022  -  Compatibility Mode" id="{BB4FC0E5-1AC8-42A7-B82D-1283B3C3DFDB}" vid="{DE9E3B4F-FDE1-4B64-9B89-056BD7316A41}"/>
    </a:ext>
  </a:extLst>
</a:theme>
</file>

<file path=ppt/theme/theme4.xml><?xml version="1.0" encoding="utf-8"?>
<a:theme xmlns:a="http://schemas.openxmlformats.org/drawingml/2006/main" name="1_Feed the Future-only branded blank">
  <a:themeElements>
    <a:clrScheme name="FTF_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799B5"/>
      </a:accent5>
      <a:accent6>
        <a:srgbClr val="D37D2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SIL Widescreen PPT template 2022  -  Compatibility Mode" id="{BB4FC0E5-1AC8-42A7-B82D-1283B3C3DFDB}" vid="{4C398D5B-2E55-435B-836E-AEF8D0EF2199}"/>
    </a:ext>
  </a:extLst>
</a:theme>
</file>

<file path=ppt/theme/theme5.xml><?xml version="1.0" encoding="utf-8"?>
<a:theme xmlns:a="http://schemas.openxmlformats.org/drawingml/2006/main" name="1_Content Slides">
  <a:themeElements>
    <a:clrScheme name="FTF_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799B5"/>
      </a:accent5>
      <a:accent6>
        <a:srgbClr val="D37D28"/>
      </a:accent6>
      <a:hlink>
        <a:srgbClr val="0000FF"/>
      </a:hlink>
      <a:folHlink>
        <a:srgbClr val="80008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SIL Widescreen PPT template 2022  -  Compatibility Mode" id="{BB4FC0E5-1AC8-42A7-B82D-1283B3C3DFDB}" vid="{AA1ABD90-5BC5-4B67-9FA6-0B7EAA7B1840}"/>
    </a:ext>
  </a:extLst>
</a:theme>
</file>

<file path=ppt/theme/theme6.xml><?xml version="1.0" encoding="utf-8"?>
<a:theme xmlns:a="http://schemas.openxmlformats.org/drawingml/2006/main" name="Closing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SIL Widescreen PPT template 2022  -  Compatibility Mode" id="{BB4FC0E5-1AC8-42A7-B82D-1283B3C3DFDB}" vid="{2F2C30D2-A155-4EF3-958C-7AD74E53249E}"/>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2dd9003-4c32-4172-aded-c42a49a6cc31" xsi:nil="true"/>
    <lcf76f155ced4ddcb4097134ff3c332f xmlns="ca92f18b-e98e-4ac2-9366-24e20b74cc8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4E99547EE107245AA63AAFE1B907A6C" ma:contentTypeVersion="16" ma:contentTypeDescription="Create a new document." ma:contentTypeScope="" ma:versionID="2f5bb5c20004e277d8ef89200eb75960">
  <xsd:schema xmlns:xsd="http://www.w3.org/2001/XMLSchema" xmlns:xs="http://www.w3.org/2001/XMLSchema" xmlns:p="http://schemas.microsoft.com/office/2006/metadata/properties" xmlns:ns2="ca92f18b-e98e-4ac2-9366-24e20b74cc85" xmlns:ns3="72dd9003-4c32-4172-aded-c42a49a6cc31" targetNamespace="http://schemas.microsoft.com/office/2006/metadata/properties" ma:root="true" ma:fieldsID="2f0b76d90607339c8e1525e2564f4125" ns2:_="" ns3:_="">
    <xsd:import namespace="ca92f18b-e98e-4ac2-9366-24e20b74cc85"/>
    <xsd:import namespace="72dd9003-4c32-4172-aded-c42a49a6cc3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92f18b-e98e-4ac2-9366-24e20b74cc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a0c477a-f09e-4137-8c49-77869fdcca9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2dd9003-4c32-4172-aded-c42a49a6cc3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adab572-062c-4750-a417-21f0b0ad7a68}" ma:internalName="TaxCatchAll" ma:showField="CatchAllData" ma:web="72dd9003-4c32-4172-aded-c42a49a6cc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BEC582-9393-41AE-8057-68B6D767470C}">
  <ds:schemaRefs>
    <ds:schemaRef ds:uri="3924e43b-ab35-4ca7-9297-ce8abea5a429"/>
    <ds:schemaRef ds:uri="75826b5d-971e-4109-a7c4-5eab32823b3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72dd9003-4c32-4172-aded-c42a49a6cc31"/>
    <ds:schemaRef ds:uri="ca92f18b-e98e-4ac2-9366-24e20b74cc85"/>
  </ds:schemaRefs>
</ds:datastoreItem>
</file>

<file path=customXml/itemProps2.xml><?xml version="1.0" encoding="utf-8"?>
<ds:datastoreItem xmlns:ds="http://schemas.openxmlformats.org/officeDocument/2006/customXml" ds:itemID="{11928AED-D53B-4B03-B867-14B402BF10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92f18b-e98e-4ac2-9366-24e20b74cc85"/>
    <ds:schemaRef ds:uri="72dd9003-4c32-4172-aded-c42a49a6cc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A92F9C-931E-4EF5-83B1-D237019A06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LSIL Widescreen PPT template 2022</Template>
  <TotalTime>111</TotalTime>
  <Words>1373</Words>
  <Application>Microsoft Office PowerPoint</Application>
  <PresentationFormat>Grand écran</PresentationFormat>
  <Paragraphs>162</Paragraphs>
  <Slides>28</Slides>
  <Notes>6</Notes>
  <HiddenSlides>0</HiddenSlides>
  <MMClips>0</MMClips>
  <ScaleCrop>false</ScaleCrop>
  <HeadingPairs>
    <vt:vector size="6" baseType="variant">
      <vt:variant>
        <vt:lpstr>Polices utilisées</vt:lpstr>
      </vt:variant>
      <vt:variant>
        <vt:i4>8</vt:i4>
      </vt:variant>
      <vt:variant>
        <vt:lpstr>Thème</vt:lpstr>
      </vt:variant>
      <vt:variant>
        <vt:i4>8</vt:i4>
      </vt:variant>
      <vt:variant>
        <vt:lpstr>Titres des diapositives</vt:lpstr>
      </vt:variant>
      <vt:variant>
        <vt:i4>28</vt:i4>
      </vt:variant>
    </vt:vector>
  </HeadingPairs>
  <TitlesOfParts>
    <vt:vector size="44" baseType="lpstr">
      <vt:lpstr>Arial</vt:lpstr>
      <vt:lpstr>Avenir Next LT Pro</vt:lpstr>
      <vt:lpstr>BundesSansWeb</vt:lpstr>
      <vt:lpstr>Calibri</vt:lpstr>
      <vt:lpstr>Calibri Light</vt:lpstr>
      <vt:lpstr>Courier New</vt:lpstr>
      <vt:lpstr>Gill Sans MT</vt:lpstr>
      <vt:lpstr>Wingdings</vt:lpstr>
      <vt:lpstr>Title Slide</vt:lpstr>
      <vt:lpstr>Content Slides</vt:lpstr>
      <vt:lpstr>Feed the Future-only branded blank</vt:lpstr>
      <vt:lpstr>1_Feed the Future-only branded blank</vt:lpstr>
      <vt:lpstr>1_Content Slides</vt:lpstr>
      <vt:lpstr>Closing Slides</vt:lpstr>
      <vt:lpstr>Office Theme</vt:lpstr>
      <vt:lpstr>Office Theme</vt:lpstr>
      <vt:lpstr>Présentation PowerPoint</vt:lpstr>
      <vt:lpstr>Présentation PowerPoint</vt:lpstr>
      <vt:lpstr>Présentation du manuel BPL</vt:lpstr>
      <vt:lpstr>Historique des règles de BPL</vt:lpstr>
      <vt:lpstr>Résultats de l'enquête de la FDA</vt:lpstr>
      <vt:lpstr>Résultats de l'enquête de la FDA (suite)</vt:lpstr>
      <vt:lpstr>BUT DES BPL</vt:lpstr>
      <vt:lpstr>Les études réalisées dans le cadre des BPL sont</vt:lpstr>
      <vt:lpstr>Pourquoi suivre les BPL ?</vt:lpstr>
      <vt:lpstr>Pourquoi suivre les BPL (suite)</vt:lpstr>
      <vt:lpstr>Message clé :</vt:lpstr>
      <vt:lpstr>Raisons d'exiger Les BPL </vt:lpstr>
      <vt:lpstr>Les BPL définissent l'environnement de travail</vt:lpstr>
      <vt:lpstr>Cinq aspects ESSENTIELS des bonnes pratiques de laboratoire</vt:lpstr>
      <vt:lpstr>Présentation PowerPoint</vt:lpstr>
      <vt:lpstr>LeS éLéMENTS de BPL SONT baséS sur les principes de BPL de l'OCDE.</vt:lpstr>
      <vt:lpstr>principes de l'OCDE en matière de BPL</vt:lpstr>
      <vt:lpstr>principes de l'OCDE en matière de BPL (suite)</vt:lpstr>
      <vt:lpstr>Groupe BPL</vt:lpstr>
      <vt:lpstr>Les principes de BPL ont été révisés</vt:lpstr>
      <vt:lpstr>Documents de consensus de l'OCDE</vt:lpstr>
      <vt:lpstr>OCDE - BPL</vt:lpstr>
      <vt:lpstr>OECD – GLP (Cont.)</vt:lpstr>
      <vt:lpstr>Activité : brainstorming (Remue-méninges) sur la bonne science et la bonne organisation</vt:lpstr>
      <vt:lpstr>Activité : Remue-méninges sur la bonne science et la bonne organisation (suite)</vt:lpstr>
      <vt:lpstr>Consulter le Manuel de formation à la bonne gestion de laboratoire à l'intention des formateurs  avant d'utiliser l'exposé sur l'introduction aux BPL https://livestocklab.ifas.ufl.edu/resources/glp/   Lien direct vers le manuel en PDF :  https://livestocklab.ifas.ufl.edu/media/livestocklabifasufledu/pdf-/MANUAL-Fethiere_UF_Good-lab-management-practices_2022.pdf </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Harper, Jim W</dc:creator>
  <cp:keywords>, docId:6AF66CD60030B04EE00119A787775940</cp:keywords>
  <cp:lastModifiedBy>Isidore Gnanda</cp:lastModifiedBy>
  <cp:revision>24</cp:revision>
  <dcterms:created xsi:type="dcterms:W3CDTF">2022-06-14T17:18:14Z</dcterms:created>
  <dcterms:modified xsi:type="dcterms:W3CDTF">2023-08-16T17:44:52Z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0x01010014E99547EE107245AA63AAFE1B907A6C</vt:lpwstr>
  </property>
  <property fmtid="{D5CDD505-2E9C-101B-9397-08002B2CF9AE}" pid="3" name="MediaServiceImageTags">
    <vt:lpwstr/>
  </property>
</Properties>
</file>