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706" r:id="rId5"/>
    <p:sldMasterId id="2147483701" r:id="rId6"/>
  </p:sldMasterIdLst>
  <p:notesMasterIdLst>
    <p:notesMasterId r:id="rId40"/>
  </p:notesMasterIdLst>
  <p:handoutMasterIdLst>
    <p:handoutMasterId r:id="rId41"/>
  </p:handoutMasterIdLst>
  <p:sldIdLst>
    <p:sldId id="487" r:id="rId7"/>
    <p:sldId id="688" r:id="rId8"/>
    <p:sldId id="684" r:id="rId9"/>
    <p:sldId id="706" r:id="rId10"/>
    <p:sldId id="490" r:id="rId11"/>
    <p:sldId id="491" r:id="rId12"/>
    <p:sldId id="697" r:id="rId13"/>
    <p:sldId id="496" r:id="rId14"/>
    <p:sldId id="494" r:id="rId15"/>
    <p:sldId id="493" r:id="rId16"/>
    <p:sldId id="498" r:id="rId17"/>
    <p:sldId id="700" r:id="rId18"/>
    <p:sldId id="710" r:id="rId19"/>
    <p:sldId id="689" r:id="rId20"/>
    <p:sldId id="691" r:id="rId21"/>
    <p:sldId id="702" r:id="rId22"/>
    <p:sldId id="497" r:id="rId23"/>
    <p:sldId id="693" r:id="rId24"/>
    <p:sldId id="708" r:id="rId25"/>
    <p:sldId id="701" r:id="rId26"/>
    <p:sldId id="711" r:id="rId27"/>
    <p:sldId id="696" r:id="rId28"/>
    <p:sldId id="695" r:id="rId29"/>
    <p:sldId id="703" r:id="rId30"/>
    <p:sldId id="499" r:id="rId31"/>
    <p:sldId id="500" r:id="rId32"/>
    <p:sldId id="502" r:id="rId33"/>
    <p:sldId id="709" r:id="rId34"/>
    <p:sldId id="699" r:id="rId35"/>
    <p:sldId id="705" r:id="rId36"/>
    <p:sldId id="501" r:id="rId37"/>
    <p:sldId id="704" r:id="rId38"/>
    <p:sldId id="489" r:id="rId3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918708-BDBB-DDBC-7641-C1E1CC05D8CF}" name="Serra,Renata" initials="Se" userId="S::rserra@ufl.edu::b68e2af3-66e7-488b-8954-99b739b33ca5" providerId="AD"/>
  <p188:author id="{FB579151-185C-624C-8EFE-03498F7B65F2}" name="taryndev" initials="ta" userId="S::taryndev_gmail.com#ext#@uflorida.onmicrosoft.com::81c77233-f19a-4c58-8789-02fb8ac1a8fe" providerId="AD"/>
  <p188:author id="{78299995-C1BF-8AE8-10A0-D635B5CA330C}" name="Russo,Sandra L" initials="RL" userId="S::srusso@ufl.edu::4444e6d4-f46a-4039-b044-abf52a41b0a7" providerId="AD"/>
  <p188:author id="{AF0128E8-F4BA-F3D7-E7E2-61CB797FCEB6}" name="Ludgate,Nargiza" initials="Lu" userId="S::rnargiza@ufl.edu::000fff5d-da05-4fb9-b2a4-d90a3fcede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jatta Eilitta" initials="M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99B5"/>
    <a:srgbClr val="D37D28"/>
    <a:srgbClr val="94A545"/>
    <a:srgbClr val="000000"/>
    <a:srgbClr val="3C7E94"/>
    <a:srgbClr val="BA6324"/>
    <a:srgbClr val="788D36"/>
    <a:srgbClr val="878A8B"/>
    <a:srgbClr val="558BFF"/>
    <a:srgbClr val="2C5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8861"/>
  </p:normalViewPr>
  <p:slideViewPr>
    <p:cSldViewPr snapToGrid="0">
      <p:cViewPr varScale="1">
        <p:scale>
          <a:sx n="86" d="100"/>
          <a:sy n="86" d="100"/>
        </p:scale>
        <p:origin x="240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yndev" userId="S::taryndev_gmail.com#ext#@uflorida.onmicrosoft.com::81c77233-f19a-4c58-8789-02fb8ac1a8fe" providerId="AD" clId="Web-{834FE233-59B9-1694-E242-F57CE245E829}"/>
    <pc:docChg chg="addSld delSld modSld sldOrd">
      <pc:chgData name="taryndev" userId="S::taryndev_gmail.com#ext#@uflorida.onmicrosoft.com::81c77233-f19a-4c58-8789-02fb8ac1a8fe" providerId="AD" clId="Web-{834FE233-59B9-1694-E242-F57CE245E829}" dt="2024-09-04T16:39:11.831" v="465" actId="20577"/>
      <pc:docMkLst>
        <pc:docMk/>
      </pc:docMkLst>
      <pc:sldChg chg="addSp delSp modSp">
        <pc:chgData name="taryndev" userId="S::taryndev_gmail.com#ext#@uflorida.onmicrosoft.com::81c77233-f19a-4c58-8789-02fb8ac1a8fe" providerId="AD" clId="Web-{834FE233-59B9-1694-E242-F57CE245E829}" dt="2024-09-03T22:06:25.382" v="21"/>
        <pc:sldMkLst>
          <pc:docMk/>
          <pc:sldMk cId="3663877384" sldId="487"/>
        </pc:sldMkLst>
      </pc:sldChg>
      <pc:sldChg chg="modSp">
        <pc:chgData name="taryndev" userId="S::taryndev_gmail.com#ext#@uflorida.onmicrosoft.com::81c77233-f19a-4c58-8789-02fb8ac1a8fe" providerId="AD" clId="Web-{834FE233-59B9-1694-E242-F57CE245E829}" dt="2024-09-03T22:07:24.011" v="29" actId="20577"/>
        <pc:sldMkLst>
          <pc:docMk/>
          <pc:sldMk cId="287389084" sldId="488"/>
        </pc:sldMkLst>
      </pc:sldChg>
      <pc:sldChg chg="modSp">
        <pc:chgData name="taryndev" userId="S::taryndev_gmail.com#ext#@uflorida.onmicrosoft.com::81c77233-f19a-4c58-8789-02fb8ac1a8fe" providerId="AD" clId="Web-{834FE233-59B9-1694-E242-F57CE245E829}" dt="2024-09-03T22:19:18.259" v="128" actId="20577"/>
        <pc:sldMkLst>
          <pc:docMk/>
          <pc:sldMk cId="1523353023" sldId="490"/>
        </pc:sldMkLst>
      </pc:sldChg>
      <pc:sldChg chg="addSp delSp modSp">
        <pc:chgData name="taryndev" userId="S::taryndev_gmail.com#ext#@uflorida.onmicrosoft.com::81c77233-f19a-4c58-8789-02fb8ac1a8fe" providerId="AD" clId="Web-{834FE233-59B9-1694-E242-F57CE245E829}" dt="2024-09-04T16:24:00.457" v="365" actId="1076"/>
        <pc:sldMkLst>
          <pc:docMk/>
          <pc:sldMk cId="2229194803" sldId="491"/>
        </pc:sldMkLst>
      </pc:sldChg>
      <pc:sldChg chg="modSp">
        <pc:chgData name="taryndev" userId="S::taryndev_gmail.com#ext#@uflorida.onmicrosoft.com::81c77233-f19a-4c58-8789-02fb8ac1a8fe" providerId="AD" clId="Web-{834FE233-59B9-1694-E242-F57CE245E829}" dt="2024-09-04T16:27:58.543" v="411" actId="20577"/>
        <pc:sldMkLst>
          <pc:docMk/>
          <pc:sldMk cId="2058324345" sldId="492"/>
        </pc:sldMkLst>
      </pc:sldChg>
      <pc:sldChg chg="modSp new">
        <pc:chgData name="taryndev" userId="S::taryndev_gmail.com#ext#@uflorida.onmicrosoft.com::81c77233-f19a-4c58-8789-02fb8ac1a8fe" providerId="AD" clId="Web-{834FE233-59B9-1694-E242-F57CE245E829}" dt="2024-09-03T22:23:14.040" v="268" actId="20577"/>
        <pc:sldMkLst>
          <pc:docMk/>
          <pc:sldMk cId="1145851120" sldId="493"/>
        </pc:sldMkLst>
      </pc:sldChg>
      <pc:sldChg chg="modSp new ord">
        <pc:chgData name="taryndev" userId="S::taryndev_gmail.com#ext#@uflorida.onmicrosoft.com::81c77233-f19a-4c58-8789-02fb8ac1a8fe" providerId="AD" clId="Web-{834FE233-59B9-1694-E242-F57CE245E829}" dt="2024-09-04T16:39:11.831" v="465" actId="20577"/>
        <pc:sldMkLst>
          <pc:docMk/>
          <pc:sldMk cId="3893752142" sldId="494"/>
        </pc:sldMkLst>
      </pc:sldChg>
      <pc:sldChg chg="modSp new ord">
        <pc:chgData name="taryndev" userId="S::taryndev_gmail.com#ext#@uflorida.onmicrosoft.com::81c77233-f19a-4c58-8789-02fb8ac1a8fe" providerId="AD" clId="Web-{834FE233-59B9-1694-E242-F57CE245E829}" dt="2024-09-03T23:36:26.623" v="349" actId="20577"/>
        <pc:sldMkLst>
          <pc:docMk/>
          <pc:sldMk cId="386208170" sldId="495"/>
        </pc:sldMkLst>
      </pc:sldChg>
      <pc:sldChg chg="modSp new">
        <pc:chgData name="taryndev" userId="S::taryndev_gmail.com#ext#@uflorida.onmicrosoft.com::81c77233-f19a-4c58-8789-02fb8ac1a8fe" providerId="AD" clId="Web-{834FE233-59B9-1694-E242-F57CE245E829}" dt="2024-09-03T22:23:37.495" v="284" actId="20577"/>
        <pc:sldMkLst>
          <pc:docMk/>
          <pc:sldMk cId="201721268" sldId="496"/>
        </pc:sldMkLst>
      </pc:sldChg>
      <pc:sldChg chg="modSp new">
        <pc:chgData name="taryndev" userId="S::taryndev_gmail.com#ext#@uflorida.onmicrosoft.com::81c77233-f19a-4c58-8789-02fb8ac1a8fe" providerId="AD" clId="Web-{834FE233-59B9-1694-E242-F57CE245E829}" dt="2024-09-03T22:23:56.808" v="295" actId="20577"/>
        <pc:sldMkLst>
          <pc:docMk/>
          <pc:sldMk cId="3248959789" sldId="497"/>
        </pc:sldMkLst>
      </pc:sldChg>
      <pc:sldChg chg="modSp new">
        <pc:chgData name="taryndev" userId="S::taryndev_gmail.com#ext#@uflorida.onmicrosoft.com::81c77233-f19a-4c58-8789-02fb8ac1a8fe" providerId="AD" clId="Web-{834FE233-59B9-1694-E242-F57CE245E829}" dt="2024-09-03T22:24:07.981" v="300" actId="20577"/>
        <pc:sldMkLst>
          <pc:docMk/>
          <pc:sldMk cId="2738088210" sldId="498"/>
        </pc:sldMkLst>
      </pc:sldChg>
      <pc:sldChg chg="modSp new">
        <pc:chgData name="taryndev" userId="S::taryndev_gmail.com#ext#@uflorida.onmicrosoft.com::81c77233-f19a-4c58-8789-02fb8ac1a8fe" providerId="AD" clId="Web-{834FE233-59B9-1694-E242-F57CE245E829}" dt="2024-09-03T23:35:41.231" v="319" actId="20577"/>
        <pc:sldMkLst>
          <pc:docMk/>
          <pc:sldMk cId="4054088865" sldId="499"/>
        </pc:sldMkLst>
      </pc:sldChg>
      <pc:sldChg chg="modSp new">
        <pc:chgData name="taryndev" userId="S::taryndev_gmail.com#ext#@uflorida.onmicrosoft.com::81c77233-f19a-4c58-8789-02fb8ac1a8fe" providerId="AD" clId="Web-{834FE233-59B9-1694-E242-F57CE245E829}" dt="2024-09-03T23:35:50.231" v="321" actId="20577"/>
        <pc:sldMkLst>
          <pc:docMk/>
          <pc:sldMk cId="573080728" sldId="500"/>
        </pc:sldMkLst>
      </pc:sldChg>
      <pc:sldChg chg="modSp new">
        <pc:chgData name="taryndev" userId="S::taryndev_gmail.com#ext#@uflorida.onmicrosoft.com::81c77233-f19a-4c58-8789-02fb8ac1a8fe" providerId="AD" clId="Web-{834FE233-59B9-1694-E242-F57CE245E829}" dt="2024-09-03T23:36:11.357" v="342" actId="20577"/>
        <pc:sldMkLst>
          <pc:docMk/>
          <pc:sldMk cId="2500631965" sldId="501"/>
        </pc:sldMkLst>
      </pc:sldChg>
      <pc:sldChg chg="modSp new">
        <pc:chgData name="taryndev" userId="S::taryndev_gmail.com#ext#@uflorida.onmicrosoft.com::81c77233-f19a-4c58-8789-02fb8ac1a8fe" providerId="AD" clId="Web-{834FE233-59B9-1694-E242-F57CE245E829}" dt="2024-09-03T23:36:01.591" v="335" actId="20577"/>
        <pc:sldMkLst>
          <pc:docMk/>
          <pc:sldMk cId="2166161025" sldId="502"/>
        </pc:sldMkLst>
      </pc:sldChg>
      <pc:sldChg chg="modSp new">
        <pc:chgData name="taryndev" userId="S::taryndev_gmail.com#ext#@uflorida.onmicrosoft.com::81c77233-f19a-4c58-8789-02fb8ac1a8fe" providerId="AD" clId="Web-{834FE233-59B9-1694-E242-F57CE245E829}" dt="2024-09-03T23:36:22.076" v="345" actId="20577"/>
        <pc:sldMkLst>
          <pc:docMk/>
          <pc:sldMk cId="865954443" sldId="503"/>
        </pc:sldMkLst>
      </pc:sldChg>
      <pc:sldChg chg="add del mod modShow">
        <pc:chgData name="taryndev" userId="S::taryndev_gmail.com#ext#@uflorida.onmicrosoft.com::81c77233-f19a-4c58-8789-02fb8ac1a8fe" providerId="AD" clId="Web-{834FE233-59B9-1694-E242-F57CE245E829}" dt="2024-09-04T16:38:38.923" v="445"/>
        <pc:sldMkLst>
          <pc:docMk/>
          <pc:sldMk cId="4092370628" sldId="504"/>
        </pc:sldMkLst>
      </pc:sldChg>
      <pc:sldChg chg="add del mod modShow">
        <pc:chgData name="taryndev" userId="S::taryndev_gmail.com#ext#@uflorida.onmicrosoft.com::81c77233-f19a-4c58-8789-02fb8ac1a8fe" providerId="AD" clId="Web-{834FE233-59B9-1694-E242-F57CE245E829}" dt="2024-09-04T16:38:35.111" v="444"/>
        <pc:sldMkLst>
          <pc:docMk/>
          <pc:sldMk cId="3121018875" sldId="507"/>
        </pc:sldMkLst>
      </pc:sldChg>
      <pc:sldChg chg="add del mod modShow">
        <pc:chgData name="taryndev" userId="S::taryndev_gmail.com#ext#@uflorida.onmicrosoft.com::81c77233-f19a-4c58-8789-02fb8ac1a8fe" providerId="AD" clId="Web-{834FE233-59B9-1694-E242-F57CE245E829}" dt="2024-09-04T16:38:47.283" v="447"/>
        <pc:sldMkLst>
          <pc:docMk/>
          <pc:sldMk cId="3232743609" sldId="521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276" v="382"/>
        <pc:sldMkLst>
          <pc:docMk/>
          <pc:sldMk cId="628362413" sldId="523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386" v="384"/>
        <pc:sldMkLst>
          <pc:docMk/>
          <pc:sldMk cId="3170667917" sldId="524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323" v="383"/>
        <pc:sldMkLst>
          <pc:docMk/>
          <pc:sldMk cId="957592468" sldId="525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448" v="385"/>
        <pc:sldMkLst>
          <pc:docMk/>
          <pc:sldMk cId="3686394762" sldId="527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511" v="386"/>
        <pc:sldMkLst>
          <pc:docMk/>
          <pc:sldMk cId="264134122" sldId="528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214" v="381"/>
        <pc:sldMkLst>
          <pc:docMk/>
          <pc:sldMk cId="3863380793" sldId="537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573" v="387"/>
        <pc:sldMkLst>
          <pc:docMk/>
          <pc:sldMk cId="3050124694" sldId="541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636" v="388"/>
        <pc:sldMkLst>
          <pc:docMk/>
          <pc:sldMk cId="3504705627" sldId="542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714" v="389"/>
        <pc:sldMkLst>
          <pc:docMk/>
          <pc:sldMk cId="495536626" sldId="543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151" v="380"/>
        <pc:sldMkLst>
          <pc:docMk/>
          <pc:sldMk cId="1712441243" sldId="560"/>
        </pc:sldMkLst>
      </pc:sldChg>
      <pc:sldChg chg="add del mod modShow">
        <pc:chgData name="taryndev" userId="S::taryndev_gmail.com#ext#@uflorida.onmicrosoft.com::81c77233-f19a-4c58-8789-02fb8ac1a8fe" providerId="AD" clId="Web-{834FE233-59B9-1694-E242-F57CE245E829}" dt="2024-09-04T16:38:44.345" v="446"/>
        <pc:sldMkLst>
          <pc:docMk/>
          <pc:sldMk cId="777384043" sldId="575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089" v="379"/>
        <pc:sldMkLst>
          <pc:docMk/>
          <pc:sldMk cId="3733255847" sldId="576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27:34.026" v="378"/>
        <pc:sldMkLst>
          <pc:docMk/>
          <pc:sldMk cId="283109111" sldId="577"/>
        </pc:sldMkLst>
      </pc:sldChg>
      <pc:sldChg chg="add del">
        <pc:chgData name="taryndev" userId="S::taryndev_gmail.com#ext#@uflorida.onmicrosoft.com::81c77233-f19a-4c58-8789-02fb8ac1a8fe" providerId="AD" clId="Web-{834FE233-59B9-1694-E242-F57CE245E829}" dt="2024-09-04T16:36:10.325" v="441"/>
        <pc:sldMkLst>
          <pc:docMk/>
          <pc:sldMk cId="2989614276" sldId="578"/>
        </pc:sldMkLst>
      </pc:sldChg>
      <pc:sldChg chg="add mod modShow">
        <pc:chgData name="taryndev" userId="S::taryndev_gmail.com#ext#@uflorida.onmicrosoft.com::81c77233-f19a-4c58-8789-02fb8ac1a8fe" providerId="AD" clId="Web-{834FE233-59B9-1694-E242-F57CE245E829}" dt="2024-09-04T16:38:22.595" v="442"/>
        <pc:sldMkLst>
          <pc:docMk/>
          <pc:sldMk cId="355516286" sldId="579"/>
        </pc:sldMkLst>
      </pc:sldChg>
      <pc:sldChg chg="add del">
        <pc:chgData name="taryndev" userId="S::taryndev_gmail.com#ext#@uflorida.onmicrosoft.com::81c77233-f19a-4c58-8789-02fb8ac1a8fe" providerId="AD" clId="Web-{834FE233-59B9-1694-E242-F57CE245E829}" dt="2024-09-04T16:35:40.902" v="434"/>
        <pc:sldMkLst>
          <pc:docMk/>
          <pc:sldMk cId="1633553365" sldId="579"/>
        </pc:sldMkLst>
      </pc:sldChg>
      <pc:sldChg chg="add del">
        <pc:chgData name="taryndev" userId="S::taryndev_gmail.com#ext#@uflorida.onmicrosoft.com::81c77233-f19a-4c58-8789-02fb8ac1a8fe" providerId="AD" clId="Web-{834FE233-59B9-1694-E242-F57CE245E829}" dt="2024-09-04T16:35:17.713" v="422"/>
        <pc:sldMkLst>
          <pc:docMk/>
          <pc:sldMk cId="2367180329" sldId="579"/>
        </pc:sldMkLst>
      </pc:sldChg>
      <pc:sldChg chg="add del mod modShow">
        <pc:chgData name="taryndev" userId="S::taryndev_gmail.com#ext#@uflorida.onmicrosoft.com::81c77233-f19a-4c58-8789-02fb8ac1a8fe" providerId="AD" clId="Web-{834FE233-59B9-1694-E242-F57CE245E829}" dt="2024-09-04T16:38:30.829" v="443"/>
        <pc:sldMkLst>
          <pc:docMk/>
          <pc:sldMk cId="2367180329" sldId="580"/>
        </pc:sldMkLst>
      </pc:sldChg>
      <pc:sldMasterChg chg="addSldLayout">
        <pc:chgData name="taryndev" userId="S::taryndev_gmail.com#ext#@uflorida.onmicrosoft.com::81c77233-f19a-4c58-8789-02fb8ac1a8fe" providerId="AD" clId="Web-{834FE233-59B9-1694-E242-F57CE245E829}" dt="2024-09-04T16:27:01.900" v="367"/>
        <pc:sldMasterMkLst>
          <pc:docMk/>
          <pc:sldMasterMk cId="3085796189" sldId="2147483686"/>
        </pc:sldMasterMkLst>
        <pc:sldLayoutChg chg="add">
          <pc:chgData name="taryndev" userId="S::taryndev_gmail.com#ext#@uflorida.onmicrosoft.com::81c77233-f19a-4c58-8789-02fb8ac1a8fe" providerId="AD" clId="Web-{834FE233-59B9-1694-E242-F57CE245E829}" dt="2024-09-04T16:27:01.869" v="366"/>
          <pc:sldLayoutMkLst>
            <pc:docMk/>
            <pc:sldMasterMk cId="3085796189" sldId="2147483686"/>
            <pc:sldLayoutMk cId="2061857288" sldId="2147483711"/>
          </pc:sldLayoutMkLst>
        </pc:sldLayoutChg>
        <pc:sldLayoutChg chg="add">
          <pc:chgData name="taryndev" userId="S::taryndev_gmail.com#ext#@uflorida.onmicrosoft.com::81c77233-f19a-4c58-8789-02fb8ac1a8fe" providerId="AD" clId="Web-{834FE233-59B9-1694-E242-F57CE245E829}" dt="2024-09-04T16:27:01.900" v="367"/>
          <pc:sldLayoutMkLst>
            <pc:docMk/>
            <pc:sldMasterMk cId="3085796189" sldId="2147483686"/>
            <pc:sldLayoutMk cId="2427740664" sldId="2147483712"/>
          </pc:sldLayoutMkLst>
        </pc:sldLayoutChg>
      </pc:sldMasterChg>
    </pc:docChg>
  </pc:docChgLst>
  <pc:docChgLst>
    <pc:chgData name="Ludgate,Nargiza" userId="000fff5d-da05-4fb9-b2a4-d90a3fcede59" providerId="ADAL" clId="{55967A1A-E163-8341-A84A-822B3D027D10}"/>
    <pc:docChg chg="undo custSel addSld delSld modSld sldOrd">
      <pc:chgData name="Ludgate,Nargiza" userId="000fff5d-da05-4fb9-b2a4-d90a3fcede59" providerId="ADAL" clId="{55967A1A-E163-8341-A84A-822B3D027D10}" dt="2024-10-03T12:58:14.310" v="1103" actId="20577"/>
      <pc:docMkLst>
        <pc:docMk/>
      </pc:docMkLst>
      <pc:sldChg chg="modSp mod ord">
        <pc:chgData name="Ludgate,Nargiza" userId="000fff5d-da05-4fb9-b2a4-d90a3fcede59" providerId="ADAL" clId="{55967A1A-E163-8341-A84A-822B3D027D10}" dt="2024-09-25T19:28:23.554" v="159" actId="20578"/>
        <pc:sldMkLst>
          <pc:docMk/>
          <pc:sldMk cId="1523353023" sldId="490"/>
        </pc:sldMkLst>
      </pc:sldChg>
      <pc:sldChg chg="modSp mod">
        <pc:chgData name="Ludgate,Nargiza" userId="000fff5d-da05-4fb9-b2a4-d90a3fcede59" providerId="ADAL" clId="{55967A1A-E163-8341-A84A-822B3D027D10}" dt="2024-09-25T19:30:13.278" v="271" actId="20577"/>
        <pc:sldMkLst>
          <pc:docMk/>
          <pc:sldMk cId="1145851120" sldId="493"/>
        </pc:sldMkLst>
      </pc:sldChg>
      <pc:sldChg chg="modSp mod ord">
        <pc:chgData name="Ludgate,Nargiza" userId="000fff5d-da05-4fb9-b2a4-d90a3fcede59" providerId="ADAL" clId="{55967A1A-E163-8341-A84A-822B3D027D10}" dt="2024-09-25T19:34:38.750" v="305" actId="20577"/>
        <pc:sldMkLst>
          <pc:docMk/>
          <pc:sldMk cId="201721268" sldId="496"/>
        </pc:sldMkLst>
      </pc:sldChg>
      <pc:sldChg chg="modSp mod ord">
        <pc:chgData name="Ludgate,Nargiza" userId="000fff5d-da05-4fb9-b2a4-d90a3fcede59" providerId="ADAL" clId="{55967A1A-E163-8341-A84A-822B3D027D10}" dt="2024-09-25T19:34:54.163" v="307" actId="20577"/>
        <pc:sldMkLst>
          <pc:docMk/>
          <pc:sldMk cId="3248959789" sldId="497"/>
        </pc:sldMkLst>
      </pc:sldChg>
      <pc:sldChg chg="ord">
        <pc:chgData name="Ludgate,Nargiza" userId="000fff5d-da05-4fb9-b2a4-d90a3fcede59" providerId="ADAL" clId="{55967A1A-E163-8341-A84A-822B3D027D10}" dt="2024-09-25T19:33:55.549" v="289" actId="20578"/>
        <pc:sldMkLst>
          <pc:docMk/>
          <pc:sldMk cId="2738088210" sldId="498"/>
        </pc:sldMkLst>
      </pc:sldChg>
      <pc:sldChg chg="modSp add del mod ord">
        <pc:chgData name="Ludgate,Nargiza" userId="000fff5d-da05-4fb9-b2a4-d90a3fcede59" providerId="ADAL" clId="{55967A1A-E163-8341-A84A-822B3D027D10}" dt="2024-10-03T12:58:14.310" v="1103" actId="20577"/>
        <pc:sldMkLst>
          <pc:docMk/>
          <pc:sldMk cId="2500631965" sldId="501"/>
        </pc:sldMkLst>
      </pc:sldChg>
      <pc:sldChg chg="mod modShow">
        <pc:chgData name="Ludgate,Nargiza" userId="000fff5d-da05-4fb9-b2a4-d90a3fcede59" providerId="ADAL" clId="{55967A1A-E163-8341-A84A-822B3D027D10}" dt="2024-09-25T19:35:55.533" v="334" actId="729"/>
        <pc:sldMkLst>
          <pc:docMk/>
          <pc:sldMk cId="2166161025" sldId="502"/>
        </pc:sldMkLst>
      </pc:sldChg>
      <pc:sldChg chg="modSp mod">
        <pc:chgData name="Ludgate,Nargiza" userId="000fff5d-da05-4fb9-b2a4-d90a3fcede59" providerId="ADAL" clId="{55967A1A-E163-8341-A84A-822B3D027D10}" dt="2024-10-03T12:49:55.893" v="796" actId="20577"/>
        <pc:sldMkLst>
          <pc:docMk/>
          <pc:sldMk cId="800861628" sldId="689"/>
        </pc:sldMkLst>
      </pc:sldChg>
      <pc:sldChg chg="modSp mod">
        <pc:chgData name="Ludgate,Nargiza" userId="000fff5d-da05-4fb9-b2a4-d90a3fcede59" providerId="ADAL" clId="{55967A1A-E163-8341-A84A-822B3D027D10}" dt="2024-09-25T19:32:54.043" v="288" actId="20577"/>
        <pc:sldMkLst>
          <pc:docMk/>
          <pc:sldMk cId="56004607" sldId="691"/>
        </pc:sldMkLst>
      </pc:sldChg>
      <pc:sldChg chg="modSp mod ord">
        <pc:chgData name="Ludgate,Nargiza" userId="000fff5d-da05-4fb9-b2a4-d90a3fcede59" providerId="ADAL" clId="{55967A1A-E163-8341-A84A-822B3D027D10}" dt="2024-09-25T19:34:28.966" v="301" actId="20577"/>
        <pc:sldMkLst>
          <pc:docMk/>
          <pc:sldMk cId="1691111122" sldId="693"/>
        </pc:sldMkLst>
      </pc:sldChg>
      <pc:sldChg chg="modSp mod">
        <pc:chgData name="Ludgate,Nargiza" userId="000fff5d-da05-4fb9-b2a4-d90a3fcede59" providerId="ADAL" clId="{55967A1A-E163-8341-A84A-822B3D027D10}" dt="2024-09-25T19:35:17.469" v="320" actId="20577"/>
        <pc:sldMkLst>
          <pc:docMk/>
          <pc:sldMk cId="916322623" sldId="695"/>
        </pc:sldMkLst>
      </pc:sldChg>
      <pc:sldChg chg="modSp mod">
        <pc:chgData name="Ludgate,Nargiza" userId="000fff5d-da05-4fb9-b2a4-d90a3fcede59" providerId="ADAL" clId="{55967A1A-E163-8341-A84A-822B3D027D10}" dt="2024-10-03T12:55:10.860" v="934" actId="14100"/>
        <pc:sldMkLst>
          <pc:docMk/>
          <pc:sldMk cId="766088098" sldId="696"/>
        </pc:sldMkLst>
      </pc:sldChg>
      <pc:sldChg chg="modSp mod ord">
        <pc:chgData name="Ludgate,Nargiza" userId="000fff5d-da05-4fb9-b2a4-d90a3fcede59" providerId="ADAL" clId="{55967A1A-E163-8341-A84A-822B3D027D10}" dt="2024-10-03T08:30:05.729" v="426" actId="20578"/>
        <pc:sldMkLst>
          <pc:docMk/>
          <pc:sldMk cId="868832913" sldId="699"/>
        </pc:sldMkLst>
      </pc:sldChg>
      <pc:sldChg chg="modSp mod">
        <pc:chgData name="Ludgate,Nargiza" userId="000fff5d-da05-4fb9-b2a4-d90a3fcede59" providerId="ADAL" clId="{55967A1A-E163-8341-A84A-822B3D027D10}" dt="2024-09-25T19:30:22.306" v="282" actId="20577"/>
        <pc:sldMkLst>
          <pc:docMk/>
          <pc:sldMk cId="722461649" sldId="700"/>
        </pc:sldMkLst>
      </pc:sldChg>
      <pc:sldChg chg="ord">
        <pc:chgData name="Ludgate,Nargiza" userId="000fff5d-da05-4fb9-b2a4-d90a3fcede59" providerId="ADAL" clId="{55967A1A-E163-8341-A84A-822B3D027D10}" dt="2024-09-25T19:34:11.316" v="290" actId="20578"/>
        <pc:sldMkLst>
          <pc:docMk/>
          <pc:sldMk cId="259028871" sldId="702"/>
        </pc:sldMkLst>
      </pc:sldChg>
      <pc:sldChg chg="ord">
        <pc:chgData name="Ludgate,Nargiza" userId="000fff5d-da05-4fb9-b2a4-d90a3fcede59" providerId="ADAL" clId="{55967A1A-E163-8341-A84A-822B3D027D10}" dt="2024-10-03T08:30:40.799" v="451" actId="20578"/>
        <pc:sldMkLst>
          <pc:docMk/>
          <pc:sldMk cId="1417309672" sldId="705"/>
        </pc:sldMkLst>
      </pc:sldChg>
      <pc:sldChg chg="modSp new mod ord">
        <pc:chgData name="Ludgate,Nargiza" userId="000fff5d-da05-4fb9-b2a4-d90a3fcede59" providerId="ADAL" clId="{55967A1A-E163-8341-A84A-822B3D027D10}" dt="2024-09-25T19:28:17.878" v="158" actId="20577"/>
        <pc:sldMkLst>
          <pc:docMk/>
          <pc:sldMk cId="1546672290" sldId="706"/>
        </pc:sldMkLst>
      </pc:sldChg>
      <pc:sldChg chg="modSp new mod">
        <pc:chgData name="Ludgate,Nargiza" userId="000fff5d-da05-4fb9-b2a4-d90a3fcede59" providerId="ADAL" clId="{55967A1A-E163-8341-A84A-822B3D027D10}" dt="2024-09-25T19:28:35.327" v="178" actId="20577"/>
        <pc:sldMkLst>
          <pc:docMk/>
          <pc:sldMk cId="2599206323" sldId="707"/>
        </pc:sldMkLst>
      </pc:sldChg>
      <pc:sldChg chg="modSp new del mod">
        <pc:chgData name="Ludgate,Nargiza" userId="000fff5d-da05-4fb9-b2a4-d90a3fcede59" providerId="ADAL" clId="{55967A1A-E163-8341-A84A-822B3D027D10}" dt="2024-09-25T19:35:34.342" v="333" actId="2696"/>
        <pc:sldMkLst>
          <pc:docMk/>
          <pc:sldMk cId="2444422658" sldId="708"/>
        </pc:sldMkLst>
      </pc:sldChg>
      <pc:sldChg chg="modSp new mod">
        <pc:chgData name="Ludgate,Nargiza" userId="000fff5d-da05-4fb9-b2a4-d90a3fcede59" providerId="ADAL" clId="{55967A1A-E163-8341-A84A-822B3D027D10}" dt="2024-10-03T08:29:32.797" v="424" actId="20577"/>
        <pc:sldMkLst>
          <pc:docMk/>
          <pc:sldMk cId="2691863823" sldId="708"/>
        </pc:sldMkLst>
      </pc:sldChg>
      <pc:sldChg chg="addSp delSp modSp new mod modClrScheme chgLayout">
        <pc:chgData name="Ludgate,Nargiza" userId="000fff5d-da05-4fb9-b2a4-d90a3fcede59" providerId="ADAL" clId="{55967A1A-E163-8341-A84A-822B3D027D10}" dt="2024-10-03T08:30:32.424" v="450" actId="700"/>
        <pc:sldMkLst>
          <pc:docMk/>
          <pc:sldMk cId="1124864919" sldId="709"/>
        </pc:sldMkLst>
      </pc:sldChg>
      <pc:sldChg chg="addSp modSp mod modClrScheme chgLayout">
        <pc:chgData name="Ludgate,Nargiza" userId="000fff5d-da05-4fb9-b2a4-d90a3fcede59" providerId="ADAL" clId="{55967A1A-E163-8341-A84A-822B3D027D10}" dt="2024-10-03T12:48:45.925" v="787" actId="2711"/>
        <pc:sldMkLst>
          <pc:docMk/>
          <pc:sldMk cId="2231732164" sldId="710"/>
        </pc:sldMkLst>
      </pc:sldChg>
      <pc:sldChg chg="addSp delSp modSp new mod modClrScheme chgLayout">
        <pc:chgData name="Ludgate,Nargiza" userId="000fff5d-da05-4fb9-b2a4-d90a3fcede59" providerId="ADAL" clId="{55967A1A-E163-8341-A84A-822B3D027D10}" dt="2024-10-03T12:56:26.879" v="944" actId="2711"/>
        <pc:sldMkLst>
          <pc:docMk/>
          <pc:sldMk cId="1800309607" sldId="711"/>
        </pc:sldMkLst>
      </pc:sldChg>
    </pc:docChg>
  </pc:docChgLst>
  <pc:docChgLst>
    <pc:chgData name="taryndev" userId="S::taryndev_gmail.com#ext#@uflorida.onmicrosoft.com::81c77233-f19a-4c58-8789-02fb8ac1a8fe" providerId="AD" clId="Web-{B6E72B55-B3C4-6802-00B4-50B74D07178E}"/>
    <pc:docChg chg="mod addSld delSld modSld sldOrd">
      <pc:chgData name="taryndev" userId="S::taryndev_gmail.com#ext#@uflorida.onmicrosoft.com::81c77233-f19a-4c58-8789-02fb8ac1a8fe" providerId="AD" clId="Web-{B6E72B55-B3C4-6802-00B4-50B74D07178E}" dt="2024-09-18T22:38:33.541" v="256" actId="20577"/>
      <pc:docMkLst>
        <pc:docMk/>
      </pc:docMkLst>
      <pc:sldChg chg="modSp del">
        <pc:chgData name="taryndev" userId="S::taryndev_gmail.com#ext#@uflorida.onmicrosoft.com::81c77233-f19a-4c58-8789-02fb8ac1a8fe" providerId="AD" clId="Web-{B6E72B55-B3C4-6802-00B4-50B74D07178E}" dt="2024-09-18T22:16:18.700" v="57"/>
        <pc:sldMkLst>
          <pc:docMk/>
          <pc:sldMk cId="287389084" sldId="488"/>
        </pc:sldMkLst>
      </pc:sldChg>
      <pc:sldChg chg="modSp">
        <pc:chgData name="taryndev" userId="S::taryndev_gmail.com#ext#@uflorida.onmicrosoft.com::81c77233-f19a-4c58-8789-02fb8ac1a8fe" providerId="AD" clId="Web-{B6E72B55-B3C4-6802-00B4-50B74D07178E}" dt="2024-09-18T22:19:54.475" v="202" actId="1076"/>
        <pc:sldMkLst>
          <pc:docMk/>
          <pc:sldMk cId="2229194803" sldId="491"/>
        </pc:sldMkLst>
      </pc:sldChg>
      <pc:sldChg chg="modSp">
        <pc:chgData name="taryndev" userId="S::taryndev_gmail.com#ext#@uflorida.onmicrosoft.com::81c77233-f19a-4c58-8789-02fb8ac1a8fe" providerId="AD" clId="Web-{B6E72B55-B3C4-6802-00B4-50B74D07178E}" dt="2024-09-18T22:38:33.541" v="256" actId="20577"/>
        <pc:sldMkLst>
          <pc:docMk/>
          <pc:sldMk cId="1145851120" sldId="493"/>
        </pc:sldMkLst>
      </pc:sldChg>
      <pc:sldChg chg="addSp modSp">
        <pc:chgData name="taryndev" userId="S::taryndev_gmail.com#ext#@uflorida.onmicrosoft.com::81c77233-f19a-4c58-8789-02fb8ac1a8fe" providerId="AD" clId="Web-{B6E72B55-B3C4-6802-00B4-50B74D07178E}" dt="2024-09-18T22:36:02.162" v="217" actId="1076"/>
        <pc:sldMkLst>
          <pc:docMk/>
          <pc:sldMk cId="3893752142" sldId="494"/>
        </pc:sldMkLst>
      </pc:sldChg>
      <pc:sldChg chg="del">
        <pc:chgData name="taryndev" userId="S::taryndev_gmail.com#ext#@uflorida.onmicrosoft.com::81c77233-f19a-4c58-8789-02fb8ac1a8fe" providerId="AD" clId="Web-{B6E72B55-B3C4-6802-00B4-50B74D07178E}" dt="2024-09-18T22:33:41.549" v="206"/>
        <pc:sldMkLst>
          <pc:docMk/>
          <pc:sldMk cId="3863380793" sldId="537"/>
        </pc:sldMkLst>
      </pc:sldChg>
      <pc:sldChg chg="del">
        <pc:chgData name="taryndev" userId="S::taryndev_gmail.com#ext#@uflorida.onmicrosoft.com::81c77233-f19a-4c58-8789-02fb8ac1a8fe" providerId="AD" clId="Web-{B6E72B55-B3C4-6802-00B4-50B74D07178E}" dt="2024-09-18T22:33:36.908" v="205"/>
        <pc:sldMkLst>
          <pc:docMk/>
          <pc:sldMk cId="1712441243" sldId="560"/>
        </pc:sldMkLst>
      </pc:sldChg>
      <pc:sldChg chg="del">
        <pc:chgData name="taryndev" userId="S::taryndev_gmail.com#ext#@uflorida.onmicrosoft.com::81c77233-f19a-4c58-8789-02fb8ac1a8fe" providerId="AD" clId="Web-{B6E72B55-B3C4-6802-00B4-50B74D07178E}" dt="2024-09-18T22:33:33.205" v="204"/>
        <pc:sldMkLst>
          <pc:docMk/>
          <pc:sldMk cId="3733255847" sldId="576"/>
        </pc:sldMkLst>
      </pc:sldChg>
      <pc:sldChg chg="del">
        <pc:chgData name="taryndev" userId="S::taryndev_gmail.com#ext#@uflorida.onmicrosoft.com::81c77233-f19a-4c58-8789-02fb8ac1a8fe" providerId="AD" clId="Web-{B6E72B55-B3C4-6802-00B4-50B74D07178E}" dt="2024-09-18T22:33:30.033" v="203"/>
        <pc:sldMkLst>
          <pc:docMk/>
          <pc:sldMk cId="283109111" sldId="577"/>
        </pc:sldMkLst>
      </pc:sldChg>
      <pc:sldChg chg="new del">
        <pc:chgData name="taryndev" userId="S::taryndev_gmail.com#ext#@uflorida.onmicrosoft.com::81c77233-f19a-4c58-8789-02fb8ac1a8fe" providerId="AD" clId="Web-{B6E72B55-B3C4-6802-00B4-50B74D07178E}" dt="2024-09-18T22:19:33.599" v="199"/>
        <pc:sldMkLst>
          <pc:docMk/>
          <pc:sldMk cId="992613512" sldId="581"/>
        </pc:sldMkLst>
      </pc:sldChg>
      <pc:sldChg chg="new del">
        <pc:chgData name="taryndev" userId="S::taryndev_gmail.com#ext#@uflorida.onmicrosoft.com::81c77233-f19a-4c58-8789-02fb8ac1a8fe" providerId="AD" clId="Web-{B6E72B55-B3C4-6802-00B4-50B74D07178E}" dt="2024-09-18T22:19:34.240" v="200"/>
        <pc:sldMkLst>
          <pc:docMk/>
          <pc:sldMk cId="2996794462" sldId="582"/>
        </pc:sldMkLst>
      </pc:sldChg>
      <pc:sldChg chg="addSp delSp modSp add ord">
        <pc:chgData name="taryndev" userId="S::taryndev_gmail.com#ext#@uflorida.onmicrosoft.com::81c77233-f19a-4c58-8789-02fb8ac1a8fe" providerId="AD" clId="Web-{B6E72B55-B3C4-6802-00B4-50B74D07178E}" dt="2024-09-18T22:19:21.787" v="198"/>
        <pc:sldMkLst>
          <pc:docMk/>
          <pc:sldMk cId="935934768" sldId="684"/>
        </pc:sldMkLst>
      </pc:sldChg>
      <pc:sldChg chg="modSp add">
        <pc:chgData name="taryndev" userId="S::taryndev_gmail.com#ext#@uflorida.onmicrosoft.com::81c77233-f19a-4c58-8789-02fb8ac1a8fe" providerId="AD" clId="Web-{B6E72B55-B3C4-6802-00B4-50B74D07178E}" dt="2024-09-18T22:19:15.615" v="196" actId="20577"/>
        <pc:sldMkLst>
          <pc:docMk/>
          <pc:sldMk cId="1172154825" sldId="688"/>
        </pc:sldMkLst>
      </pc:sldChg>
      <pc:sldChg chg="modSp new del">
        <pc:chgData name="taryndev" userId="S::taryndev_gmail.com#ext#@uflorida.onmicrosoft.com::81c77233-f19a-4c58-8789-02fb8ac1a8fe" providerId="AD" clId="Web-{B6E72B55-B3C4-6802-00B4-50B74D07178E}" dt="2024-09-18T22:37:18.930" v="233"/>
        <pc:sldMkLst>
          <pc:docMk/>
          <pc:sldMk cId="3967901264" sldId="689"/>
        </pc:sldMkLst>
      </pc:sldChg>
    </pc:docChg>
  </pc:docChgLst>
  <pc:docChgLst>
    <pc:chgData name="Ludgate,Nargiza" userId="S::rnargiza@ufl.edu::000fff5d-da05-4fb9-b2a4-d90a3fcede59" providerId="AD" clId="Web-{26AB428E-CA74-4A02-8DAB-50FD6B5D22A8}"/>
    <pc:docChg chg="mod addSld modSld">
      <pc:chgData name="Ludgate,Nargiza" userId="S::rnargiza@ufl.edu::000fff5d-da05-4fb9-b2a4-d90a3fcede59" providerId="AD" clId="Web-{26AB428E-CA74-4A02-8DAB-50FD6B5D22A8}" dt="2024-09-23T15:50:58.267" v="223"/>
      <pc:docMkLst>
        <pc:docMk/>
      </pc:docMkLst>
      <pc:sldChg chg="modSp new">
        <pc:chgData name="Ludgate,Nargiza" userId="S::rnargiza@ufl.edu::000fff5d-da05-4fb9-b2a4-d90a3fcede59" providerId="AD" clId="Web-{26AB428E-CA74-4A02-8DAB-50FD6B5D22A8}" dt="2024-09-23T15:49:50.248" v="222" actId="20577"/>
        <pc:sldMkLst>
          <pc:docMk/>
          <pc:sldMk cId="1417309672" sldId="705"/>
        </pc:sldMkLst>
      </pc:sldChg>
    </pc:docChg>
  </pc:docChgLst>
  <pc:docChgLst>
    <pc:chgData name="Serra,Renata" userId="S::rserra@ufl.edu::b68e2af3-66e7-488b-8954-99b739b33ca5" providerId="AD" clId="Web-{EA6E458F-FB3B-4C93-941B-BBC4F97754AD}"/>
    <pc:docChg chg="modSld">
      <pc:chgData name="Serra,Renata" userId="S::rserra@ufl.edu::b68e2af3-66e7-488b-8954-99b739b33ca5" providerId="AD" clId="Web-{EA6E458F-FB3B-4C93-941B-BBC4F97754AD}" dt="2024-10-03T15:27:14.773" v="200" actId="20577"/>
      <pc:docMkLst>
        <pc:docMk/>
      </pc:docMkLst>
      <pc:sldChg chg="modSp">
        <pc:chgData name="Serra,Renata" userId="S::rserra@ufl.edu::b68e2af3-66e7-488b-8954-99b739b33ca5" providerId="AD" clId="Web-{EA6E458F-FB3B-4C93-941B-BBC4F97754AD}" dt="2024-10-03T15:16:47.634" v="9" actId="20577"/>
        <pc:sldMkLst>
          <pc:docMk/>
          <pc:sldMk cId="1523353023" sldId="490"/>
        </pc:sldMkLst>
      </pc:sldChg>
      <pc:sldChg chg="modSp">
        <pc:chgData name="Serra,Renata" userId="S::rserra@ufl.edu::b68e2af3-66e7-488b-8954-99b739b33ca5" providerId="AD" clId="Web-{EA6E458F-FB3B-4C93-941B-BBC4F97754AD}" dt="2024-10-03T15:16:20.728" v="2" actId="20577"/>
        <pc:sldMkLst>
          <pc:docMk/>
          <pc:sldMk cId="1546672290" sldId="706"/>
        </pc:sldMkLst>
      </pc:sldChg>
      <pc:sldChg chg="modSp">
        <pc:chgData name="Serra,Renata" userId="S::rserra@ufl.edu::b68e2af3-66e7-488b-8954-99b739b33ca5" providerId="AD" clId="Web-{EA6E458F-FB3B-4C93-941B-BBC4F97754AD}" dt="2024-10-03T15:27:14.773" v="200" actId="20577"/>
        <pc:sldMkLst>
          <pc:docMk/>
          <pc:sldMk cId="1800309607" sldId="711"/>
        </pc:sldMkLst>
      </pc:sldChg>
    </pc:docChg>
  </pc:docChgLst>
  <pc:docChgLst>
    <pc:chgData name="Serra,Renata" userId="S::rserra@ufl.edu::b68e2af3-66e7-488b-8954-99b739b33ca5" providerId="AD" clId="Web-{FD363AB6-7B65-425F-9BA0-E5CA5192F071}"/>
    <pc:docChg chg="delSld modSld sldOrd">
      <pc:chgData name="Serra,Renata" userId="S::rserra@ufl.edu::b68e2af3-66e7-488b-8954-99b739b33ca5" providerId="AD" clId="Web-{FD363AB6-7B65-425F-9BA0-E5CA5192F071}" dt="2024-10-03T10:09:54.395" v="39"/>
      <pc:docMkLst>
        <pc:docMk/>
      </pc:docMkLst>
      <pc:sldChg chg="ord">
        <pc:chgData name="Serra,Renata" userId="S::rserra@ufl.edu::b68e2af3-66e7-488b-8954-99b739b33ca5" providerId="AD" clId="Web-{FD363AB6-7B65-425F-9BA0-E5CA5192F071}" dt="2024-10-03T10:02:39.223" v="0"/>
        <pc:sldMkLst>
          <pc:docMk/>
          <pc:sldMk cId="1523353023" sldId="490"/>
        </pc:sldMkLst>
      </pc:sldChg>
      <pc:sldChg chg="ord">
        <pc:chgData name="Serra,Renata" userId="S::rserra@ufl.edu::b68e2af3-66e7-488b-8954-99b739b33ca5" providerId="AD" clId="Web-{FD363AB6-7B65-425F-9BA0-E5CA5192F071}" dt="2024-10-03T10:02:59.427" v="2"/>
        <pc:sldMkLst>
          <pc:docMk/>
          <pc:sldMk cId="2229194803" sldId="491"/>
        </pc:sldMkLst>
      </pc:sldChg>
      <pc:sldChg chg="modSp">
        <pc:chgData name="Serra,Renata" userId="S::rserra@ufl.edu::b68e2af3-66e7-488b-8954-99b739b33ca5" providerId="AD" clId="Web-{FD363AB6-7B65-425F-9BA0-E5CA5192F071}" dt="2024-10-03T10:04:37.273" v="11" actId="20577"/>
        <pc:sldMkLst>
          <pc:docMk/>
          <pc:sldMk cId="1145851120" sldId="493"/>
        </pc:sldMkLst>
      </pc:sldChg>
      <pc:sldChg chg="modSp">
        <pc:chgData name="Serra,Renata" userId="S::rserra@ufl.edu::b68e2af3-66e7-488b-8954-99b739b33ca5" providerId="AD" clId="Web-{FD363AB6-7B65-425F-9BA0-E5CA5192F071}" dt="2024-10-03T10:06:12.682" v="25" actId="20577"/>
        <pc:sldMkLst>
          <pc:docMk/>
          <pc:sldMk cId="3248959789" sldId="497"/>
        </pc:sldMkLst>
      </pc:sldChg>
      <pc:sldChg chg="addSp delSp modSp mod modClrScheme chgLayout">
        <pc:chgData name="Serra,Renata" userId="S::rserra@ufl.edu::b68e2af3-66e7-488b-8954-99b739b33ca5" providerId="AD" clId="Web-{FD363AB6-7B65-425F-9BA0-E5CA5192F071}" dt="2024-10-03T10:05:36.540" v="14"/>
        <pc:sldMkLst>
          <pc:docMk/>
          <pc:sldMk cId="2738088210" sldId="498"/>
        </pc:sldMkLst>
      </pc:sldChg>
      <pc:sldChg chg="delAnim">
        <pc:chgData name="Serra,Renata" userId="S::rserra@ufl.edu::b68e2af3-66e7-488b-8954-99b739b33ca5" providerId="AD" clId="Web-{FD363AB6-7B65-425F-9BA0-E5CA5192F071}" dt="2024-10-03T10:09:54.395" v="39"/>
        <pc:sldMkLst>
          <pc:docMk/>
          <pc:sldMk cId="1172154825" sldId="688"/>
        </pc:sldMkLst>
      </pc:sldChg>
      <pc:sldChg chg="modSp">
        <pc:chgData name="Serra,Renata" userId="S::rserra@ufl.edu::b68e2af3-66e7-488b-8954-99b739b33ca5" providerId="AD" clId="Web-{FD363AB6-7B65-425F-9BA0-E5CA5192F071}" dt="2024-10-03T10:05:49.931" v="15" actId="20577"/>
        <pc:sldMkLst>
          <pc:docMk/>
          <pc:sldMk cId="800861628" sldId="689"/>
        </pc:sldMkLst>
      </pc:sldChg>
      <pc:sldChg chg="modSp">
        <pc:chgData name="Serra,Renata" userId="S::rserra@ufl.edu::b68e2af3-66e7-488b-8954-99b739b33ca5" providerId="AD" clId="Web-{FD363AB6-7B65-425F-9BA0-E5CA5192F071}" dt="2024-10-03T10:05:54.135" v="17" actId="20577"/>
        <pc:sldMkLst>
          <pc:docMk/>
          <pc:sldMk cId="56004607" sldId="691"/>
        </pc:sldMkLst>
      </pc:sldChg>
      <pc:sldChg chg="modSp">
        <pc:chgData name="Serra,Renata" userId="S::rserra@ufl.edu::b68e2af3-66e7-488b-8954-99b739b33ca5" providerId="AD" clId="Web-{FD363AB6-7B65-425F-9BA0-E5CA5192F071}" dt="2024-10-03T10:06:19.995" v="26" actId="20577"/>
        <pc:sldMkLst>
          <pc:docMk/>
          <pc:sldMk cId="1691111122" sldId="693"/>
        </pc:sldMkLst>
      </pc:sldChg>
      <pc:sldChg chg="modSp">
        <pc:chgData name="Serra,Renata" userId="S::rserra@ufl.edu::b68e2af3-66e7-488b-8954-99b739b33ca5" providerId="AD" clId="Web-{FD363AB6-7B65-425F-9BA0-E5CA5192F071}" dt="2024-10-03T10:06:41.292" v="31" actId="20577"/>
        <pc:sldMkLst>
          <pc:docMk/>
          <pc:sldMk cId="916322623" sldId="695"/>
        </pc:sldMkLst>
      </pc:sldChg>
      <pc:sldChg chg="modSp">
        <pc:chgData name="Serra,Renata" userId="S::rserra@ufl.edu::b68e2af3-66e7-488b-8954-99b739b33ca5" providerId="AD" clId="Web-{FD363AB6-7B65-425F-9BA0-E5CA5192F071}" dt="2024-10-03T10:06:37.198" v="29" actId="20577"/>
        <pc:sldMkLst>
          <pc:docMk/>
          <pc:sldMk cId="766088098" sldId="696"/>
        </pc:sldMkLst>
      </pc:sldChg>
      <pc:sldChg chg="modSp">
        <pc:chgData name="Serra,Renata" userId="S::rserra@ufl.edu::b68e2af3-66e7-488b-8954-99b739b33ca5" providerId="AD" clId="Web-{FD363AB6-7B65-425F-9BA0-E5CA5192F071}" dt="2024-10-03T10:06:03.635" v="20" actId="20577"/>
        <pc:sldMkLst>
          <pc:docMk/>
          <pc:sldMk cId="722461649" sldId="700"/>
        </pc:sldMkLst>
      </pc:sldChg>
      <pc:sldChg chg="modSp">
        <pc:chgData name="Serra,Renata" userId="S::rserra@ufl.edu::b68e2af3-66e7-488b-8954-99b739b33ca5" providerId="AD" clId="Web-{FD363AB6-7B65-425F-9BA0-E5CA5192F071}" dt="2024-10-03T10:06:33.854" v="27" actId="20577"/>
        <pc:sldMkLst>
          <pc:docMk/>
          <pc:sldMk cId="2858506592" sldId="701"/>
        </pc:sldMkLst>
      </pc:sldChg>
      <pc:sldChg chg="modSp">
        <pc:chgData name="Serra,Renata" userId="S::rserra@ufl.edu::b68e2af3-66e7-488b-8954-99b739b33ca5" providerId="AD" clId="Web-{FD363AB6-7B65-425F-9BA0-E5CA5192F071}" dt="2024-10-03T10:06:08.619" v="22" actId="20577"/>
        <pc:sldMkLst>
          <pc:docMk/>
          <pc:sldMk cId="259028871" sldId="702"/>
        </pc:sldMkLst>
      </pc:sldChg>
      <pc:sldChg chg="modSp">
        <pc:chgData name="Serra,Renata" userId="S::rserra@ufl.edu::b68e2af3-66e7-488b-8954-99b739b33ca5" providerId="AD" clId="Web-{FD363AB6-7B65-425F-9BA0-E5CA5192F071}" dt="2024-10-03T10:06:49.433" v="34" actId="20577"/>
        <pc:sldMkLst>
          <pc:docMk/>
          <pc:sldMk cId="2048511453" sldId="703"/>
        </pc:sldMkLst>
      </pc:sldChg>
      <pc:sldChg chg="modSp del ord">
        <pc:chgData name="Serra,Renata" userId="S::rserra@ufl.edu::b68e2af3-66e7-488b-8954-99b739b33ca5" providerId="AD" clId="Web-{FD363AB6-7B65-425F-9BA0-E5CA5192F071}" dt="2024-10-03T10:04:53.008" v="12"/>
        <pc:sldMkLst>
          <pc:docMk/>
          <pc:sldMk cId="2599206323" sldId="707"/>
        </pc:sldMkLst>
      </pc:sldChg>
    </pc:docChg>
  </pc:docChgLst>
  <pc:docChgLst>
    <pc:chgData name="Ludgate,Nargiza" userId="S::rnargiza@ufl.edu::000fff5d-da05-4fb9-b2a4-d90a3fcede59" providerId="AD" clId="Web-{D8F5CEA7-4ED6-41AA-B806-D7701929E7E3}"/>
    <pc:docChg chg="modSld">
      <pc:chgData name="Ludgate,Nargiza" userId="S::rnargiza@ufl.edu::000fff5d-da05-4fb9-b2a4-d90a3fcede59" providerId="AD" clId="Web-{D8F5CEA7-4ED6-41AA-B806-D7701929E7E3}" dt="2024-10-03T18:15:25.536" v="2" actId="20577"/>
      <pc:docMkLst>
        <pc:docMk/>
      </pc:docMkLst>
      <pc:sldChg chg="modSp">
        <pc:chgData name="Ludgate,Nargiza" userId="S::rnargiza@ufl.edu::000fff5d-da05-4fb9-b2a4-d90a3fcede59" providerId="AD" clId="Web-{D8F5CEA7-4ED6-41AA-B806-D7701929E7E3}" dt="2024-10-03T18:15:25.536" v="2" actId="20577"/>
        <pc:sldMkLst>
          <pc:docMk/>
          <pc:sldMk cId="2231732164" sldId="710"/>
        </pc:sldMkLst>
      </pc:sldChg>
    </pc:docChg>
  </pc:docChgLst>
  <pc:docChgLst>
    <pc:chgData name="Serra,Renata" userId="S::rserra@ufl.edu::b68e2af3-66e7-488b-8954-99b739b33ca5" providerId="AD" clId="Web-{E466BA0B-7C25-49D5-97DA-34CE03C6265E}"/>
    <pc:docChg chg="modSld">
      <pc:chgData name="Serra,Renata" userId="S::rserra@ufl.edu::b68e2af3-66e7-488b-8954-99b739b33ca5" providerId="AD" clId="Web-{E466BA0B-7C25-49D5-97DA-34CE03C6265E}" dt="2024-09-19T19:39:53.007" v="0" actId="20577"/>
      <pc:docMkLst>
        <pc:docMk/>
      </pc:docMkLst>
      <pc:sldChg chg="modSp">
        <pc:chgData name="Serra,Renata" userId="S::rserra@ufl.edu::b68e2af3-66e7-488b-8954-99b739b33ca5" providerId="AD" clId="Web-{E466BA0B-7C25-49D5-97DA-34CE03C6265E}" dt="2024-09-19T19:39:53.007" v="0" actId="20577"/>
        <pc:sldMkLst>
          <pc:docMk/>
          <pc:sldMk cId="766088098" sldId="696"/>
        </pc:sldMkLst>
      </pc:sldChg>
    </pc:docChg>
  </pc:docChgLst>
  <pc:docChgLst>
    <pc:chgData name="Serra,Renata" userId="S::rserra@ufl.edu::b68e2af3-66e7-488b-8954-99b739b33ca5" providerId="AD" clId="Web-{AD078430-FCF0-48EF-AAD7-77340904790B}"/>
    <pc:docChg chg="modSld">
      <pc:chgData name="Serra,Renata" userId="S::rserra@ufl.edu::b68e2af3-66e7-488b-8954-99b739b33ca5" providerId="AD" clId="Web-{AD078430-FCF0-48EF-AAD7-77340904790B}" dt="2024-09-19T20:01:53.304" v="128" actId="20577"/>
      <pc:docMkLst>
        <pc:docMk/>
      </pc:docMkLst>
      <pc:sldChg chg="addSp delSp modSp mod modClrScheme chgLayout">
        <pc:chgData name="Serra,Renata" userId="S::rserra@ufl.edu::b68e2af3-66e7-488b-8954-99b739b33ca5" providerId="AD" clId="Web-{AD078430-FCF0-48EF-AAD7-77340904790B}" dt="2024-09-19T20:01:53.304" v="128" actId="20577"/>
        <pc:sldMkLst>
          <pc:docMk/>
          <pc:sldMk cId="3149210252" sldId="704"/>
        </pc:sldMkLst>
      </pc:sldChg>
    </pc:docChg>
  </pc:docChgLst>
  <pc:docChgLst>
    <pc:chgData name="taryndev" userId="S::taryndev_gmail.com#ext#@uflorida.onmicrosoft.com::81c77233-f19a-4c58-8789-02fb8ac1a8fe" providerId="AD" clId="Web-{41C12117-E542-3279-5CE4-39F40E7B5483}"/>
    <pc:docChg chg="modSld">
      <pc:chgData name="taryndev" userId="S::taryndev_gmail.com#ext#@uflorida.onmicrosoft.com::81c77233-f19a-4c58-8789-02fb8ac1a8fe" providerId="AD" clId="Web-{41C12117-E542-3279-5CE4-39F40E7B5483}" dt="2024-09-24T18:40:29.914" v="30" actId="20577"/>
      <pc:docMkLst>
        <pc:docMk/>
      </pc:docMkLst>
      <pc:sldChg chg="modSp">
        <pc:chgData name="taryndev" userId="S::taryndev_gmail.com#ext#@uflorida.onmicrosoft.com::81c77233-f19a-4c58-8789-02fb8ac1a8fe" providerId="AD" clId="Web-{41C12117-E542-3279-5CE4-39F40E7B5483}" dt="2024-09-24T18:36:46.890" v="18" actId="20577"/>
        <pc:sldMkLst>
          <pc:docMk/>
          <pc:sldMk cId="3893752142" sldId="494"/>
        </pc:sldMkLst>
      </pc:sldChg>
      <pc:sldChg chg="modNotes">
        <pc:chgData name="taryndev" userId="S::taryndev_gmail.com#ext#@uflorida.onmicrosoft.com::81c77233-f19a-4c58-8789-02fb8ac1a8fe" providerId="AD" clId="Web-{41C12117-E542-3279-5CE4-39F40E7B5483}" dt="2024-09-24T18:38:38.628" v="24"/>
        <pc:sldMkLst>
          <pc:docMk/>
          <pc:sldMk cId="2738088210" sldId="498"/>
        </pc:sldMkLst>
      </pc:sldChg>
      <pc:sldChg chg="modSp">
        <pc:chgData name="taryndev" userId="S::taryndev_gmail.com#ext#@uflorida.onmicrosoft.com::81c77233-f19a-4c58-8789-02fb8ac1a8fe" providerId="AD" clId="Web-{41C12117-E542-3279-5CE4-39F40E7B5483}" dt="2024-09-24T18:39:54.944" v="26" actId="20577"/>
        <pc:sldMkLst>
          <pc:docMk/>
          <pc:sldMk cId="56004607" sldId="691"/>
        </pc:sldMkLst>
      </pc:sldChg>
      <pc:sldChg chg="modSp">
        <pc:chgData name="taryndev" userId="S::taryndev_gmail.com#ext#@uflorida.onmicrosoft.com::81c77233-f19a-4c58-8789-02fb8ac1a8fe" providerId="AD" clId="Web-{41C12117-E542-3279-5CE4-39F40E7B5483}" dt="2024-09-24T18:40:29.914" v="30" actId="20577"/>
        <pc:sldMkLst>
          <pc:docMk/>
          <pc:sldMk cId="1691111122" sldId="693"/>
        </pc:sldMkLst>
      </pc:sldChg>
      <pc:sldChg chg="modSp">
        <pc:chgData name="taryndev" userId="S::taryndev_gmail.com#ext#@uflorida.onmicrosoft.com::81c77233-f19a-4c58-8789-02fb8ac1a8fe" providerId="AD" clId="Web-{41C12117-E542-3279-5CE4-39F40E7B5483}" dt="2024-09-24T18:40:06.413" v="29" actId="20577"/>
        <pc:sldMkLst>
          <pc:docMk/>
          <pc:sldMk cId="916322623" sldId="695"/>
        </pc:sldMkLst>
      </pc:sldChg>
      <pc:sldChg chg="modNotes">
        <pc:chgData name="taryndev" userId="S::taryndev_gmail.com#ext#@uflorida.onmicrosoft.com::81c77233-f19a-4c58-8789-02fb8ac1a8fe" providerId="AD" clId="Web-{41C12117-E542-3279-5CE4-39F40E7B5483}" dt="2024-09-24T18:40:00.726" v="28"/>
        <pc:sldMkLst>
          <pc:docMk/>
          <pc:sldMk cId="2858506592" sldId="701"/>
        </pc:sldMkLst>
      </pc:sldChg>
      <pc:sldChg chg="modSp">
        <pc:chgData name="taryndev" userId="S::taryndev_gmail.com#ext#@uflorida.onmicrosoft.com::81c77233-f19a-4c58-8789-02fb8ac1a8fe" providerId="AD" clId="Web-{41C12117-E542-3279-5CE4-39F40E7B5483}" dt="2024-09-24T18:36:21.342" v="11" actId="20577"/>
        <pc:sldMkLst>
          <pc:docMk/>
          <pc:sldMk cId="1417309672" sldId="705"/>
        </pc:sldMkLst>
      </pc:sldChg>
    </pc:docChg>
  </pc:docChgLst>
  <pc:docChgLst>
    <pc:chgData name="Ludgate,Nargiza" userId="000fff5d-da05-4fb9-b2a4-d90a3fcede59" providerId="ADAL" clId="{7C637577-E72F-B84E-8DEF-67F4DB3CB4AB}"/>
    <pc:docChg chg="undo custSel addSld delSld modSld sldOrd">
      <pc:chgData name="Ludgate,Nargiza" userId="000fff5d-da05-4fb9-b2a4-d90a3fcede59" providerId="ADAL" clId="{7C637577-E72F-B84E-8DEF-67F4DB3CB4AB}" dt="2024-09-19T15:05:09.910" v="785" actId="20577"/>
      <pc:docMkLst>
        <pc:docMk/>
      </pc:docMkLst>
      <pc:sldChg chg="delSp modSp mod">
        <pc:chgData name="Ludgate,Nargiza" userId="000fff5d-da05-4fb9-b2a4-d90a3fcede59" providerId="ADAL" clId="{7C637577-E72F-B84E-8DEF-67F4DB3CB4AB}" dt="2024-09-19T14:17:07.991" v="162" actId="20577"/>
        <pc:sldMkLst>
          <pc:docMk/>
          <pc:sldMk cId="3663877384" sldId="487"/>
        </pc:sldMkLst>
      </pc:sldChg>
      <pc:sldChg chg="modSp mod">
        <pc:chgData name="Ludgate,Nargiza" userId="000fff5d-da05-4fb9-b2a4-d90a3fcede59" providerId="ADAL" clId="{7C637577-E72F-B84E-8DEF-67F4DB3CB4AB}" dt="2024-09-19T14:12:29.779" v="90" actId="20577"/>
        <pc:sldMkLst>
          <pc:docMk/>
          <pc:sldMk cId="1523353023" sldId="490"/>
        </pc:sldMkLst>
      </pc:sldChg>
      <pc:sldChg chg="delSp modSp mod">
        <pc:chgData name="Ludgate,Nargiza" userId="000fff5d-da05-4fb9-b2a4-d90a3fcede59" providerId="ADAL" clId="{7C637577-E72F-B84E-8DEF-67F4DB3CB4AB}" dt="2024-09-19T14:35:58.781" v="231" actId="14"/>
        <pc:sldMkLst>
          <pc:docMk/>
          <pc:sldMk cId="2229194803" sldId="491"/>
        </pc:sldMkLst>
      </pc:sldChg>
      <pc:sldChg chg="modSp mod">
        <pc:chgData name="Ludgate,Nargiza" userId="000fff5d-da05-4fb9-b2a4-d90a3fcede59" providerId="ADAL" clId="{7C637577-E72F-B84E-8DEF-67F4DB3CB4AB}" dt="2024-09-19T14:40:39.557" v="317" actId="255"/>
        <pc:sldMkLst>
          <pc:docMk/>
          <pc:sldMk cId="1145851120" sldId="493"/>
        </pc:sldMkLst>
      </pc:sldChg>
      <pc:sldChg chg="addSp delSp modSp mod modClrScheme chgLayout">
        <pc:chgData name="Ludgate,Nargiza" userId="000fff5d-da05-4fb9-b2a4-d90a3fcede59" providerId="ADAL" clId="{7C637577-E72F-B84E-8DEF-67F4DB3CB4AB}" dt="2024-09-19T15:00:02.983" v="744" actId="1076"/>
        <pc:sldMkLst>
          <pc:docMk/>
          <pc:sldMk cId="3893752142" sldId="494"/>
        </pc:sldMkLst>
      </pc:sldChg>
      <pc:sldChg chg="del">
        <pc:chgData name="Ludgate,Nargiza" userId="000fff5d-da05-4fb9-b2a4-d90a3fcede59" providerId="ADAL" clId="{7C637577-E72F-B84E-8DEF-67F4DB3CB4AB}" dt="2024-09-19T14:58:34.379" v="701" actId="2696"/>
        <pc:sldMkLst>
          <pc:docMk/>
          <pc:sldMk cId="386208170" sldId="495"/>
        </pc:sldMkLst>
      </pc:sldChg>
      <pc:sldChg chg="modSp mod">
        <pc:chgData name="Ludgate,Nargiza" userId="000fff5d-da05-4fb9-b2a4-d90a3fcede59" providerId="ADAL" clId="{7C637577-E72F-B84E-8DEF-67F4DB3CB4AB}" dt="2024-09-19T14:41:35.713" v="325" actId="948"/>
        <pc:sldMkLst>
          <pc:docMk/>
          <pc:sldMk cId="201721268" sldId="496"/>
        </pc:sldMkLst>
      </pc:sldChg>
      <pc:sldChg chg="modSp mod">
        <pc:chgData name="Ludgate,Nargiza" userId="000fff5d-da05-4fb9-b2a4-d90a3fcede59" providerId="ADAL" clId="{7C637577-E72F-B84E-8DEF-67F4DB3CB4AB}" dt="2024-09-19T14:49:03.377" v="532" actId="20577"/>
        <pc:sldMkLst>
          <pc:docMk/>
          <pc:sldMk cId="3248959789" sldId="497"/>
        </pc:sldMkLst>
      </pc:sldChg>
      <pc:sldChg chg="ord">
        <pc:chgData name="Ludgate,Nargiza" userId="000fff5d-da05-4fb9-b2a4-d90a3fcede59" providerId="ADAL" clId="{7C637577-E72F-B84E-8DEF-67F4DB3CB4AB}" dt="2024-09-19T14:46:35.898" v="497" actId="20578"/>
        <pc:sldMkLst>
          <pc:docMk/>
          <pc:sldMk cId="2738088210" sldId="498"/>
        </pc:sldMkLst>
      </pc:sldChg>
      <pc:sldChg chg="addSp delSp modSp mod">
        <pc:chgData name="Ludgate,Nargiza" userId="000fff5d-da05-4fb9-b2a4-d90a3fcede59" providerId="ADAL" clId="{7C637577-E72F-B84E-8DEF-67F4DB3CB4AB}" dt="2024-09-19T14:53:25.769" v="633" actId="14100"/>
        <pc:sldMkLst>
          <pc:docMk/>
          <pc:sldMk cId="4054088865" sldId="499"/>
        </pc:sldMkLst>
      </pc:sldChg>
      <pc:sldChg chg="addSp delSp modSp mod">
        <pc:chgData name="Ludgate,Nargiza" userId="000fff5d-da05-4fb9-b2a4-d90a3fcede59" providerId="ADAL" clId="{7C637577-E72F-B84E-8DEF-67F4DB3CB4AB}" dt="2024-09-19T15:03:44.761" v="767" actId="12100"/>
        <pc:sldMkLst>
          <pc:docMk/>
          <pc:sldMk cId="573080728" sldId="500"/>
        </pc:sldMkLst>
      </pc:sldChg>
      <pc:sldChg chg="addSp delSp modSp mod delAnim modAnim">
        <pc:chgData name="Ludgate,Nargiza" userId="000fff5d-da05-4fb9-b2a4-d90a3fcede59" providerId="ADAL" clId="{7C637577-E72F-B84E-8DEF-67F4DB3CB4AB}" dt="2024-09-19T15:05:00.082" v="774"/>
        <pc:sldMkLst>
          <pc:docMk/>
          <pc:sldMk cId="2500631965" sldId="501"/>
        </pc:sldMkLst>
      </pc:sldChg>
      <pc:sldChg chg="modSp mod modShow">
        <pc:chgData name="Ludgate,Nargiza" userId="000fff5d-da05-4fb9-b2a4-d90a3fcede59" providerId="ADAL" clId="{7C637577-E72F-B84E-8DEF-67F4DB3CB4AB}" dt="2024-09-19T15:04:03.233" v="768" actId="729"/>
        <pc:sldMkLst>
          <pc:docMk/>
          <pc:sldMk cId="2166161025" sldId="502"/>
        </pc:sldMkLst>
      </pc:sldChg>
      <pc:sldChg chg="del">
        <pc:chgData name="Ludgate,Nargiza" userId="000fff5d-da05-4fb9-b2a4-d90a3fcede59" providerId="ADAL" clId="{7C637577-E72F-B84E-8DEF-67F4DB3CB4AB}" dt="2024-09-19T14:58:36.955" v="702" actId="2696"/>
        <pc:sldMkLst>
          <pc:docMk/>
          <pc:sldMk cId="865954443" sldId="503"/>
        </pc:sldMkLst>
      </pc:sldChg>
      <pc:sldChg chg="del">
        <pc:chgData name="Ludgate,Nargiza" userId="000fff5d-da05-4fb9-b2a4-d90a3fcede59" providerId="ADAL" clId="{7C637577-E72F-B84E-8DEF-67F4DB3CB4AB}" dt="2024-09-19T14:58:42.558" v="706" actId="2696"/>
        <pc:sldMkLst>
          <pc:docMk/>
          <pc:sldMk cId="4092370628" sldId="504"/>
        </pc:sldMkLst>
      </pc:sldChg>
      <pc:sldChg chg="del">
        <pc:chgData name="Ludgate,Nargiza" userId="000fff5d-da05-4fb9-b2a4-d90a3fcede59" providerId="ADAL" clId="{7C637577-E72F-B84E-8DEF-67F4DB3CB4AB}" dt="2024-09-19T14:58:42.545" v="705" actId="2696"/>
        <pc:sldMkLst>
          <pc:docMk/>
          <pc:sldMk cId="3121018875" sldId="507"/>
        </pc:sldMkLst>
      </pc:sldChg>
      <pc:sldChg chg="del">
        <pc:chgData name="Ludgate,Nargiza" userId="000fff5d-da05-4fb9-b2a4-d90a3fcede59" providerId="ADAL" clId="{7C637577-E72F-B84E-8DEF-67F4DB3CB4AB}" dt="2024-09-19T14:58:42.586" v="708" actId="2696"/>
        <pc:sldMkLst>
          <pc:docMk/>
          <pc:sldMk cId="3232743609" sldId="521"/>
        </pc:sldMkLst>
      </pc:sldChg>
      <pc:sldChg chg="del">
        <pc:chgData name="Ludgate,Nargiza" userId="000fff5d-da05-4fb9-b2a4-d90a3fcede59" providerId="ADAL" clId="{7C637577-E72F-B84E-8DEF-67F4DB3CB4AB}" dt="2024-09-19T14:58:42.599" v="709" actId="2696"/>
        <pc:sldMkLst>
          <pc:docMk/>
          <pc:sldMk cId="628362413" sldId="523"/>
        </pc:sldMkLst>
      </pc:sldChg>
      <pc:sldChg chg="del">
        <pc:chgData name="Ludgate,Nargiza" userId="000fff5d-da05-4fb9-b2a4-d90a3fcede59" providerId="ADAL" clId="{7C637577-E72F-B84E-8DEF-67F4DB3CB4AB}" dt="2024-09-19T14:58:42.626" v="711" actId="2696"/>
        <pc:sldMkLst>
          <pc:docMk/>
          <pc:sldMk cId="3170667917" sldId="524"/>
        </pc:sldMkLst>
      </pc:sldChg>
      <pc:sldChg chg="del">
        <pc:chgData name="Ludgate,Nargiza" userId="000fff5d-da05-4fb9-b2a4-d90a3fcede59" providerId="ADAL" clId="{7C637577-E72F-B84E-8DEF-67F4DB3CB4AB}" dt="2024-09-19T14:58:42.613" v="710" actId="2696"/>
        <pc:sldMkLst>
          <pc:docMk/>
          <pc:sldMk cId="957592468" sldId="525"/>
        </pc:sldMkLst>
      </pc:sldChg>
      <pc:sldChg chg="del">
        <pc:chgData name="Ludgate,Nargiza" userId="000fff5d-da05-4fb9-b2a4-d90a3fcede59" providerId="ADAL" clId="{7C637577-E72F-B84E-8DEF-67F4DB3CB4AB}" dt="2024-09-19T14:58:42.640" v="712" actId="2696"/>
        <pc:sldMkLst>
          <pc:docMk/>
          <pc:sldMk cId="3686394762" sldId="527"/>
        </pc:sldMkLst>
      </pc:sldChg>
      <pc:sldChg chg="del">
        <pc:chgData name="Ludgate,Nargiza" userId="000fff5d-da05-4fb9-b2a4-d90a3fcede59" providerId="ADAL" clId="{7C637577-E72F-B84E-8DEF-67F4DB3CB4AB}" dt="2024-09-19T14:58:42.654" v="713" actId="2696"/>
        <pc:sldMkLst>
          <pc:docMk/>
          <pc:sldMk cId="264134122" sldId="528"/>
        </pc:sldMkLst>
      </pc:sldChg>
      <pc:sldChg chg="del">
        <pc:chgData name="Ludgate,Nargiza" userId="000fff5d-da05-4fb9-b2a4-d90a3fcede59" providerId="ADAL" clId="{7C637577-E72F-B84E-8DEF-67F4DB3CB4AB}" dt="2024-09-19T14:58:42.667" v="714" actId="2696"/>
        <pc:sldMkLst>
          <pc:docMk/>
          <pc:sldMk cId="3050124694" sldId="541"/>
        </pc:sldMkLst>
      </pc:sldChg>
      <pc:sldChg chg="del">
        <pc:chgData name="Ludgate,Nargiza" userId="000fff5d-da05-4fb9-b2a4-d90a3fcede59" providerId="ADAL" clId="{7C637577-E72F-B84E-8DEF-67F4DB3CB4AB}" dt="2024-09-19T14:58:42.680" v="715" actId="2696"/>
        <pc:sldMkLst>
          <pc:docMk/>
          <pc:sldMk cId="3504705627" sldId="542"/>
        </pc:sldMkLst>
      </pc:sldChg>
      <pc:sldChg chg="del">
        <pc:chgData name="Ludgate,Nargiza" userId="000fff5d-da05-4fb9-b2a4-d90a3fcede59" providerId="ADAL" clId="{7C637577-E72F-B84E-8DEF-67F4DB3CB4AB}" dt="2024-09-19T14:58:42.689" v="716" actId="2696"/>
        <pc:sldMkLst>
          <pc:docMk/>
          <pc:sldMk cId="495536626" sldId="543"/>
        </pc:sldMkLst>
      </pc:sldChg>
      <pc:sldChg chg="del">
        <pc:chgData name="Ludgate,Nargiza" userId="000fff5d-da05-4fb9-b2a4-d90a3fcede59" providerId="ADAL" clId="{7C637577-E72F-B84E-8DEF-67F4DB3CB4AB}" dt="2024-09-19T14:58:42.572" v="707" actId="2696"/>
        <pc:sldMkLst>
          <pc:docMk/>
          <pc:sldMk cId="777384043" sldId="575"/>
        </pc:sldMkLst>
      </pc:sldChg>
      <pc:sldChg chg="del">
        <pc:chgData name="Ludgate,Nargiza" userId="000fff5d-da05-4fb9-b2a4-d90a3fcede59" providerId="ADAL" clId="{7C637577-E72F-B84E-8DEF-67F4DB3CB4AB}" dt="2024-09-19T14:58:42.507" v="703" actId="2696"/>
        <pc:sldMkLst>
          <pc:docMk/>
          <pc:sldMk cId="355516286" sldId="579"/>
        </pc:sldMkLst>
      </pc:sldChg>
      <pc:sldChg chg="del">
        <pc:chgData name="Ludgate,Nargiza" userId="000fff5d-da05-4fb9-b2a4-d90a3fcede59" providerId="ADAL" clId="{7C637577-E72F-B84E-8DEF-67F4DB3CB4AB}" dt="2024-09-19T14:58:42.530" v="704" actId="2696"/>
        <pc:sldMkLst>
          <pc:docMk/>
          <pc:sldMk cId="2367180329" sldId="580"/>
        </pc:sldMkLst>
      </pc:sldChg>
      <pc:sldChg chg="modSp mod">
        <pc:chgData name="Ludgate,Nargiza" userId="000fff5d-da05-4fb9-b2a4-d90a3fcede59" providerId="ADAL" clId="{7C637577-E72F-B84E-8DEF-67F4DB3CB4AB}" dt="2024-09-19T14:18:47.024" v="180" actId="20577"/>
        <pc:sldMkLst>
          <pc:docMk/>
          <pc:sldMk cId="935934768" sldId="684"/>
        </pc:sldMkLst>
      </pc:sldChg>
      <pc:sldChg chg="modSp mod modNotesTx">
        <pc:chgData name="Ludgate,Nargiza" userId="000fff5d-da05-4fb9-b2a4-d90a3fcede59" providerId="ADAL" clId="{7C637577-E72F-B84E-8DEF-67F4DB3CB4AB}" dt="2024-09-19T14:19:25.167" v="190" actId="20577"/>
        <pc:sldMkLst>
          <pc:docMk/>
          <pc:sldMk cId="1172154825" sldId="688"/>
        </pc:sldMkLst>
      </pc:sldChg>
      <pc:sldChg chg="modSp mod">
        <pc:chgData name="Ludgate,Nargiza" userId="000fff5d-da05-4fb9-b2a4-d90a3fcede59" providerId="ADAL" clId="{7C637577-E72F-B84E-8DEF-67F4DB3CB4AB}" dt="2024-09-19T14:42:00.115" v="332" actId="948"/>
        <pc:sldMkLst>
          <pc:docMk/>
          <pc:sldMk cId="800861628" sldId="689"/>
        </pc:sldMkLst>
      </pc:sldChg>
      <pc:sldChg chg="modSp mod">
        <pc:chgData name="Ludgate,Nargiza" userId="000fff5d-da05-4fb9-b2a4-d90a3fcede59" providerId="ADAL" clId="{7C637577-E72F-B84E-8DEF-67F4DB3CB4AB}" dt="2024-09-19T14:50:31.532" v="585" actId="20577"/>
        <pc:sldMkLst>
          <pc:docMk/>
          <pc:sldMk cId="56004607" sldId="691"/>
        </pc:sldMkLst>
      </pc:sldChg>
      <pc:sldChg chg="modSp mod">
        <pc:chgData name="Ludgate,Nargiza" userId="000fff5d-da05-4fb9-b2a4-d90a3fcede59" providerId="ADAL" clId="{7C637577-E72F-B84E-8DEF-67F4DB3CB4AB}" dt="2024-09-19T14:50:46.322" v="598" actId="20577"/>
        <pc:sldMkLst>
          <pc:docMk/>
          <pc:sldMk cId="1691111122" sldId="693"/>
        </pc:sldMkLst>
      </pc:sldChg>
      <pc:sldChg chg="modSp mod">
        <pc:chgData name="Ludgate,Nargiza" userId="000fff5d-da05-4fb9-b2a4-d90a3fcede59" providerId="ADAL" clId="{7C637577-E72F-B84E-8DEF-67F4DB3CB4AB}" dt="2024-09-19T14:50:26.160" v="584" actId="20577"/>
        <pc:sldMkLst>
          <pc:docMk/>
          <pc:sldMk cId="916322623" sldId="695"/>
        </pc:sldMkLst>
      </pc:sldChg>
      <pc:sldChg chg="modSp mod">
        <pc:chgData name="Ludgate,Nargiza" userId="000fff5d-da05-4fb9-b2a4-d90a3fcede59" providerId="ADAL" clId="{7C637577-E72F-B84E-8DEF-67F4DB3CB4AB}" dt="2024-09-19T14:45:21.493" v="451" actId="20577"/>
        <pc:sldMkLst>
          <pc:docMk/>
          <pc:sldMk cId="766088098" sldId="696"/>
        </pc:sldMkLst>
      </pc:sldChg>
      <pc:sldChg chg="modSp mod">
        <pc:chgData name="Ludgate,Nargiza" userId="000fff5d-da05-4fb9-b2a4-d90a3fcede59" providerId="ADAL" clId="{7C637577-E72F-B84E-8DEF-67F4DB3CB4AB}" dt="2024-09-19T14:36:27.879" v="237" actId="20577"/>
        <pc:sldMkLst>
          <pc:docMk/>
          <pc:sldMk cId="1846355932" sldId="697"/>
        </pc:sldMkLst>
      </pc:sldChg>
      <pc:sldChg chg="modSp del mod">
        <pc:chgData name="Ludgate,Nargiza" userId="000fff5d-da05-4fb9-b2a4-d90a3fcede59" providerId="ADAL" clId="{7C637577-E72F-B84E-8DEF-67F4DB3CB4AB}" dt="2024-09-19T14:51:48.445" v="613" actId="2696"/>
        <pc:sldMkLst>
          <pc:docMk/>
          <pc:sldMk cId="2747756085" sldId="698"/>
        </pc:sldMkLst>
      </pc:sldChg>
      <pc:sldChg chg="modSp mod">
        <pc:chgData name="Ludgate,Nargiza" userId="000fff5d-da05-4fb9-b2a4-d90a3fcede59" providerId="ADAL" clId="{7C637577-E72F-B84E-8DEF-67F4DB3CB4AB}" dt="2024-09-19T14:57:56.332" v="698" actId="1076"/>
        <pc:sldMkLst>
          <pc:docMk/>
          <pc:sldMk cId="868832913" sldId="699"/>
        </pc:sldMkLst>
      </pc:sldChg>
      <pc:sldChg chg="addSp delSp modSp new mod modClrScheme chgLayout">
        <pc:chgData name="Ludgate,Nargiza" userId="000fff5d-da05-4fb9-b2a4-d90a3fcede59" providerId="ADAL" clId="{7C637577-E72F-B84E-8DEF-67F4DB3CB4AB}" dt="2024-09-19T14:43:53.606" v="409" actId="1076"/>
        <pc:sldMkLst>
          <pc:docMk/>
          <pc:sldMk cId="722461649" sldId="700"/>
        </pc:sldMkLst>
      </pc:sldChg>
      <pc:sldChg chg="addSp delSp modSp new mod modClrScheme chgLayout">
        <pc:chgData name="Ludgate,Nargiza" userId="000fff5d-da05-4fb9-b2a4-d90a3fcede59" providerId="ADAL" clId="{7C637577-E72F-B84E-8DEF-67F4DB3CB4AB}" dt="2024-09-19T14:43:49.138" v="408" actId="1076"/>
        <pc:sldMkLst>
          <pc:docMk/>
          <pc:sldMk cId="2858506592" sldId="701"/>
        </pc:sldMkLst>
      </pc:sldChg>
      <pc:sldChg chg="addSp delSp modSp new mod modClrScheme chgLayout">
        <pc:chgData name="Ludgate,Nargiza" userId="000fff5d-da05-4fb9-b2a4-d90a3fcede59" providerId="ADAL" clId="{7C637577-E72F-B84E-8DEF-67F4DB3CB4AB}" dt="2024-09-19T14:47:22.726" v="501" actId="207"/>
        <pc:sldMkLst>
          <pc:docMk/>
          <pc:sldMk cId="259028871" sldId="702"/>
        </pc:sldMkLst>
      </pc:sldChg>
      <pc:sldChg chg="addSp delSp modSp new mod modClrScheme chgLayout">
        <pc:chgData name="Ludgate,Nargiza" userId="000fff5d-da05-4fb9-b2a4-d90a3fcede59" providerId="ADAL" clId="{7C637577-E72F-B84E-8DEF-67F4DB3CB4AB}" dt="2024-09-19T14:51:47.179" v="612" actId="207"/>
        <pc:sldMkLst>
          <pc:docMk/>
          <pc:sldMk cId="2048511453" sldId="703"/>
        </pc:sldMkLst>
      </pc:sldChg>
      <pc:sldChg chg="modSp new mod">
        <pc:chgData name="Ludgate,Nargiza" userId="000fff5d-da05-4fb9-b2a4-d90a3fcede59" providerId="ADAL" clId="{7C637577-E72F-B84E-8DEF-67F4DB3CB4AB}" dt="2024-09-19T15:05:09.910" v="785" actId="20577"/>
        <pc:sldMkLst>
          <pc:docMk/>
          <pc:sldMk cId="3149210252" sldId="704"/>
        </pc:sldMkLst>
      </pc:sldChg>
    </pc:docChg>
  </pc:docChgLst>
  <pc:docChgLst>
    <pc:chgData clId="Web-{62DADEBC-B09E-41DD-9AFB-93D0789C89E7}"/>
    <pc:docChg chg="mod addSld delSld modSld sldOrd">
      <pc:chgData name="" userId="" providerId="" clId="Web-{62DADEBC-B09E-41DD-9AFB-93D0789C89E7}" dt="2024-09-19T07:35:35.015" v="846" actId="20577"/>
      <pc:docMkLst>
        <pc:docMk/>
      </pc:docMkLst>
      <pc:sldChg chg="modSp">
        <pc:chgData name="" userId="" providerId="" clId="Web-{62DADEBC-B09E-41DD-9AFB-93D0789C89E7}" dt="2024-09-19T06:33:25.631" v="25" actId="20577"/>
        <pc:sldMkLst>
          <pc:docMk/>
          <pc:sldMk cId="1523353023" sldId="490"/>
        </pc:sldMkLst>
      </pc:sldChg>
      <pc:sldChg chg="modSp">
        <pc:chgData name="" userId="" providerId="" clId="Web-{62DADEBC-B09E-41DD-9AFB-93D0789C89E7}" dt="2024-09-19T06:33:47.459" v="30" actId="1076"/>
        <pc:sldMkLst>
          <pc:docMk/>
          <pc:sldMk cId="2229194803" sldId="491"/>
        </pc:sldMkLst>
      </pc:sldChg>
      <pc:sldChg chg="addSp delSp modSp mod modClrScheme chgLayout">
        <pc:chgData name="" userId="" providerId="" clId="Web-{62DADEBC-B09E-41DD-9AFB-93D0789C89E7}" dt="2024-09-19T07:30:26.335" v="765" actId="20577"/>
        <pc:sldMkLst>
          <pc:docMk/>
          <pc:sldMk cId="201721268" sldId="496"/>
        </pc:sldMkLst>
      </pc:sldChg>
      <pc:sldChg chg="addSp delSp modSp mod modClrScheme chgLayout">
        <pc:chgData name="" userId="" providerId="" clId="Web-{62DADEBC-B09E-41DD-9AFB-93D0789C89E7}" dt="2024-09-19T07:31:43.961" v="790" actId="20577"/>
        <pc:sldMkLst>
          <pc:docMk/>
          <pc:sldMk cId="3248959789" sldId="497"/>
        </pc:sldMkLst>
      </pc:sldChg>
      <pc:sldChg chg="ord">
        <pc:chgData name="" userId="" providerId="" clId="Web-{62DADEBC-B09E-41DD-9AFB-93D0789C89E7}" dt="2024-09-19T07:32:24.259" v="798"/>
        <pc:sldMkLst>
          <pc:docMk/>
          <pc:sldMk cId="2738088210" sldId="498"/>
        </pc:sldMkLst>
      </pc:sldChg>
      <pc:sldChg chg="modSp add replId">
        <pc:chgData name="" userId="" providerId="" clId="Web-{62DADEBC-B09E-41DD-9AFB-93D0789C89E7}" dt="2024-09-19T07:30:30.600" v="768" actId="20577"/>
        <pc:sldMkLst>
          <pc:docMk/>
          <pc:sldMk cId="800861628" sldId="689"/>
        </pc:sldMkLst>
      </pc:sldChg>
      <pc:sldChg chg="modSp new del">
        <pc:chgData name="" userId="" providerId="" clId="Web-{62DADEBC-B09E-41DD-9AFB-93D0789C89E7}" dt="2024-09-19T07:32:10.024" v="796"/>
        <pc:sldMkLst>
          <pc:docMk/>
          <pc:sldMk cId="3883859961" sldId="690"/>
        </pc:sldMkLst>
      </pc:sldChg>
      <pc:sldChg chg="modSp add replId">
        <pc:chgData name="" userId="" providerId="" clId="Web-{62DADEBC-B09E-41DD-9AFB-93D0789C89E7}" dt="2024-09-19T07:30:36.475" v="772" actId="20577"/>
        <pc:sldMkLst>
          <pc:docMk/>
          <pc:sldMk cId="56004607" sldId="691"/>
        </pc:sldMkLst>
      </pc:sldChg>
      <pc:sldChg chg="modSp add del replId">
        <pc:chgData name="" userId="" providerId="" clId="Web-{62DADEBC-B09E-41DD-9AFB-93D0789C89E7}" dt="2024-09-19T07:27:13.971" v="744"/>
        <pc:sldMkLst>
          <pc:docMk/>
          <pc:sldMk cId="3436036460" sldId="692"/>
        </pc:sldMkLst>
      </pc:sldChg>
      <pc:sldChg chg="modSp add replId">
        <pc:chgData name="" userId="" providerId="" clId="Web-{62DADEBC-B09E-41DD-9AFB-93D0789C89E7}" dt="2024-09-19T07:32:00.712" v="795" actId="20577"/>
        <pc:sldMkLst>
          <pc:docMk/>
          <pc:sldMk cId="1691111122" sldId="693"/>
        </pc:sldMkLst>
      </pc:sldChg>
      <pc:sldChg chg="modSp new ord">
        <pc:chgData name="" userId="" providerId="" clId="Web-{62DADEBC-B09E-41DD-9AFB-93D0789C89E7}" dt="2024-09-19T07:32:39.213" v="799" actId="20577"/>
        <pc:sldMkLst>
          <pc:docMk/>
          <pc:sldMk cId="1550648697" sldId="694"/>
        </pc:sldMkLst>
      </pc:sldChg>
      <pc:sldChg chg="modSp add replId">
        <pc:chgData name="" userId="" providerId="" clId="Web-{62DADEBC-B09E-41DD-9AFB-93D0789C89E7}" dt="2024-09-19T07:31:27.070" v="787" actId="20577"/>
        <pc:sldMkLst>
          <pc:docMk/>
          <pc:sldMk cId="916322623" sldId="695"/>
        </pc:sldMkLst>
      </pc:sldChg>
      <pc:sldChg chg="modSp add replId">
        <pc:chgData name="" userId="" providerId="" clId="Web-{62DADEBC-B09E-41DD-9AFB-93D0789C89E7}" dt="2024-09-19T07:35:35.015" v="846" actId="20577"/>
        <pc:sldMkLst>
          <pc:docMk/>
          <pc:sldMk cId="766088098" sldId="696"/>
        </pc:sldMkLst>
      </pc:sldChg>
    </pc:docChg>
  </pc:docChgLst>
  <pc:docChgLst>
    <pc:chgData name="Ludgate,Nargiza" userId="S::rnargiza@ufl.edu::000fff5d-da05-4fb9-b2a4-d90a3fcede59" providerId="AD" clId="Web-{517ED228-95B4-4BB8-9C9E-475DD04803E1}"/>
    <pc:docChg chg="modSld">
      <pc:chgData name="Ludgate,Nargiza" userId="S::rnargiza@ufl.edu::000fff5d-da05-4fb9-b2a4-d90a3fcede59" providerId="AD" clId="Web-{517ED228-95B4-4BB8-9C9E-475DD04803E1}" dt="2024-09-23T15:44:53.600" v="19"/>
      <pc:docMkLst>
        <pc:docMk/>
      </pc:docMkLst>
      <pc:sldChg chg="modSp">
        <pc:chgData name="Ludgate,Nargiza" userId="S::rnargiza@ufl.edu::000fff5d-da05-4fb9-b2a4-d90a3fcede59" providerId="AD" clId="Web-{517ED228-95B4-4BB8-9C9E-475DD04803E1}" dt="2024-09-23T15:43:50.816" v="13" actId="20577"/>
        <pc:sldMkLst>
          <pc:docMk/>
          <pc:sldMk cId="3663877384" sldId="487"/>
        </pc:sldMkLst>
      </pc:sldChg>
      <pc:sldChg chg="modSp">
        <pc:chgData name="Ludgate,Nargiza" userId="S::rnargiza@ufl.edu::000fff5d-da05-4fb9-b2a4-d90a3fcede59" providerId="AD" clId="Web-{517ED228-95B4-4BB8-9C9E-475DD04803E1}" dt="2024-09-23T15:44:53.600" v="19"/>
        <pc:sldMkLst>
          <pc:docMk/>
          <pc:sldMk cId="868832913" sldId="699"/>
        </pc:sldMkLst>
      </pc:sldChg>
    </pc:docChg>
  </pc:docChgLst>
  <pc:docChgLst>
    <pc:chgData name="Ludgate,Nargiza" userId="S::rnargiza@ufl.edu::000fff5d-da05-4fb9-b2a4-d90a3fcede59" providerId="AD" clId="Web-{33863428-72F4-4947-8579-C1D7E9973362}"/>
    <pc:docChg chg="modSld sldOrd">
      <pc:chgData name="Ludgate,Nargiza" userId="S::rnargiza@ufl.edu::000fff5d-da05-4fb9-b2a4-d90a3fcede59" providerId="AD" clId="Web-{33863428-72F4-4947-8579-C1D7E9973362}" dt="2024-10-03T08:26:32.334" v="61" actId="20577"/>
      <pc:docMkLst>
        <pc:docMk/>
      </pc:docMkLst>
      <pc:sldChg chg="ord">
        <pc:chgData name="Ludgate,Nargiza" userId="S::rnargiza@ufl.edu::000fff5d-da05-4fb9-b2a4-d90a3fcede59" providerId="AD" clId="Web-{33863428-72F4-4947-8579-C1D7E9973362}" dt="2024-10-03T08:25:13.331" v="4"/>
        <pc:sldMkLst>
          <pc:docMk/>
          <pc:sldMk cId="1417309672" sldId="705"/>
        </pc:sldMkLst>
      </pc:sldChg>
      <pc:sldChg chg="modSp">
        <pc:chgData name="Ludgate,Nargiza" userId="S::rnargiza@ufl.edu::000fff5d-da05-4fb9-b2a4-d90a3fcede59" providerId="AD" clId="Web-{33863428-72F4-4947-8579-C1D7E9973362}" dt="2024-10-03T08:24:38.096" v="3" actId="20577"/>
        <pc:sldMkLst>
          <pc:docMk/>
          <pc:sldMk cId="1546672290" sldId="706"/>
        </pc:sldMkLst>
      </pc:sldChg>
      <pc:sldChg chg="modSp">
        <pc:chgData name="Ludgate,Nargiza" userId="S::rnargiza@ufl.edu::000fff5d-da05-4fb9-b2a4-d90a3fcede59" providerId="AD" clId="Web-{33863428-72F4-4947-8579-C1D7E9973362}" dt="2024-10-03T08:26:32.334" v="61" actId="20577"/>
        <pc:sldMkLst>
          <pc:docMk/>
          <pc:sldMk cId="2599206323" sldId="707"/>
        </pc:sldMkLst>
      </pc:sldChg>
    </pc:docChg>
  </pc:docChgLst>
  <pc:docChgLst>
    <pc:chgData name="Ludgate,Nargiza" userId="S::rnargiza@ufl.edu::000fff5d-da05-4fb9-b2a4-d90a3fcede59" providerId="AD" clId="Web-{172B9C78-4C2B-4A28-8DCD-9EC843EDEE4C}"/>
    <pc:docChg chg="addSld modSld">
      <pc:chgData name="Ludgate,Nargiza" userId="S::rnargiza@ufl.edu::000fff5d-da05-4fb9-b2a4-d90a3fcede59" providerId="AD" clId="Web-{172B9C78-4C2B-4A28-8DCD-9EC843EDEE4C}" dt="2024-10-03T12:39:14.061" v="12" actId="20577"/>
      <pc:docMkLst>
        <pc:docMk/>
      </pc:docMkLst>
      <pc:sldChg chg="addSp delSp modSp new mod modClrScheme chgLayout">
        <pc:chgData name="Ludgate,Nargiza" userId="S::rnargiza@ufl.edu::000fff5d-da05-4fb9-b2a4-d90a3fcede59" providerId="AD" clId="Web-{172B9C78-4C2B-4A28-8DCD-9EC843EDEE4C}" dt="2024-10-03T12:39:14.061" v="12" actId="20577"/>
        <pc:sldMkLst>
          <pc:docMk/>
          <pc:sldMk cId="2231732164" sldId="710"/>
        </pc:sldMkLst>
      </pc:sldChg>
    </pc:docChg>
  </pc:docChgLst>
  <pc:docChgLst>
    <pc:chgData name="Serra,Renata" userId="S::rserra@ufl.edu::b68e2af3-66e7-488b-8954-99b739b33ca5" providerId="AD" clId="Web-{ABDB853F-BA65-47DD-B749-5B77935BA8A3}"/>
    <pc:docChg chg="modSld">
      <pc:chgData name="Serra,Renata" userId="S::rserra@ufl.edu::b68e2af3-66e7-488b-8954-99b739b33ca5" providerId="AD" clId="Web-{ABDB853F-BA65-47DD-B749-5B77935BA8A3}" dt="2024-09-29T15:49:29.709" v="12"/>
      <pc:docMkLst>
        <pc:docMk/>
      </pc:docMkLst>
      <pc:sldChg chg="addSp delSp modSp">
        <pc:chgData name="Serra,Renata" userId="S::rserra@ufl.edu::b68e2af3-66e7-488b-8954-99b739b33ca5" providerId="AD" clId="Web-{ABDB853F-BA65-47DD-B749-5B77935BA8A3}" dt="2024-09-29T15:49:29.709" v="12"/>
        <pc:sldMkLst>
          <pc:docMk/>
          <pc:sldMk cId="3149210252" sldId="704"/>
        </pc:sldMkLst>
      </pc:sldChg>
    </pc:docChg>
  </pc:docChgLst>
  <pc:docChgLst>
    <pc:chgData name="Serra,Renata" userId="S::rserra@ufl.edu::b68e2af3-66e7-488b-8954-99b739b33ca5" providerId="AD" clId="Web-{6ABEE4BD-4F21-4FBD-A81C-3A13E7E88497}"/>
    <pc:docChg chg="addSld delSld modSld sldOrd">
      <pc:chgData name="Serra,Renata" userId="S::rserra@ufl.edu::b68e2af3-66e7-488b-8954-99b739b33ca5" providerId="AD" clId="Web-{6ABEE4BD-4F21-4FBD-A81C-3A13E7E88497}" dt="2024-09-19T09:21:18.579" v="1073" actId="20577"/>
      <pc:docMkLst>
        <pc:docMk/>
      </pc:docMkLst>
      <pc:sldChg chg="del">
        <pc:chgData name="Serra,Renata" userId="S::rserra@ufl.edu::b68e2af3-66e7-488b-8954-99b739b33ca5" providerId="AD" clId="Web-{6ABEE4BD-4F21-4FBD-A81C-3A13E7E88497}" dt="2024-09-19T08:21:21.522" v="239"/>
        <pc:sldMkLst>
          <pc:docMk/>
          <pc:sldMk cId="2058324345" sldId="492"/>
        </pc:sldMkLst>
      </pc:sldChg>
      <pc:sldChg chg="modSp">
        <pc:chgData name="Serra,Renata" userId="S::rserra@ufl.edu::b68e2af3-66e7-488b-8954-99b739b33ca5" providerId="AD" clId="Web-{6ABEE4BD-4F21-4FBD-A81C-3A13E7E88497}" dt="2024-09-19T09:20:18.187" v="1057" actId="20577"/>
        <pc:sldMkLst>
          <pc:docMk/>
          <pc:sldMk cId="386208170" sldId="495"/>
        </pc:sldMkLst>
      </pc:sldChg>
      <pc:sldChg chg="modSp ord">
        <pc:chgData name="Serra,Renata" userId="S::rserra@ufl.edu::b68e2af3-66e7-488b-8954-99b739b33ca5" providerId="AD" clId="Web-{6ABEE4BD-4F21-4FBD-A81C-3A13E7E88497}" dt="2024-09-19T09:13:53.959" v="734" actId="20577"/>
        <pc:sldMkLst>
          <pc:docMk/>
          <pc:sldMk cId="4054088865" sldId="499"/>
        </pc:sldMkLst>
      </pc:sldChg>
      <pc:sldChg chg="modSp">
        <pc:chgData name="Serra,Renata" userId="S::rserra@ufl.edu::b68e2af3-66e7-488b-8954-99b739b33ca5" providerId="AD" clId="Web-{6ABEE4BD-4F21-4FBD-A81C-3A13E7E88497}" dt="2024-09-19T09:18:05.668" v="1030" actId="20577"/>
        <pc:sldMkLst>
          <pc:docMk/>
          <pc:sldMk cId="573080728" sldId="500"/>
        </pc:sldMkLst>
      </pc:sldChg>
      <pc:sldChg chg="modSp">
        <pc:chgData name="Serra,Renata" userId="S::rserra@ufl.edu::b68e2af3-66e7-488b-8954-99b739b33ca5" providerId="AD" clId="Web-{6ABEE4BD-4F21-4FBD-A81C-3A13E7E88497}" dt="2024-09-19T09:20:24.812" v="1058" actId="20577"/>
        <pc:sldMkLst>
          <pc:docMk/>
          <pc:sldMk cId="2500631965" sldId="501"/>
        </pc:sldMkLst>
      </pc:sldChg>
      <pc:sldChg chg="modSp">
        <pc:chgData name="Serra,Renata" userId="S::rserra@ufl.edu::b68e2af3-66e7-488b-8954-99b739b33ca5" providerId="AD" clId="Web-{6ABEE4BD-4F21-4FBD-A81C-3A13E7E88497}" dt="2024-09-19T09:21:18.579" v="1073" actId="20577"/>
        <pc:sldMkLst>
          <pc:docMk/>
          <pc:sldMk cId="2166161025" sldId="502"/>
        </pc:sldMkLst>
      </pc:sldChg>
      <pc:sldChg chg="add del">
        <pc:chgData name="Serra,Renata" userId="S::rserra@ufl.edu::b68e2af3-66e7-488b-8954-99b739b33ca5" providerId="AD" clId="Web-{6ABEE4BD-4F21-4FBD-A81C-3A13E7E88497}" dt="2024-09-19T08:17:30.938" v="227"/>
        <pc:sldMkLst>
          <pc:docMk/>
          <pc:sldMk cId="4092370628" sldId="504"/>
        </pc:sldMkLst>
      </pc:sldChg>
      <pc:sldChg chg="add del">
        <pc:chgData name="Serra,Renata" userId="S::rserra@ufl.edu::b68e2af3-66e7-488b-8954-99b739b33ca5" providerId="AD" clId="Web-{6ABEE4BD-4F21-4FBD-A81C-3A13E7E88497}" dt="2024-09-19T08:17:30.923" v="226"/>
        <pc:sldMkLst>
          <pc:docMk/>
          <pc:sldMk cId="3121018875" sldId="507"/>
        </pc:sldMkLst>
      </pc:sldChg>
      <pc:sldChg chg="add del">
        <pc:chgData name="Serra,Renata" userId="S::rserra@ufl.edu::b68e2af3-66e7-488b-8954-99b739b33ca5" providerId="AD" clId="Web-{6ABEE4BD-4F21-4FBD-A81C-3A13E7E88497}" dt="2024-09-19T08:17:30.969" v="229"/>
        <pc:sldMkLst>
          <pc:docMk/>
          <pc:sldMk cId="3232743609" sldId="521"/>
        </pc:sldMkLst>
      </pc:sldChg>
      <pc:sldChg chg="add del">
        <pc:chgData name="Serra,Renata" userId="S::rserra@ufl.edu::b68e2af3-66e7-488b-8954-99b739b33ca5" providerId="AD" clId="Web-{6ABEE4BD-4F21-4FBD-A81C-3A13E7E88497}" dt="2024-09-19T08:17:30.985" v="230"/>
        <pc:sldMkLst>
          <pc:docMk/>
          <pc:sldMk cId="628362413" sldId="523"/>
        </pc:sldMkLst>
      </pc:sldChg>
      <pc:sldChg chg="add del">
        <pc:chgData name="Serra,Renata" userId="S::rserra@ufl.edu::b68e2af3-66e7-488b-8954-99b739b33ca5" providerId="AD" clId="Web-{6ABEE4BD-4F21-4FBD-A81C-3A13E7E88497}" dt="2024-09-19T08:17:31.001" v="232"/>
        <pc:sldMkLst>
          <pc:docMk/>
          <pc:sldMk cId="3170667917" sldId="524"/>
        </pc:sldMkLst>
      </pc:sldChg>
      <pc:sldChg chg="add del">
        <pc:chgData name="Serra,Renata" userId="S::rserra@ufl.edu::b68e2af3-66e7-488b-8954-99b739b33ca5" providerId="AD" clId="Web-{6ABEE4BD-4F21-4FBD-A81C-3A13E7E88497}" dt="2024-09-19T08:17:30.985" v="231"/>
        <pc:sldMkLst>
          <pc:docMk/>
          <pc:sldMk cId="957592468" sldId="525"/>
        </pc:sldMkLst>
      </pc:sldChg>
      <pc:sldChg chg="add del">
        <pc:chgData name="Serra,Renata" userId="S::rserra@ufl.edu::b68e2af3-66e7-488b-8954-99b739b33ca5" providerId="AD" clId="Web-{6ABEE4BD-4F21-4FBD-A81C-3A13E7E88497}" dt="2024-09-19T08:17:31.016" v="233"/>
        <pc:sldMkLst>
          <pc:docMk/>
          <pc:sldMk cId="3686394762" sldId="527"/>
        </pc:sldMkLst>
      </pc:sldChg>
      <pc:sldChg chg="add del">
        <pc:chgData name="Serra,Renata" userId="S::rserra@ufl.edu::b68e2af3-66e7-488b-8954-99b739b33ca5" providerId="AD" clId="Web-{6ABEE4BD-4F21-4FBD-A81C-3A13E7E88497}" dt="2024-09-19T08:17:31.032" v="234"/>
        <pc:sldMkLst>
          <pc:docMk/>
          <pc:sldMk cId="264134122" sldId="528"/>
        </pc:sldMkLst>
      </pc:sldChg>
      <pc:sldChg chg="add del">
        <pc:chgData name="Serra,Renata" userId="S::rserra@ufl.edu::b68e2af3-66e7-488b-8954-99b739b33ca5" providerId="AD" clId="Web-{6ABEE4BD-4F21-4FBD-A81C-3A13E7E88497}" dt="2024-09-19T08:17:31.048" v="235"/>
        <pc:sldMkLst>
          <pc:docMk/>
          <pc:sldMk cId="3050124694" sldId="541"/>
        </pc:sldMkLst>
      </pc:sldChg>
      <pc:sldChg chg="add del">
        <pc:chgData name="Serra,Renata" userId="S::rserra@ufl.edu::b68e2af3-66e7-488b-8954-99b739b33ca5" providerId="AD" clId="Web-{6ABEE4BD-4F21-4FBD-A81C-3A13E7E88497}" dt="2024-09-19T08:17:31.063" v="236"/>
        <pc:sldMkLst>
          <pc:docMk/>
          <pc:sldMk cId="3504705627" sldId="542"/>
        </pc:sldMkLst>
      </pc:sldChg>
      <pc:sldChg chg="add del">
        <pc:chgData name="Serra,Renata" userId="S::rserra@ufl.edu::b68e2af3-66e7-488b-8954-99b739b33ca5" providerId="AD" clId="Web-{6ABEE4BD-4F21-4FBD-A81C-3A13E7E88497}" dt="2024-09-19T08:17:31.079" v="237"/>
        <pc:sldMkLst>
          <pc:docMk/>
          <pc:sldMk cId="495536626" sldId="543"/>
        </pc:sldMkLst>
      </pc:sldChg>
      <pc:sldChg chg="add del">
        <pc:chgData name="Serra,Renata" userId="S::rserra@ufl.edu::b68e2af3-66e7-488b-8954-99b739b33ca5" providerId="AD" clId="Web-{6ABEE4BD-4F21-4FBD-A81C-3A13E7E88497}" dt="2024-09-19T08:17:30.954" v="228"/>
        <pc:sldMkLst>
          <pc:docMk/>
          <pc:sldMk cId="777384043" sldId="575"/>
        </pc:sldMkLst>
      </pc:sldChg>
      <pc:sldChg chg="add del">
        <pc:chgData name="Serra,Renata" userId="S::rserra@ufl.edu::b68e2af3-66e7-488b-8954-99b739b33ca5" providerId="AD" clId="Web-{6ABEE4BD-4F21-4FBD-A81C-3A13E7E88497}" dt="2024-09-19T08:17:30.891" v="224"/>
        <pc:sldMkLst>
          <pc:docMk/>
          <pc:sldMk cId="355516286" sldId="579"/>
        </pc:sldMkLst>
      </pc:sldChg>
      <pc:sldChg chg="add del">
        <pc:chgData name="Serra,Renata" userId="S::rserra@ufl.edu::b68e2af3-66e7-488b-8954-99b739b33ca5" providerId="AD" clId="Web-{6ABEE4BD-4F21-4FBD-A81C-3A13E7E88497}" dt="2024-09-19T08:17:30.907" v="225"/>
        <pc:sldMkLst>
          <pc:docMk/>
          <pc:sldMk cId="2367180329" sldId="580"/>
        </pc:sldMkLst>
      </pc:sldChg>
      <pc:sldChg chg="del">
        <pc:chgData name="Serra,Renata" userId="S::rserra@ufl.edu::b68e2af3-66e7-488b-8954-99b739b33ca5" providerId="AD" clId="Web-{6ABEE4BD-4F21-4FBD-A81C-3A13E7E88497}" dt="2024-09-19T08:16:51.937" v="209"/>
        <pc:sldMkLst>
          <pc:docMk/>
          <pc:sldMk cId="1550648697" sldId="694"/>
        </pc:sldMkLst>
      </pc:sldChg>
      <pc:sldChg chg="modSp">
        <pc:chgData name="Serra,Renata" userId="S::rserra@ufl.edu::b68e2af3-66e7-488b-8954-99b739b33ca5" providerId="AD" clId="Web-{6ABEE4BD-4F21-4FBD-A81C-3A13E7E88497}" dt="2024-09-19T08:16:48.015" v="208" actId="20577"/>
        <pc:sldMkLst>
          <pc:docMk/>
          <pc:sldMk cId="766088098" sldId="696"/>
        </pc:sldMkLst>
      </pc:sldChg>
      <pc:sldChg chg="modSp add">
        <pc:chgData name="Serra,Renata" userId="S::rserra@ufl.edu::b68e2af3-66e7-488b-8954-99b739b33ca5" providerId="AD" clId="Web-{6ABEE4BD-4F21-4FBD-A81C-3A13E7E88497}" dt="2024-09-19T08:24:56.402" v="301" actId="14100"/>
        <pc:sldMkLst>
          <pc:docMk/>
          <pc:sldMk cId="1846355932" sldId="697"/>
        </pc:sldMkLst>
      </pc:sldChg>
      <pc:sldChg chg="add ord">
        <pc:chgData name="Serra,Renata" userId="S::rserra@ufl.edu::b68e2af3-66e7-488b-8954-99b739b33ca5" providerId="AD" clId="Web-{6ABEE4BD-4F21-4FBD-A81C-3A13E7E88497}" dt="2024-09-19T09:09:32.859" v="636"/>
        <pc:sldMkLst>
          <pc:docMk/>
          <pc:sldMk cId="2747756085" sldId="698"/>
        </pc:sldMkLst>
      </pc:sldChg>
      <pc:sldChg chg="add ord">
        <pc:chgData name="Serra,Renata" userId="S::rserra@ufl.edu::b68e2af3-66e7-488b-8954-99b739b33ca5" providerId="AD" clId="Web-{6ABEE4BD-4F21-4FBD-A81C-3A13E7E88497}" dt="2024-09-19T08:30:22.941" v="305"/>
        <pc:sldMkLst>
          <pc:docMk/>
          <pc:sldMk cId="868832913" sldId="699"/>
        </pc:sldMkLst>
      </pc:sldChg>
      <pc:sldChg chg="add del">
        <pc:chgData name="Serra,Renata" userId="S::rserra@ufl.edu::b68e2af3-66e7-488b-8954-99b739b33ca5" providerId="AD" clId="Web-{6ABEE4BD-4F21-4FBD-A81C-3A13E7E88497}" dt="2024-09-19T09:09:19.765" v="635"/>
        <pc:sldMkLst>
          <pc:docMk/>
          <pc:sldMk cId="2071499262" sldId="700"/>
        </pc:sldMkLst>
      </pc:sldChg>
      <pc:sldMasterChg chg="addSldLayout">
        <pc:chgData name="Serra,Renata" userId="S::rserra@ufl.edu::b68e2af3-66e7-488b-8954-99b739b33ca5" providerId="AD" clId="Web-{6ABEE4BD-4F21-4FBD-A81C-3A13E7E88497}" dt="2024-09-19T08:28:58.455" v="302"/>
        <pc:sldMasterMkLst>
          <pc:docMk/>
          <pc:sldMasterMk cId="3085796189" sldId="2147483686"/>
        </pc:sldMasterMkLst>
        <pc:sldLayoutChg chg="add">
          <pc:chgData name="Serra,Renata" userId="S::rserra@ufl.edu::b68e2af3-66e7-488b-8954-99b739b33ca5" providerId="AD" clId="Web-{6ABEE4BD-4F21-4FBD-A81C-3A13E7E88497}" dt="2024-09-19T08:28:58.455" v="302"/>
          <pc:sldLayoutMkLst>
            <pc:docMk/>
            <pc:sldMasterMk cId="3085796189" sldId="2147483686"/>
            <pc:sldLayoutMk cId="3257273259" sldId="2147483713"/>
          </pc:sldLayoutMkLst>
        </pc:sldLayoutChg>
      </pc:sldMasterChg>
    </pc:docChg>
  </pc:docChgLst>
  <pc:docChgLst>
    <pc:chgData name="Ludgate,Nargiza" userId="000fff5d-da05-4fb9-b2a4-d90a3fcede59" providerId="ADAL" clId="{EABE6924-9532-2C49-A711-0234E4A171AA}"/>
    <pc:docChg chg="undo custSel modSld">
      <pc:chgData name="Ludgate,Nargiza" userId="000fff5d-da05-4fb9-b2a4-d90a3fcede59" providerId="ADAL" clId="{EABE6924-9532-2C49-A711-0234E4A171AA}" dt="2025-01-13T20:04:12.443" v="72" actId="13926"/>
      <pc:docMkLst>
        <pc:docMk/>
      </pc:docMkLst>
      <pc:sldChg chg="addSp delSp modSp mod">
        <pc:chgData name="Ludgate,Nargiza" userId="000fff5d-da05-4fb9-b2a4-d90a3fcede59" providerId="ADAL" clId="{EABE6924-9532-2C49-A711-0234E4A171AA}" dt="2025-01-13T20:04:12.443" v="72" actId="13926"/>
        <pc:sldMkLst>
          <pc:docMk/>
          <pc:sldMk cId="3149210252" sldId="704"/>
        </pc:sldMkLst>
        <pc:spChg chg="mod">
          <ac:chgData name="Ludgate,Nargiza" userId="000fff5d-da05-4fb9-b2a4-d90a3fcede59" providerId="ADAL" clId="{EABE6924-9532-2C49-A711-0234E4A171AA}" dt="2025-01-13T20:04:01.890" v="40" actId="20577"/>
          <ac:spMkLst>
            <pc:docMk/>
            <pc:sldMk cId="3149210252" sldId="704"/>
            <ac:spMk id="3" creationId="{3A39A2A3-82BD-0DAA-CD4E-B6661AE3209F}"/>
          </ac:spMkLst>
        </pc:spChg>
        <pc:spChg chg="add mod">
          <ac:chgData name="Ludgate,Nargiza" userId="000fff5d-da05-4fb9-b2a4-d90a3fcede59" providerId="ADAL" clId="{EABE6924-9532-2C49-A711-0234E4A171AA}" dt="2025-01-13T20:04:12.443" v="72" actId="13926"/>
          <ac:spMkLst>
            <pc:docMk/>
            <pc:sldMk cId="3149210252" sldId="704"/>
            <ac:spMk id="5" creationId="{BDCD411A-0E97-C7A3-B769-8E55DAF6D10A}"/>
          </ac:spMkLst>
        </pc:spChg>
        <pc:spChg chg="del mod">
          <ac:chgData name="Ludgate,Nargiza" userId="000fff5d-da05-4fb9-b2a4-d90a3fcede59" providerId="ADAL" clId="{EABE6924-9532-2C49-A711-0234E4A171AA}" dt="2025-01-13T20:03:33.565" v="11" actId="478"/>
          <ac:spMkLst>
            <pc:docMk/>
            <pc:sldMk cId="3149210252" sldId="704"/>
            <ac:spMk id="7" creationId="{A2BA6983-300D-735E-F492-30512C3F0FDB}"/>
          </ac:spMkLst>
        </pc:spChg>
        <pc:picChg chg="del">
          <ac:chgData name="Ludgate,Nargiza" userId="000fff5d-da05-4fb9-b2a4-d90a3fcede59" providerId="ADAL" clId="{EABE6924-9532-2C49-A711-0234E4A171AA}" dt="2025-01-13T20:03:40.994" v="32" actId="478"/>
          <ac:picMkLst>
            <pc:docMk/>
            <pc:sldMk cId="3149210252" sldId="704"/>
            <ac:picMk id="8" creationId="{EA60B135-4851-40C2-B200-B762F91B6A3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5ADE3-B034-C249-8755-DD21F3B4B5F1}" type="doc">
      <dgm:prSet loTypeId="urn:microsoft.com/office/officeart/2005/8/layout/hLis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68A4A4-0255-D442-ABD9-D8B1EAD4A9BD}">
      <dgm:prSet phldrT="[Text]"/>
      <dgm:spPr/>
      <dgm:t>
        <a:bodyPr/>
        <a:lstStyle/>
        <a:p>
          <a:r>
            <a:rPr lang="en-US" dirty="0">
              <a:latin typeface="Gill Sans MT"/>
            </a:rPr>
            <a:t>WHY</a:t>
          </a:r>
          <a:endParaRPr lang="en-US" dirty="0"/>
        </a:p>
      </dgm:t>
    </dgm:pt>
    <dgm:pt modelId="{BF66805F-19CD-024D-8C3D-2142D07643FF}" type="parTrans" cxnId="{1A371F58-A553-0E47-A46E-5100FD029DCF}">
      <dgm:prSet/>
      <dgm:spPr/>
      <dgm:t>
        <a:bodyPr/>
        <a:lstStyle/>
        <a:p>
          <a:endParaRPr lang="en-US"/>
        </a:p>
      </dgm:t>
    </dgm:pt>
    <dgm:pt modelId="{5C6FD520-289E-094E-B24F-57096D4A6B81}" type="sibTrans" cxnId="{1A371F58-A553-0E47-A46E-5100FD029DCF}">
      <dgm:prSet/>
      <dgm:spPr/>
      <dgm:t>
        <a:bodyPr/>
        <a:lstStyle/>
        <a:p>
          <a:endParaRPr lang="en-US"/>
        </a:p>
      </dgm:t>
    </dgm:pt>
    <dgm:pt modelId="{C1998B61-9A7A-0D4E-9EB3-6AFBAEAE5B65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>
              <a:latin typeface="Gill Sans MT"/>
              <a:ea typeface="Calibri"/>
              <a:cs typeface="Arial"/>
            </a:rPr>
            <a:t>Ensure that the policy brief is not only read but acted upon</a:t>
          </a:r>
        </a:p>
      </dgm:t>
    </dgm:pt>
    <dgm:pt modelId="{EB607FA4-0CF9-F040-A2B6-75C198A82C83}" type="parTrans" cxnId="{B0985404-CE0D-BE47-A784-6BCF13237565}">
      <dgm:prSet/>
      <dgm:spPr/>
      <dgm:t>
        <a:bodyPr/>
        <a:lstStyle/>
        <a:p>
          <a:endParaRPr lang="en-US"/>
        </a:p>
      </dgm:t>
    </dgm:pt>
    <dgm:pt modelId="{D556E4F4-C327-224F-8692-E40EF19B502A}" type="sibTrans" cxnId="{B0985404-CE0D-BE47-A784-6BCF13237565}">
      <dgm:prSet/>
      <dgm:spPr/>
      <dgm:t>
        <a:bodyPr/>
        <a:lstStyle/>
        <a:p>
          <a:endParaRPr lang="en-US"/>
        </a:p>
      </dgm:t>
    </dgm:pt>
    <dgm:pt modelId="{49103DB0-8700-9345-97C1-91FB39F515B5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>
              <a:latin typeface="Gill Sans MT"/>
              <a:ea typeface="Calibri"/>
              <a:cs typeface="Arial"/>
            </a:rPr>
            <a:t>Necessary step to get feedback from key actors who will be instrumental to its diffusion and uptake</a:t>
          </a:r>
        </a:p>
      </dgm:t>
    </dgm:pt>
    <dgm:pt modelId="{66361277-101B-5B44-A409-22A2142824A0}" type="parTrans" cxnId="{F7918B54-885A-9A45-844C-A15209C900AA}">
      <dgm:prSet/>
      <dgm:spPr/>
      <dgm:t>
        <a:bodyPr/>
        <a:lstStyle/>
        <a:p>
          <a:endParaRPr lang="en-US"/>
        </a:p>
      </dgm:t>
    </dgm:pt>
    <dgm:pt modelId="{120DBC43-C3CC-1642-BDBF-FA2BFD478FB3}" type="sibTrans" cxnId="{F7918B54-885A-9A45-844C-A15209C900AA}">
      <dgm:prSet/>
      <dgm:spPr/>
      <dgm:t>
        <a:bodyPr/>
        <a:lstStyle/>
        <a:p>
          <a:endParaRPr lang="en-US"/>
        </a:p>
      </dgm:t>
    </dgm:pt>
    <dgm:pt modelId="{13C70774-F809-FE43-8DBE-6FAA8523154A}">
      <dgm:prSet/>
      <dgm:spPr/>
      <dgm:t>
        <a:bodyPr/>
        <a:lstStyle/>
        <a:p>
          <a:r>
            <a:rPr lang="en-US" dirty="0">
              <a:latin typeface="Gill Sans MT"/>
              <a:ea typeface="Calibri"/>
              <a:cs typeface="Arial"/>
            </a:rPr>
            <a:t>HOW</a:t>
          </a:r>
          <a:endParaRPr lang="en-US" dirty="0">
            <a:latin typeface="Gill Sans MT"/>
            <a:ea typeface="Calibri"/>
            <a:cs typeface="Arial" panose="020B0604020202020204" pitchFamily="34" charset="0"/>
          </a:endParaRPr>
        </a:p>
      </dgm:t>
    </dgm:pt>
    <dgm:pt modelId="{EAC0C0D3-A8E2-0142-A8CA-66C0CB7E1C32}" type="parTrans" cxnId="{29C18BF2-7C23-DC43-8FE5-3A0ABBF4FAE1}">
      <dgm:prSet/>
      <dgm:spPr/>
      <dgm:t>
        <a:bodyPr/>
        <a:lstStyle/>
        <a:p>
          <a:endParaRPr lang="en-US"/>
        </a:p>
      </dgm:t>
    </dgm:pt>
    <dgm:pt modelId="{06C40F52-5F44-5F42-8E09-5E2514DB68ED}" type="sibTrans" cxnId="{29C18BF2-7C23-DC43-8FE5-3A0ABBF4FAE1}">
      <dgm:prSet/>
      <dgm:spPr/>
      <dgm:t>
        <a:bodyPr/>
        <a:lstStyle/>
        <a:p>
          <a:endParaRPr lang="en-US"/>
        </a:p>
      </dgm:t>
    </dgm:pt>
    <dgm:pt modelId="{10C5B3D1-1F3C-A24E-B64E-EDA5B150F046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>
              <a:latin typeface="Gill Sans MT"/>
              <a:ea typeface="Calibri"/>
              <a:cs typeface="Arial"/>
            </a:rPr>
            <a:t>Event for soliciting feedback from your chosen group of stakeholders – </a:t>
          </a:r>
          <a:r>
            <a:rPr lang="en-US" b="1" dirty="0">
              <a:latin typeface="Gill Sans MT"/>
              <a:ea typeface="Calibri"/>
              <a:cs typeface="Arial"/>
            </a:rPr>
            <a:t>best, collective feedback is more effective</a:t>
          </a:r>
          <a:endParaRPr lang="en-US" b="1" dirty="0">
            <a:latin typeface="Gill Sans MT"/>
            <a:ea typeface="Calibri"/>
          </a:endParaRPr>
        </a:p>
      </dgm:t>
    </dgm:pt>
    <dgm:pt modelId="{F428A47B-A81B-A748-8862-114537184653}" type="parTrans" cxnId="{1C1DC0DF-BD73-C04A-B37D-60CBEF8FE7CE}">
      <dgm:prSet/>
      <dgm:spPr/>
      <dgm:t>
        <a:bodyPr/>
        <a:lstStyle/>
        <a:p>
          <a:endParaRPr lang="en-US"/>
        </a:p>
      </dgm:t>
    </dgm:pt>
    <dgm:pt modelId="{9F06C57D-10A0-B343-88E6-AE55322B8EC7}" type="sibTrans" cxnId="{1C1DC0DF-BD73-C04A-B37D-60CBEF8FE7CE}">
      <dgm:prSet/>
      <dgm:spPr/>
      <dgm:t>
        <a:bodyPr/>
        <a:lstStyle/>
        <a:p>
          <a:endParaRPr lang="en-US"/>
        </a:p>
      </dgm:t>
    </dgm:pt>
    <dgm:pt modelId="{B7E464EA-4AF6-324C-873A-A1D7E964B99C}">
      <dgm:prSet/>
      <dgm:spPr/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dirty="0">
              <a:latin typeface="Gill Sans MT"/>
              <a:ea typeface="Calibri"/>
              <a:cs typeface="Arial"/>
            </a:rPr>
            <a:t>Individual consultations to solicit individual feedback (in person or virtually)</a:t>
          </a:r>
        </a:p>
      </dgm:t>
    </dgm:pt>
    <dgm:pt modelId="{A271321C-4519-D74B-8390-A623CF0E238E}" type="parTrans" cxnId="{BC066DF2-7CE9-4B48-AA72-C883E2DD8E97}">
      <dgm:prSet/>
      <dgm:spPr/>
      <dgm:t>
        <a:bodyPr/>
        <a:lstStyle/>
        <a:p>
          <a:endParaRPr lang="en-US"/>
        </a:p>
      </dgm:t>
    </dgm:pt>
    <dgm:pt modelId="{FC385681-DE76-DF4E-82C1-75D8CD53D282}" type="sibTrans" cxnId="{BC066DF2-7CE9-4B48-AA72-C883E2DD8E97}">
      <dgm:prSet/>
      <dgm:spPr/>
      <dgm:t>
        <a:bodyPr/>
        <a:lstStyle/>
        <a:p>
          <a:endParaRPr lang="en-US"/>
        </a:p>
      </dgm:t>
    </dgm:pt>
    <dgm:pt modelId="{6D4C0B1E-5CA2-E241-9556-F2BBE7D78860}" type="pres">
      <dgm:prSet presAssocID="{4075ADE3-B034-C249-8755-DD21F3B4B5F1}" presName="Name0" presStyleCnt="0">
        <dgm:presLayoutVars>
          <dgm:dir/>
          <dgm:animLvl val="lvl"/>
          <dgm:resizeHandles val="exact"/>
        </dgm:presLayoutVars>
      </dgm:prSet>
      <dgm:spPr/>
    </dgm:pt>
    <dgm:pt modelId="{55924335-18DB-F048-8233-1BA5D31B46D7}" type="pres">
      <dgm:prSet presAssocID="{3668A4A4-0255-D442-ABD9-D8B1EAD4A9BD}" presName="composite" presStyleCnt="0"/>
      <dgm:spPr/>
    </dgm:pt>
    <dgm:pt modelId="{5107F465-D733-F649-BC39-328F3A3B7134}" type="pres">
      <dgm:prSet presAssocID="{3668A4A4-0255-D442-ABD9-D8B1EAD4A9B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23CDE0C-58BC-AC49-A0CA-AFA5B0B6294E}" type="pres">
      <dgm:prSet presAssocID="{3668A4A4-0255-D442-ABD9-D8B1EAD4A9BD}" presName="desTx" presStyleLbl="alignAccFollowNode1" presStyleIdx="0" presStyleCnt="2">
        <dgm:presLayoutVars>
          <dgm:bulletEnabled val="1"/>
        </dgm:presLayoutVars>
      </dgm:prSet>
      <dgm:spPr/>
    </dgm:pt>
    <dgm:pt modelId="{355D392E-AC19-0244-8AB2-7344AF21357E}" type="pres">
      <dgm:prSet presAssocID="{5C6FD520-289E-094E-B24F-57096D4A6B81}" presName="space" presStyleCnt="0"/>
      <dgm:spPr/>
    </dgm:pt>
    <dgm:pt modelId="{744D1734-CC10-A94D-8948-7B90926A2365}" type="pres">
      <dgm:prSet presAssocID="{13C70774-F809-FE43-8DBE-6FAA8523154A}" presName="composite" presStyleCnt="0"/>
      <dgm:spPr/>
    </dgm:pt>
    <dgm:pt modelId="{28CED092-8541-EC44-A56C-DD4E2CDF371D}" type="pres">
      <dgm:prSet presAssocID="{13C70774-F809-FE43-8DBE-6FAA852315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D5DEE3E-A06F-9C4A-94E5-F028ADD9B233}" type="pres">
      <dgm:prSet presAssocID="{13C70774-F809-FE43-8DBE-6FAA8523154A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0985404-CE0D-BE47-A784-6BCF13237565}" srcId="{3668A4A4-0255-D442-ABD9-D8B1EAD4A9BD}" destId="{C1998B61-9A7A-0D4E-9EB3-6AFBAEAE5B65}" srcOrd="0" destOrd="0" parTransId="{EB607FA4-0CF9-F040-A2B6-75C198A82C83}" sibTransId="{D556E4F4-C327-224F-8692-E40EF19B502A}"/>
    <dgm:cxn modelId="{36C8C325-1C26-1B44-98C6-E734250D5062}" type="presOf" srcId="{49103DB0-8700-9345-97C1-91FB39F515B5}" destId="{723CDE0C-58BC-AC49-A0CA-AFA5B0B6294E}" srcOrd="0" destOrd="1" presId="urn:microsoft.com/office/officeart/2005/8/layout/hList1"/>
    <dgm:cxn modelId="{F7918B54-885A-9A45-844C-A15209C900AA}" srcId="{3668A4A4-0255-D442-ABD9-D8B1EAD4A9BD}" destId="{49103DB0-8700-9345-97C1-91FB39F515B5}" srcOrd="1" destOrd="0" parTransId="{66361277-101B-5B44-A409-22A2142824A0}" sibTransId="{120DBC43-C3CC-1642-BDBF-FA2BFD478FB3}"/>
    <dgm:cxn modelId="{1A371F58-A553-0E47-A46E-5100FD029DCF}" srcId="{4075ADE3-B034-C249-8755-DD21F3B4B5F1}" destId="{3668A4A4-0255-D442-ABD9-D8B1EAD4A9BD}" srcOrd="0" destOrd="0" parTransId="{BF66805F-19CD-024D-8C3D-2142D07643FF}" sibTransId="{5C6FD520-289E-094E-B24F-57096D4A6B81}"/>
    <dgm:cxn modelId="{D5238365-06C9-E946-B6C7-A655FACDAAD1}" type="presOf" srcId="{4075ADE3-B034-C249-8755-DD21F3B4B5F1}" destId="{6D4C0B1E-5CA2-E241-9556-F2BBE7D78860}" srcOrd="0" destOrd="0" presId="urn:microsoft.com/office/officeart/2005/8/layout/hList1"/>
    <dgm:cxn modelId="{BCC2CA6B-7C52-9F4E-AEDD-ABA915B2C89E}" type="presOf" srcId="{13C70774-F809-FE43-8DBE-6FAA8523154A}" destId="{28CED092-8541-EC44-A56C-DD4E2CDF371D}" srcOrd="0" destOrd="0" presId="urn:microsoft.com/office/officeart/2005/8/layout/hList1"/>
    <dgm:cxn modelId="{DFE8656C-CBF0-1547-94F4-DD2F3F2934A9}" type="presOf" srcId="{10C5B3D1-1F3C-A24E-B64E-EDA5B150F046}" destId="{ED5DEE3E-A06F-9C4A-94E5-F028ADD9B233}" srcOrd="0" destOrd="0" presId="urn:microsoft.com/office/officeart/2005/8/layout/hList1"/>
    <dgm:cxn modelId="{C5328372-3D82-494F-B2CB-19ADC10CB714}" type="presOf" srcId="{3668A4A4-0255-D442-ABD9-D8B1EAD4A9BD}" destId="{5107F465-D733-F649-BC39-328F3A3B7134}" srcOrd="0" destOrd="0" presId="urn:microsoft.com/office/officeart/2005/8/layout/hList1"/>
    <dgm:cxn modelId="{6348CD97-770F-1F43-AA00-AAC42DE906B1}" type="presOf" srcId="{C1998B61-9A7A-0D4E-9EB3-6AFBAEAE5B65}" destId="{723CDE0C-58BC-AC49-A0CA-AFA5B0B6294E}" srcOrd="0" destOrd="0" presId="urn:microsoft.com/office/officeart/2005/8/layout/hList1"/>
    <dgm:cxn modelId="{1C1DC0DF-BD73-C04A-B37D-60CBEF8FE7CE}" srcId="{13C70774-F809-FE43-8DBE-6FAA8523154A}" destId="{10C5B3D1-1F3C-A24E-B64E-EDA5B150F046}" srcOrd="0" destOrd="0" parTransId="{F428A47B-A81B-A748-8862-114537184653}" sibTransId="{9F06C57D-10A0-B343-88E6-AE55322B8EC7}"/>
    <dgm:cxn modelId="{EABA2FE9-B6BC-C946-8638-A61A586FB1CC}" type="presOf" srcId="{B7E464EA-4AF6-324C-873A-A1D7E964B99C}" destId="{ED5DEE3E-A06F-9C4A-94E5-F028ADD9B233}" srcOrd="0" destOrd="1" presId="urn:microsoft.com/office/officeart/2005/8/layout/hList1"/>
    <dgm:cxn modelId="{BC066DF2-7CE9-4B48-AA72-C883E2DD8E97}" srcId="{13C70774-F809-FE43-8DBE-6FAA8523154A}" destId="{B7E464EA-4AF6-324C-873A-A1D7E964B99C}" srcOrd="1" destOrd="0" parTransId="{A271321C-4519-D74B-8390-A623CF0E238E}" sibTransId="{FC385681-DE76-DF4E-82C1-75D8CD53D282}"/>
    <dgm:cxn modelId="{29C18BF2-7C23-DC43-8FE5-3A0ABBF4FAE1}" srcId="{4075ADE3-B034-C249-8755-DD21F3B4B5F1}" destId="{13C70774-F809-FE43-8DBE-6FAA8523154A}" srcOrd="1" destOrd="0" parTransId="{EAC0C0D3-A8E2-0142-A8CA-66C0CB7E1C32}" sibTransId="{06C40F52-5F44-5F42-8E09-5E2514DB68ED}"/>
    <dgm:cxn modelId="{124E35F8-10B7-CC4A-94CE-3761EA6EB22B}" type="presParOf" srcId="{6D4C0B1E-5CA2-E241-9556-F2BBE7D78860}" destId="{55924335-18DB-F048-8233-1BA5D31B46D7}" srcOrd="0" destOrd="0" presId="urn:microsoft.com/office/officeart/2005/8/layout/hList1"/>
    <dgm:cxn modelId="{BF016B3F-62AA-094D-8CB4-9936C8596C72}" type="presParOf" srcId="{55924335-18DB-F048-8233-1BA5D31B46D7}" destId="{5107F465-D733-F649-BC39-328F3A3B7134}" srcOrd="0" destOrd="0" presId="urn:microsoft.com/office/officeart/2005/8/layout/hList1"/>
    <dgm:cxn modelId="{C2F791F1-D2F3-4D4C-88BD-6AA68C057825}" type="presParOf" srcId="{55924335-18DB-F048-8233-1BA5D31B46D7}" destId="{723CDE0C-58BC-AC49-A0CA-AFA5B0B6294E}" srcOrd="1" destOrd="0" presId="urn:microsoft.com/office/officeart/2005/8/layout/hList1"/>
    <dgm:cxn modelId="{C9BD4690-61CD-6C47-87AD-EDDC1D642D40}" type="presParOf" srcId="{6D4C0B1E-5CA2-E241-9556-F2BBE7D78860}" destId="{355D392E-AC19-0244-8AB2-7344AF21357E}" srcOrd="1" destOrd="0" presId="urn:microsoft.com/office/officeart/2005/8/layout/hList1"/>
    <dgm:cxn modelId="{5E8F95CD-6429-4548-B49A-A8F7EF1EC171}" type="presParOf" srcId="{6D4C0B1E-5CA2-E241-9556-F2BBE7D78860}" destId="{744D1734-CC10-A94D-8948-7B90926A2365}" srcOrd="2" destOrd="0" presId="urn:microsoft.com/office/officeart/2005/8/layout/hList1"/>
    <dgm:cxn modelId="{028862C4-DC3C-4A4D-8370-5B34AF188C50}" type="presParOf" srcId="{744D1734-CC10-A94D-8948-7B90926A2365}" destId="{28CED092-8541-EC44-A56C-DD4E2CDF371D}" srcOrd="0" destOrd="0" presId="urn:microsoft.com/office/officeart/2005/8/layout/hList1"/>
    <dgm:cxn modelId="{B08DED83-C60B-6F48-9CC1-A5661AAF538B}" type="presParOf" srcId="{744D1734-CC10-A94D-8948-7B90926A2365}" destId="{ED5DEE3E-A06F-9C4A-94E5-F028ADD9B23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C5C757-42CE-6148-BC93-0C763714AEA7}" type="doc">
      <dgm:prSet loTypeId="urn:microsoft.com/office/officeart/2005/8/layout/default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BC3F85E-8822-DE49-BB0B-2E567C3A5CDF}">
      <dgm:prSet phldrT="[Text]" custT="1"/>
      <dgm:spPr/>
      <dgm:t>
        <a:bodyPr/>
        <a:lstStyle/>
        <a:p>
          <a:r>
            <a:rPr lang="en-US" sz="2000" dirty="0">
              <a:latin typeface="Gill Sans MT"/>
              <a:cs typeface="Arial"/>
            </a:rPr>
            <a:t>Think of a </a:t>
          </a:r>
          <a:r>
            <a:rPr lang="en-US" sz="2000" b="1" dirty="0">
              <a:latin typeface="Gill Sans MT"/>
              <a:cs typeface="Arial"/>
            </a:rPr>
            <a:t>high-level public event </a:t>
          </a:r>
          <a:r>
            <a:rPr lang="en-US" sz="2000" dirty="0">
              <a:latin typeface="Gill Sans MT"/>
              <a:cs typeface="Arial"/>
            </a:rPr>
            <a:t>with large number of stakeholders</a:t>
          </a:r>
          <a:r>
            <a:rPr lang="en-US" sz="2000" dirty="0">
              <a:latin typeface="Gill Sans MT"/>
            </a:rPr>
            <a:t> and advertise the event (media, blogs, etc.)</a:t>
          </a:r>
          <a:endParaRPr lang="en-US" sz="2000" dirty="0"/>
        </a:p>
      </dgm:t>
    </dgm:pt>
    <dgm:pt modelId="{DC02189E-3310-5340-A6B1-14CB6775A54F}" type="parTrans" cxnId="{A056EC9B-E1DD-4045-BD1D-00D108FC88DD}">
      <dgm:prSet/>
      <dgm:spPr/>
      <dgm:t>
        <a:bodyPr/>
        <a:lstStyle/>
        <a:p>
          <a:endParaRPr lang="en-US" sz="2000"/>
        </a:p>
      </dgm:t>
    </dgm:pt>
    <dgm:pt modelId="{D0616A70-1B08-8B47-BABD-0213C98C9552}" type="sibTrans" cxnId="{A056EC9B-E1DD-4045-BD1D-00D108FC88DD}">
      <dgm:prSet/>
      <dgm:spPr/>
      <dgm:t>
        <a:bodyPr/>
        <a:lstStyle/>
        <a:p>
          <a:endParaRPr lang="en-US" sz="2000"/>
        </a:p>
      </dgm:t>
    </dgm:pt>
    <dgm:pt modelId="{CD4D3260-28B1-414A-A5BB-BEF6A44908DB}">
      <dgm:prSet custT="1"/>
      <dgm:spPr/>
      <dgm:t>
        <a:bodyPr/>
        <a:lstStyle/>
        <a:p>
          <a:r>
            <a:rPr lang="en-US" sz="2000" dirty="0">
              <a:latin typeface="Gill Sans MT"/>
              <a:cs typeface="Arial"/>
            </a:rPr>
            <a:t>Have your </a:t>
          </a:r>
          <a:r>
            <a:rPr lang="en-US" sz="2000" b="1" dirty="0">
              <a:latin typeface="Gill Sans MT"/>
              <a:cs typeface="Arial"/>
            </a:rPr>
            <a:t>key stakeholders play a key role</a:t>
          </a:r>
          <a:r>
            <a:rPr lang="en-US" sz="2000" dirty="0">
              <a:latin typeface="Gill Sans MT"/>
              <a:cs typeface="Arial"/>
            </a:rPr>
            <a:t> (opening and/or closing, leading sessions on select topics)</a:t>
          </a:r>
        </a:p>
      </dgm:t>
    </dgm:pt>
    <dgm:pt modelId="{0AA8D316-9C44-134A-9869-C8D3DCEF6A4C}" type="parTrans" cxnId="{61CB5673-DF1A-A145-9700-EA2E979FAF09}">
      <dgm:prSet/>
      <dgm:spPr/>
      <dgm:t>
        <a:bodyPr/>
        <a:lstStyle/>
        <a:p>
          <a:endParaRPr lang="en-US" sz="2000"/>
        </a:p>
      </dgm:t>
    </dgm:pt>
    <dgm:pt modelId="{84881799-B94F-1744-BC87-5648BDBB444A}" type="sibTrans" cxnId="{61CB5673-DF1A-A145-9700-EA2E979FAF09}">
      <dgm:prSet/>
      <dgm:spPr/>
      <dgm:t>
        <a:bodyPr/>
        <a:lstStyle/>
        <a:p>
          <a:endParaRPr lang="en-US" sz="2000"/>
        </a:p>
      </dgm:t>
    </dgm:pt>
    <dgm:pt modelId="{D992A2BE-D572-624F-B00C-40C0B5C652AF}">
      <dgm:prSet custT="1"/>
      <dgm:spPr/>
      <dgm:t>
        <a:bodyPr/>
        <a:lstStyle/>
        <a:p>
          <a:r>
            <a:rPr lang="en-US" sz="2000" dirty="0">
              <a:latin typeface="Gill Sans MT"/>
              <a:cs typeface="Arial"/>
            </a:rPr>
            <a:t>Ensure a</a:t>
          </a:r>
          <a:r>
            <a:rPr lang="en-US" sz="2000" b="1" dirty="0">
              <a:latin typeface="Gill Sans MT"/>
              <a:cs typeface="Arial"/>
            </a:rPr>
            <a:t>ctionable next steps</a:t>
          </a:r>
          <a:r>
            <a:rPr lang="en-US" sz="2000" dirty="0">
              <a:latin typeface="Gill Sans MT"/>
              <a:cs typeface="Arial"/>
            </a:rPr>
            <a:t> are agreed upon with a timeline </a:t>
          </a:r>
        </a:p>
      </dgm:t>
    </dgm:pt>
    <dgm:pt modelId="{75042DA1-DE10-FA4F-8A37-593B860D41DC}" type="parTrans" cxnId="{D030A77A-32C2-3848-8CAE-7D052059DC0F}">
      <dgm:prSet/>
      <dgm:spPr/>
      <dgm:t>
        <a:bodyPr/>
        <a:lstStyle/>
        <a:p>
          <a:endParaRPr lang="en-US" sz="2000"/>
        </a:p>
      </dgm:t>
    </dgm:pt>
    <dgm:pt modelId="{C9D43C9F-4F95-5241-BE76-991C827046A5}" type="sibTrans" cxnId="{D030A77A-32C2-3848-8CAE-7D052059DC0F}">
      <dgm:prSet/>
      <dgm:spPr/>
      <dgm:t>
        <a:bodyPr/>
        <a:lstStyle/>
        <a:p>
          <a:endParaRPr lang="en-US" sz="2000"/>
        </a:p>
      </dgm:t>
    </dgm:pt>
    <dgm:pt modelId="{6CE918C7-434C-A34B-B65C-067D71D0878B}">
      <dgm:prSet custT="1"/>
      <dgm:spPr/>
      <dgm:t>
        <a:bodyPr/>
        <a:lstStyle/>
        <a:p>
          <a:r>
            <a:rPr lang="en-US" sz="2000" dirty="0">
              <a:latin typeface="Gill Sans MT"/>
              <a:cs typeface="Arial"/>
            </a:rPr>
            <a:t>LSIL (through the EE CCT budget) is willing to </a:t>
          </a:r>
          <a:r>
            <a:rPr lang="en-US" sz="2000" b="1" dirty="0">
              <a:latin typeface="Gill Sans MT"/>
              <a:cs typeface="Arial"/>
            </a:rPr>
            <a:t>support financially and/or logistically</a:t>
          </a:r>
          <a:r>
            <a:rPr lang="en-US" sz="2000" dirty="0">
              <a:latin typeface="Gill Sans MT"/>
              <a:cs typeface="Arial"/>
            </a:rPr>
            <a:t> such an event</a:t>
          </a:r>
          <a:r>
            <a:rPr lang="en-US" sz="2000" dirty="0">
              <a:latin typeface="Gill Sans MT"/>
            </a:rPr>
            <a:t>. Talk to us!</a:t>
          </a:r>
          <a:endParaRPr lang="en-US" sz="2000" dirty="0">
            <a:latin typeface="Gill Sans MT"/>
            <a:cs typeface="Arial" panose="020B0604020202020204" pitchFamily="34" charset="0"/>
          </a:endParaRPr>
        </a:p>
      </dgm:t>
    </dgm:pt>
    <dgm:pt modelId="{C2D54B6B-784D-FD48-B5E1-1BF86C7A581C}" type="parTrans" cxnId="{56E5B61C-6D25-0E45-B879-DAC2C69C266B}">
      <dgm:prSet/>
      <dgm:spPr/>
      <dgm:t>
        <a:bodyPr/>
        <a:lstStyle/>
        <a:p>
          <a:endParaRPr lang="en-US" sz="2000"/>
        </a:p>
      </dgm:t>
    </dgm:pt>
    <dgm:pt modelId="{70B313CF-536A-9A4F-B72F-E4F981C9623E}" type="sibTrans" cxnId="{56E5B61C-6D25-0E45-B879-DAC2C69C266B}">
      <dgm:prSet/>
      <dgm:spPr/>
      <dgm:t>
        <a:bodyPr/>
        <a:lstStyle/>
        <a:p>
          <a:endParaRPr lang="en-US" sz="2000"/>
        </a:p>
      </dgm:t>
    </dgm:pt>
    <dgm:pt modelId="{E22F29A5-4384-1341-AD53-C895EBAE907A}" type="pres">
      <dgm:prSet presAssocID="{59C5C757-42CE-6148-BC93-0C763714AEA7}" presName="diagram" presStyleCnt="0">
        <dgm:presLayoutVars>
          <dgm:dir/>
          <dgm:resizeHandles val="exact"/>
        </dgm:presLayoutVars>
      </dgm:prSet>
      <dgm:spPr/>
    </dgm:pt>
    <dgm:pt modelId="{F4CA868A-F4AD-3546-BFB8-861667469519}" type="pres">
      <dgm:prSet presAssocID="{4BC3F85E-8822-DE49-BB0B-2E567C3A5CDF}" presName="node" presStyleLbl="node1" presStyleIdx="0" presStyleCnt="4">
        <dgm:presLayoutVars>
          <dgm:bulletEnabled val="1"/>
        </dgm:presLayoutVars>
      </dgm:prSet>
      <dgm:spPr/>
    </dgm:pt>
    <dgm:pt modelId="{67FFCF8A-645A-D742-947B-11B6D765E815}" type="pres">
      <dgm:prSet presAssocID="{D0616A70-1B08-8B47-BABD-0213C98C9552}" presName="sibTrans" presStyleCnt="0"/>
      <dgm:spPr/>
    </dgm:pt>
    <dgm:pt modelId="{628F3AF8-59D2-D94D-A26B-1ED2F70B7B07}" type="pres">
      <dgm:prSet presAssocID="{CD4D3260-28B1-414A-A5BB-BEF6A44908DB}" presName="node" presStyleLbl="node1" presStyleIdx="1" presStyleCnt="4">
        <dgm:presLayoutVars>
          <dgm:bulletEnabled val="1"/>
        </dgm:presLayoutVars>
      </dgm:prSet>
      <dgm:spPr/>
    </dgm:pt>
    <dgm:pt modelId="{3479C2C7-3382-5846-B745-3738F3CDCC56}" type="pres">
      <dgm:prSet presAssocID="{84881799-B94F-1744-BC87-5648BDBB444A}" presName="sibTrans" presStyleCnt="0"/>
      <dgm:spPr/>
    </dgm:pt>
    <dgm:pt modelId="{D04D67A1-2F95-AC40-8A50-FB4B8D011D93}" type="pres">
      <dgm:prSet presAssocID="{D992A2BE-D572-624F-B00C-40C0B5C652AF}" presName="node" presStyleLbl="node1" presStyleIdx="2" presStyleCnt="4">
        <dgm:presLayoutVars>
          <dgm:bulletEnabled val="1"/>
        </dgm:presLayoutVars>
      </dgm:prSet>
      <dgm:spPr/>
    </dgm:pt>
    <dgm:pt modelId="{E03C86BF-53D6-8947-B048-2F07D9C5C846}" type="pres">
      <dgm:prSet presAssocID="{C9D43C9F-4F95-5241-BE76-991C827046A5}" presName="sibTrans" presStyleCnt="0"/>
      <dgm:spPr/>
    </dgm:pt>
    <dgm:pt modelId="{6FC0974B-303E-B948-BE0D-79178D186333}" type="pres">
      <dgm:prSet presAssocID="{6CE918C7-434C-A34B-B65C-067D71D0878B}" presName="node" presStyleLbl="node1" presStyleIdx="3" presStyleCnt="4">
        <dgm:presLayoutVars>
          <dgm:bulletEnabled val="1"/>
        </dgm:presLayoutVars>
      </dgm:prSet>
      <dgm:spPr/>
    </dgm:pt>
  </dgm:ptLst>
  <dgm:cxnLst>
    <dgm:cxn modelId="{56E5B61C-6D25-0E45-B879-DAC2C69C266B}" srcId="{59C5C757-42CE-6148-BC93-0C763714AEA7}" destId="{6CE918C7-434C-A34B-B65C-067D71D0878B}" srcOrd="3" destOrd="0" parTransId="{C2D54B6B-784D-FD48-B5E1-1BF86C7A581C}" sibTransId="{70B313CF-536A-9A4F-B72F-E4F981C9623E}"/>
    <dgm:cxn modelId="{043D7266-B001-4647-BF97-8EC6931C2F1A}" type="presOf" srcId="{6CE918C7-434C-A34B-B65C-067D71D0878B}" destId="{6FC0974B-303E-B948-BE0D-79178D186333}" srcOrd="0" destOrd="0" presId="urn:microsoft.com/office/officeart/2005/8/layout/default"/>
    <dgm:cxn modelId="{61CB5673-DF1A-A145-9700-EA2E979FAF09}" srcId="{59C5C757-42CE-6148-BC93-0C763714AEA7}" destId="{CD4D3260-28B1-414A-A5BB-BEF6A44908DB}" srcOrd="1" destOrd="0" parTransId="{0AA8D316-9C44-134A-9869-C8D3DCEF6A4C}" sibTransId="{84881799-B94F-1744-BC87-5648BDBB444A}"/>
    <dgm:cxn modelId="{D75BFB76-9232-2E41-99DF-A7C5EF0DD564}" type="presOf" srcId="{4BC3F85E-8822-DE49-BB0B-2E567C3A5CDF}" destId="{F4CA868A-F4AD-3546-BFB8-861667469519}" srcOrd="0" destOrd="0" presId="urn:microsoft.com/office/officeart/2005/8/layout/default"/>
    <dgm:cxn modelId="{D030A77A-32C2-3848-8CAE-7D052059DC0F}" srcId="{59C5C757-42CE-6148-BC93-0C763714AEA7}" destId="{D992A2BE-D572-624F-B00C-40C0B5C652AF}" srcOrd="2" destOrd="0" parTransId="{75042DA1-DE10-FA4F-8A37-593B860D41DC}" sibTransId="{C9D43C9F-4F95-5241-BE76-991C827046A5}"/>
    <dgm:cxn modelId="{0AB08B7F-B826-8546-B42E-4918461BCB3D}" type="presOf" srcId="{D992A2BE-D572-624F-B00C-40C0B5C652AF}" destId="{D04D67A1-2F95-AC40-8A50-FB4B8D011D93}" srcOrd="0" destOrd="0" presId="urn:microsoft.com/office/officeart/2005/8/layout/default"/>
    <dgm:cxn modelId="{A056EC9B-E1DD-4045-BD1D-00D108FC88DD}" srcId="{59C5C757-42CE-6148-BC93-0C763714AEA7}" destId="{4BC3F85E-8822-DE49-BB0B-2E567C3A5CDF}" srcOrd="0" destOrd="0" parTransId="{DC02189E-3310-5340-A6B1-14CB6775A54F}" sibTransId="{D0616A70-1B08-8B47-BABD-0213C98C9552}"/>
    <dgm:cxn modelId="{AAA295BA-5AAC-4547-A39C-915AB434605F}" type="presOf" srcId="{59C5C757-42CE-6148-BC93-0C763714AEA7}" destId="{E22F29A5-4384-1341-AD53-C895EBAE907A}" srcOrd="0" destOrd="0" presId="urn:microsoft.com/office/officeart/2005/8/layout/default"/>
    <dgm:cxn modelId="{C7A527E1-8ED0-1E4D-9AFD-3FF34DEE2204}" type="presOf" srcId="{CD4D3260-28B1-414A-A5BB-BEF6A44908DB}" destId="{628F3AF8-59D2-D94D-A26B-1ED2F70B7B07}" srcOrd="0" destOrd="0" presId="urn:microsoft.com/office/officeart/2005/8/layout/default"/>
    <dgm:cxn modelId="{14F0B46B-E6C9-1047-A69B-8D48D3FFC23E}" type="presParOf" srcId="{E22F29A5-4384-1341-AD53-C895EBAE907A}" destId="{F4CA868A-F4AD-3546-BFB8-861667469519}" srcOrd="0" destOrd="0" presId="urn:microsoft.com/office/officeart/2005/8/layout/default"/>
    <dgm:cxn modelId="{1F75FBD1-C474-094E-A6CF-98F0FC926B53}" type="presParOf" srcId="{E22F29A5-4384-1341-AD53-C895EBAE907A}" destId="{67FFCF8A-645A-D742-947B-11B6D765E815}" srcOrd="1" destOrd="0" presId="urn:microsoft.com/office/officeart/2005/8/layout/default"/>
    <dgm:cxn modelId="{9C129113-17E9-AF4E-9BD2-B0FE007B9839}" type="presParOf" srcId="{E22F29A5-4384-1341-AD53-C895EBAE907A}" destId="{628F3AF8-59D2-D94D-A26B-1ED2F70B7B07}" srcOrd="2" destOrd="0" presId="urn:microsoft.com/office/officeart/2005/8/layout/default"/>
    <dgm:cxn modelId="{3B7543F6-5AE2-5F4D-9A70-02E629CF1952}" type="presParOf" srcId="{E22F29A5-4384-1341-AD53-C895EBAE907A}" destId="{3479C2C7-3382-5846-B745-3738F3CDCC56}" srcOrd="3" destOrd="0" presId="urn:microsoft.com/office/officeart/2005/8/layout/default"/>
    <dgm:cxn modelId="{BB7BCC5B-063D-264E-9308-D1FED7231B90}" type="presParOf" srcId="{E22F29A5-4384-1341-AD53-C895EBAE907A}" destId="{D04D67A1-2F95-AC40-8A50-FB4B8D011D93}" srcOrd="4" destOrd="0" presId="urn:microsoft.com/office/officeart/2005/8/layout/default"/>
    <dgm:cxn modelId="{6C12E80C-9CC7-BE4D-A57A-D9A6462CABA9}" type="presParOf" srcId="{E22F29A5-4384-1341-AD53-C895EBAE907A}" destId="{E03C86BF-53D6-8947-B048-2F07D9C5C846}" srcOrd="5" destOrd="0" presId="urn:microsoft.com/office/officeart/2005/8/layout/default"/>
    <dgm:cxn modelId="{00F036B7-E811-654D-9CA6-9A92B27F75DB}" type="presParOf" srcId="{E22F29A5-4384-1341-AD53-C895EBAE907A}" destId="{6FC0974B-303E-B948-BE0D-79178D18633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7F465-D733-F649-BC39-328F3A3B7134}">
      <dsp:nvSpPr>
        <dsp:cNvPr id="0" name=""/>
        <dsp:cNvSpPr/>
      </dsp:nvSpPr>
      <dsp:spPr>
        <a:xfrm>
          <a:off x="37" y="41637"/>
          <a:ext cx="3593687" cy="604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ill Sans MT"/>
            </a:rPr>
            <a:t>WHY</a:t>
          </a:r>
          <a:endParaRPr lang="en-US" sz="2100" kern="1200" dirty="0"/>
        </a:p>
      </dsp:txBody>
      <dsp:txXfrm>
        <a:off x="37" y="41637"/>
        <a:ext cx="3593687" cy="604800"/>
      </dsp:txXfrm>
    </dsp:sp>
    <dsp:sp modelId="{723CDE0C-58BC-AC49-A0CA-AFA5B0B6294E}">
      <dsp:nvSpPr>
        <dsp:cNvPr id="0" name=""/>
        <dsp:cNvSpPr/>
      </dsp:nvSpPr>
      <dsp:spPr>
        <a:xfrm>
          <a:off x="37" y="646437"/>
          <a:ext cx="3593687" cy="298312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n-US" sz="2100" kern="1200" dirty="0">
              <a:latin typeface="Gill Sans MT"/>
              <a:ea typeface="Calibri"/>
              <a:cs typeface="Arial"/>
            </a:rPr>
            <a:t>Ensure that the policy brief is not only read but acted upon</a:t>
          </a:r>
        </a:p>
        <a:p>
          <a:pPr marL="228600" lvl="1" indent="-228600" algn="l" defTabSz="933450">
            <a:lnSpc>
              <a:spcPct val="10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n-US" sz="2100" kern="1200" dirty="0">
              <a:latin typeface="Gill Sans MT"/>
              <a:ea typeface="Calibri"/>
              <a:cs typeface="Arial"/>
            </a:rPr>
            <a:t>Necessary step to get feedback from key actors who will be instrumental to its diffusion and uptake</a:t>
          </a:r>
        </a:p>
      </dsp:txBody>
      <dsp:txXfrm>
        <a:off x="37" y="646437"/>
        <a:ext cx="3593687" cy="2983128"/>
      </dsp:txXfrm>
    </dsp:sp>
    <dsp:sp modelId="{28CED092-8541-EC44-A56C-DD4E2CDF371D}">
      <dsp:nvSpPr>
        <dsp:cNvPr id="0" name=""/>
        <dsp:cNvSpPr/>
      </dsp:nvSpPr>
      <dsp:spPr>
        <a:xfrm>
          <a:off x="4096841" y="41637"/>
          <a:ext cx="3593687" cy="604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Gill Sans MT"/>
              <a:ea typeface="Calibri"/>
              <a:cs typeface="Arial"/>
            </a:rPr>
            <a:t>HOW</a:t>
          </a:r>
          <a:endParaRPr lang="en-US" sz="2100" kern="1200" dirty="0">
            <a:latin typeface="Gill Sans MT"/>
            <a:ea typeface="Calibri"/>
            <a:cs typeface="Arial" panose="020B0604020202020204" pitchFamily="34" charset="0"/>
          </a:endParaRPr>
        </a:p>
      </dsp:txBody>
      <dsp:txXfrm>
        <a:off x="4096841" y="41637"/>
        <a:ext cx="3593687" cy="604800"/>
      </dsp:txXfrm>
    </dsp:sp>
    <dsp:sp modelId="{ED5DEE3E-A06F-9C4A-94E5-F028ADD9B233}">
      <dsp:nvSpPr>
        <dsp:cNvPr id="0" name=""/>
        <dsp:cNvSpPr/>
      </dsp:nvSpPr>
      <dsp:spPr>
        <a:xfrm>
          <a:off x="4096841" y="646437"/>
          <a:ext cx="3593687" cy="298312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n-US" sz="2100" kern="1200" dirty="0">
              <a:latin typeface="Gill Sans MT"/>
              <a:ea typeface="Calibri"/>
              <a:cs typeface="Arial"/>
            </a:rPr>
            <a:t>Event for soliciting feedback from your chosen group of stakeholders – </a:t>
          </a:r>
          <a:r>
            <a:rPr lang="en-US" sz="2100" b="1" kern="1200" dirty="0">
              <a:latin typeface="Gill Sans MT"/>
              <a:ea typeface="Calibri"/>
              <a:cs typeface="Arial"/>
            </a:rPr>
            <a:t>best, collective feedback is more effective</a:t>
          </a:r>
          <a:endParaRPr lang="en-US" sz="2100" b="1" kern="1200" dirty="0">
            <a:latin typeface="Gill Sans MT"/>
            <a:ea typeface="Calibri"/>
          </a:endParaRPr>
        </a:p>
        <a:p>
          <a:pPr marL="228600" lvl="1" indent="-228600" algn="l" defTabSz="933450">
            <a:lnSpc>
              <a:spcPct val="100000"/>
            </a:lnSpc>
            <a:spcBef>
              <a:spcPts val="600"/>
            </a:spcBef>
            <a:spcAft>
              <a:spcPts val="600"/>
            </a:spcAft>
            <a:buChar char="•"/>
          </a:pPr>
          <a:r>
            <a:rPr lang="en-US" sz="2100" kern="1200" dirty="0">
              <a:latin typeface="Gill Sans MT"/>
              <a:ea typeface="Calibri"/>
              <a:cs typeface="Arial"/>
            </a:rPr>
            <a:t>Individual consultations to solicit individual feedback (in person or virtually)</a:t>
          </a:r>
        </a:p>
      </dsp:txBody>
      <dsp:txXfrm>
        <a:off x="4096841" y="646437"/>
        <a:ext cx="3593687" cy="2983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A868A-F4AD-3546-BFB8-861667469519}">
      <dsp:nvSpPr>
        <dsp:cNvPr id="0" name=""/>
        <dsp:cNvSpPr/>
      </dsp:nvSpPr>
      <dsp:spPr>
        <a:xfrm>
          <a:off x="1261046" y="2657"/>
          <a:ext cx="2934243" cy="176054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/>
              <a:cs typeface="Arial"/>
            </a:rPr>
            <a:t>Think of a </a:t>
          </a:r>
          <a:r>
            <a:rPr lang="en-US" sz="2000" b="1" kern="1200" dirty="0">
              <a:latin typeface="Gill Sans MT"/>
              <a:cs typeface="Arial"/>
            </a:rPr>
            <a:t>high-level public event </a:t>
          </a:r>
          <a:r>
            <a:rPr lang="en-US" sz="2000" kern="1200" dirty="0">
              <a:latin typeface="Gill Sans MT"/>
              <a:cs typeface="Arial"/>
            </a:rPr>
            <a:t>with large number of stakeholders</a:t>
          </a:r>
          <a:r>
            <a:rPr lang="en-US" sz="2000" kern="1200" dirty="0">
              <a:latin typeface="Gill Sans MT"/>
            </a:rPr>
            <a:t> and advertise the event (media, blogs, etc.)</a:t>
          </a:r>
          <a:endParaRPr lang="en-US" sz="2000" kern="1200" dirty="0"/>
        </a:p>
      </dsp:txBody>
      <dsp:txXfrm>
        <a:off x="1261046" y="2657"/>
        <a:ext cx="2934243" cy="1760546"/>
      </dsp:txXfrm>
    </dsp:sp>
    <dsp:sp modelId="{628F3AF8-59D2-D94D-A26B-1ED2F70B7B07}">
      <dsp:nvSpPr>
        <dsp:cNvPr id="0" name=""/>
        <dsp:cNvSpPr/>
      </dsp:nvSpPr>
      <dsp:spPr>
        <a:xfrm>
          <a:off x="4488714" y="2657"/>
          <a:ext cx="2934243" cy="1760546"/>
        </a:xfrm>
        <a:prstGeom prst="rect">
          <a:avLst/>
        </a:prstGeom>
        <a:gradFill rotWithShape="0">
          <a:gsLst>
            <a:gs pos="0">
              <a:schemeClr val="accent5">
                <a:hueOff val="-3308963"/>
                <a:satOff val="8159"/>
                <a:lumOff val="-65"/>
                <a:alphaOff val="0"/>
                <a:tint val="50000"/>
                <a:satMod val="300000"/>
              </a:schemeClr>
            </a:gs>
            <a:gs pos="35000">
              <a:schemeClr val="accent5">
                <a:hueOff val="-3308963"/>
                <a:satOff val="8159"/>
                <a:lumOff val="-65"/>
                <a:alphaOff val="0"/>
                <a:tint val="37000"/>
                <a:satMod val="300000"/>
              </a:schemeClr>
            </a:gs>
            <a:gs pos="100000">
              <a:schemeClr val="accent5">
                <a:hueOff val="-3308963"/>
                <a:satOff val="8159"/>
                <a:lumOff val="-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/>
              <a:cs typeface="Arial"/>
            </a:rPr>
            <a:t>Have your </a:t>
          </a:r>
          <a:r>
            <a:rPr lang="en-US" sz="2000" b="1" kern="1200" dirty="0">
              <a:latin typeface="Gill Sans MT"/>
              <a:cs typeface="Arial"/>
            </a:rPr>
            <a:t>key stakeholders play a key role</a:t>
          </a:r>
          <a:r>
            <a:rPr lang="en-US" sz="2000" kern="1200" dirty="0">
              <a:latin typeface="Gill Sans MT"/>
              <a:cs typeface="Arial"/>
            </a:rPr>
            <a:t> (opening and/or closing, leading sessions on select topics)</a:t>
          </a:r>
        </a:p>
      </dsp:txBody>
      <dsp:txXfrm>
        <a:off x="4488714" y="2657"/>
        <a:ext cx="2934243" cy="1760546"/>
      </dsp:txXfrm>
    </dsp:sp>
    <dsp:sp modelId="{D04D67A1-2F95-AC40-8A50-FB4B8D011D93}">
      <dsp:nvSpPr>
        <dsp:cNvPr id="0" name=""/>
        <dsp:cNvSpPr/>
      </dsp:nvSpPr>
      <dsp:spPr>
        <a:xfrm>
          <a:off x="1261046" y="2056628"/>
          <a:ext cx="2934243" cy="1760546"/>
        </a:xfrm>
        <a:prstGeom prst="rect">
          <a:avLst/>
        </a:prstGeom>
        <a:gradFill rotWithShape="0">
          <a:gsLst>
            <a:gs pos="0">
              <a:schemeClr val="accent5">
                <a:hueOff val="-6617927"/>
                <a:satOff val="16317"/>
                <a:lumOff val="-131"/>
                <a:alphaOff val="0"/>
                <a:tint val="50000"/>
                <a:satMod val="300000"/>
              </a:schemeClr>
            </a:gs>
            <a:gs pos="35000">
              <a:schemeClr val="accent5">
                <a:hueOff val="-6617927"/>
                <a:satOff val="16317"/>
                <a:lumOff val="-131"/>
                <a:alphaOff val="0"/>
                <a:tint val="37000"/>
                <a:satMod val="300000"/>
              </a:schemeClr>
            </a:gs>
            <a:gs pos="100000">
              <a:schemeClr val="accent5">
                <a:hueOff val="-6617927"/>
                <a:satOff val="16317"/>
                <a:lumOff val="-1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/>
              <a:cs typeface="Arial"/>
            </a:rPr>
            <a:t>Ensure a</a:t>
          </a:r>
          <a:r>
            <a:rPr lang="en-US" sz="2000" b="1" kern="1200" dirty="0">
              <a:latin typeface="Gill Sans MT"/>
              <a:cs typeface="Arial"/>
            </a:rPr>
            <a:t>ctionable next steps</a:t>
          </a:r>
          <a:r>
            <a:rPr lang="en-US" sz="2000" kern="1200" dirty="0">
              <a:latin typeface="Gill Sans MT"/>
              <a:cs typeface="Arial"/>
            </a:rPr>
            <a:t> are agreed upon with a timeline </a:t>
          </a:r>
        </a:p>
      </dsp:txBody>
      <dsp:txXfrm>
        <a:off x="1261046" y="2056628"/>
        <a:ext cx="2934243" cy="1760546"/>
      </dsp:txXfrm>
    </dsp:sp>
    <dsp:sp modelId="{6FC0974B-303E-B948-BE0D-79178D186333}">
      <dsp:nvSpPr>
        <dsp:cNvPr id="0" name=""/>
        <dsp:cNvSpPr/>
      </dsp:nvSpPr>
      <dsp:spPr>
        <a:xfrm>
          <a:off x="4488714" y="2056628"/>
          <a:ext cx="2934243" cy="1760546"/>
        </a:xfrm>
        <a:prstGeom prst="rect">
          <a:avLst/>
        </a:prstGeom>
        <a:gradFill rotWithShape="0">
          <a:gsLst>
            <a:gs pos="0">
              <a:schemeClr val="accent5">
                <a:hueOff val="-9926890"/>
                <a:satOff val="24476"/>
                <a:lumOff val="-196"/>
                <a:alphaOff val="0"/>
                <a:tint val="50000"/>
                <a:satMod val="300000"/>
              </a:schemeClr>
            </a:gs>
            <a:gs pos="35000">
              <a:schemeClr val="accent5">
                <a:hueOff val="-9926890"/>
                <a:satOff val="24476"/>
                <a:lumOff val="-196"/>
                <a:alphaOff val="0"/>
                <a:tint val="37000"/>
                <a:satMod val="300000"/>
              </a:schemeClr>
            </a:gs>
            <a:gs pos="100000">
              <a:schemeClr val="accent5">
                <a:hueOff val="-9926890"/>
                <a:satOff val="24476"/>
                <a:lumOff val="-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ill Sans MT"/>
              <a:cs typeface="Arial"/>
            </a:rPr>
            <a:t>LSIL (through the EE CCT budget) is willing to </a:t>
          </a:r>
          <a:r>
            <a:rPr lang="en-US" sz="2000" b="1" kern="1200" dirty="0">
              <a:latin typeface="Gill Sans MT"/>
              <a:cs typeface="Arial"/>
            </a:rPr>
            <a:t>support financially and/or logistically</a:t>
          </a:r>
          <a:r>
            <a:rPr lang="en-US" sz="2000" kern="1200" dirty="0">
              <a:latin typeface="Gill Sans MT"/>
              <a:cs typeface="Arial"/>
            </a:rPr>
            <a:t> such an event</a:t>
          </a:r>
          <a:r>
            <a:rPr lang="en-US" sz="2000" kern="1200" dirty="0">
              <a:latin typeface="Gill Sans MT"/>
            </a:rPr>
            <a:t>. Talk to us!</a:t>
          </a:r>
          <a:endParaRPr lang="en-US" sz="2000" kern="1200" dirty="0">
            <a:latin typeface="Gill Sans MT"/>
            <a:cs typeface="Arial" panose="020B0604020202020204" pitchFamily="34" charset="0"/>
          </a:endParaRPr>
        </a:p>
      </dsp:txBody>
      <dsp:txXfrm>
        <a:off x="4488714" y="2056628"/>
        <a:ext cx="2934243" cy="1760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7F5253C-9A75-AF46-ACEE-EAEE5B05D801}" type="datetimeFigureOut">
              <a:rPr lang="en-US" smtClean="0"/>
              <a:pPr/>
              <a:t>1/13/25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1A940B9-CD79-EF4A-961D-7F81D59A96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193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B0B5A0C-4C94-FA4D-AE3B-06DAC0064AF4}" type="datetimeFigureOut">
              <a:rPr lang="en-US" smtClean="0"/>
              <a:pPr/>
              <a:t>1/13/25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D154D62-D7A5-D248-8B93-7A8623E100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173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57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2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~10:50 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98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~11am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54D62-D7A5-D248-8B93-7A8623E1000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0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-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05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58759" y="6611159"/>
            <a:ext cx="7226024" cy="196208"/>
          </a:xfrm>
          <a:prstGeom prst="rect">
            <a:avLst/>
          </a:prstGeom>
          <a:noFill/>
          <a:ln w="12700" cap="sq" cmpd="sng">
            <a:noFill/>
            <a:prstDash val="solid"/>
          </a:ln>
        </p:spPr>
        <p:txBody>
          <a:bodyPr wrap="square" rtlCol="0" anchor="t" anchorCtr="0">
            <a:spAutoFit/>
          </a:bodyPr>
          <a:lstStyle/>
          <a:p>
            <a:r>
              <a:rPr lang="en-US" sz="675" b="0" i="1" dirty="0">
                <a:solidFill>
                  <a:schemeClr val="bg1"/>
                </a:solidFill>
                <a:latin typeface="Arial"/>
                <a:cs typeface="Arial"/>
              </a:rPr>
              <a:t>Photo</a:t>
            </a:r>
            <a:r>
              <a:rPr lang="en-US" sz="675" b="0" i="1" baseline="0" dirty="0">
                <a:solidFill>
                  <a:schemeClr val="bg1"/>
                </a:solidFill>
                <a:latin typeface="Arial"/>
                <a:cs typeface="Arial"/>
              </a:rPr>
              <a:t> Credit Goes Here</a:t>
            </a:r>
            <a:endParaRPr lang="en-US" sz="675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2857" y="5723098"/>
            <a:ext cx="5022850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 i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Photo credit: Name/Organization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9" y="5175083"/>
            <a:ext cx="8186737" cy="26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25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21843" y="3829050"/>
            <a:ext cx="7089775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50" baseline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PRESENTATION GOES HERE AND HERE</a:t>
            </a:r>
          </a:p>
        </p:txBody>
      </p:sp>
      <p:pic>
        <p:nvPicPr>
          <p:cNvPr id="11" name="Picture 10" descr="horizontal RGB white.eps">
            <a:extLst>
              <a:ext uri="{FF2B5EF4-FFF2-40B4-BE49-F238E27FC236}">
                <a16:creationId xmlns:a16="http://schemas.microsoft.com/office/drawing/2014/main" id="{A040256C-6B5E-4EC8-B0B4-CADE4257D5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86" y="222980"/>
            <a:ext cx="2551050" cy="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7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3739319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87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Left Justifi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/>
              </a:defRPr>
            </a:lvl1pPr>
            <a:lvl2pPr marL="741363" indent="-284163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98563" indent="-284163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5763" indent="-284163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/>
          </a:p>
          <a:p>
            <a:pPr lvl="1"/>
            <a:endParaRPr lang="en-US"/>
          </a:p>
          <a:p>
            <a:pPr lvl="2"/>
            <a:endParaRPr lang="en-US"/>
          </a:p>
          <a:p>
            <a:pPr lvl="3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Arial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903413"/>
            <a:ext cx="8153400" cy="4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74948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368800" cy="3840162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5325018" y="2204869"/>
            <a:ext cx="3344862" cy="367956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9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 in parens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12775" y="2388787"/>
            <a:ext cx="8101013" cy="329184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16477" y="1699709"/>
            <a:ext cx="8153400" cy="398033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 b="1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ts val="2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D37D2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(Parentheses Under Header)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133946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eed the Future-only brande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48041" y="1156441"/>
            <a:ext cx="8229600" cy="59704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>
              <a:defRPr sz="3200" cap="all" baseline="0">
                <a:solidFill>
                  <a:srgbClr val="D37D28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HEADER HERE</a:t>
            </a:r>
          </a:p>
        </p:txBody>
      </p:sp>
    </p:spTree>
    <p:extLst>
      <p:ext uri="{BB962C8B-B14F-4D97-AF65-F5344CB8AC3E}">
        <p14:creationId xmlns:p14="http://schemas.microsoft.com/office/powerpoint/2010/main" val="99966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58758" y="6611159"/>
            <a:ext cx="7226024" cy="230832"/>
          </a:xfrm>
          <a:prstGeom prst="rect">
            <a:avLst/>
          </a:prstGeom>
          <a:noFill/>
          <a:ln w="12700" cap="sq" cmpd="sng">
            <a:noFill/>
            <a:prstDash val="solid"/>
          </a:ln>
        </p:spPr>
        <p:txBody>
          <a:bodyPr wrap="square" rtlCol="0" anchor="t" anchorCtr="0">
            <a:spAutoFit/>
          </a:bodyPr>
          <a:lstStyle/>
          <a:p>
            <a:r>
              <a:rPr lang="en-US" sz="900" b="0" i="1" dirty="0">
                <a:solidFill>
                  <a:schemeClr val="bg1"/>
                </a:solidFill>
                <a:latin typeface="Arial"/>
                <a:cs typeface="Arial"/>
              </a:rPr>
              <a:t>Photo</a:t>
            </a:r>
            <a:r>
              <a:rPr lang="en-US" sz="900" b="0" i="1" baseline="0" dirty="0">
                <a:solidFill>
                  <a:schemeClr val="bg1"/>
                </a:solidFill>
                <a:latin typeface="Arial"/>
                <a:cs typeface="Arial"/>
              </a:rPr>
              <a:t> Credit Goes Here</a:t>
            </a:r>
            <a:endParaRPr lang="en-US" sz="900" b="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2856" y="5723098"/>
            <a:ext cx="5022850" cy="26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Photo credit: Name/Organization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52438" y="5175081"/>
            <a:ext cx="8186737" cy="2682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21842" y="3829050"/>
            <a:ext cx="7089775" cy="1195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aseline="0">
                <a:solidFill>
                  <a:schemeClr val="bg1">
                    <a:lumMod val="8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PRESENTATION GOES HERE AND HERE</a:t>
            </a:r>
          </a:p>
        </p:txBody>
      </p:sp>
    </p:spTree>
    <p:extLst>
      <p:ext uri="{BB962C8B-B14F-4D97-AF65-F5344CB8AC3E}">
        <p14:creationId xmlns:p14="http://schemas.microsoft.com/office/powerpoint/2010/main" val="358252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spi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19975A-E3A0-4606-9CD1-647207629555}"/>
              </a:ext>
            </a:extLst>
          </p:cNvPr>
          <p:cNvSpPr/>
          <p:nvPr userDrawn="1"/>
        </p:nvSpPr>
        <p:spPr>
          <a:xfrm>
            <a:off x="0" y="-2293167"/>
            <a:ext cx="9144000" cy="486835"/>
          </a:xfrm>
          <a:prstGeom prst="rect">
            <a:avLst/>
          </a:prstGeom>
          <a:solidFill>
            <a:srgbClr val="479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C88751-00B6-4397-8C45-9DBA2FA2B8D0}"/>
              </a:ext>
            </a:extLst>
          </p:cNvPr>
          <p:cNvSpPr/>
          <p:nvPr userDrawn="1"/>
        </p:nvSpPr>
        <p:spPr>
          <a:xfrm>
            <a:off x="0" y="6492876"/>
            <a:ext cx="9144000" cy="365125"/>
          </a:xfrm>
          <a:prstGeom prst="rect">
            <a:avLst/>
          </a:prstGeom>
          <a:solidFill>
            <a:srgbClr val="479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89214-8D8D-4A24-B760-98A545585582}"/>
              </a:ext>
            </a:extLst>
          </p:cNvPr>
          <p:cNvSpPr/>
          <p:nvPr userDrawn="1"/>
        </p:nvSpPr>
        <p:spPr>
          <a:xfrm>
            <a:off x="0" y="1"/>
            <a:ext cx="9144000" cy="486835"/>
          </a:xfrm>
          <a:prstGeom prst="rect">
            <a:avLst/>
          </a:prstGeom>
          <a:solidFill>
            <a:srgbClr val="479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288CF-492D-45D1-84FB-95F0094A2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9937" y="6492875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Gill Sans MT" panose="020B0502020104020203" pitchFamily="34" charset="0"/>
              </a:defRPr>
            </a:lvl1pPr>
          </a:lstStyle>
          <a:p>
            <a:fld id="{B5E8632F-2558-9546-8A11-9B2CBEB84D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5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orizontal RGB white.eps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  <p:pic>
        <p:nvPicPr>
          <p:cNvPr id="7" name="Picture 6" descr="Horizontal_RGB_600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33" y="5994450"/>
            <a:ext cx="2236961" cy="863550"/>
          </a:xfrm>
          <a:prstGeom prst="rect">
            <a:avLst/>
          </a:prstGeom>
        </p:spPr>
      </p:pic>
      <p:pic>
        <p:nvPicPr>
          <p:cNvPr id="8" name="Picture 7" descr="IFAS201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457" y="6261645"/>
            <a:ext cx="994335" cy="329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83" y="6216226"/>
            <a:ext cx="881062" cy="4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9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2" r:id="rId2"/>
    <p:sldLayoutId id="2147483694" r:id="rId3"/>
    <p:sldLayoutId id="2147483695" r:id="rId4"/>
    <p:sldLayoutId id="2147483697" r:id="rId5"/>
    <p:sldLayoutId id="2147483696" r:id="rId6"/>
    <p:sldLayoutId id="2147483708" r:id="rId7"/>
    <p:sldLayoutId id="2147483710" r:id="rId8"/>
    <p:sldLayoutId id="2147483711" r:id="rId9"/>
    <p:sldLayoutId id="214748371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"/>
            <a:ext cx="9144000" cy="1058305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horizontal RGB whit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966" y="225746"/>
            <a:ext cx="3401400" cy="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806417"/>
          </a:xfrm>
          <a:prstGeom prst="rect">
            <a:avLst/>
          </a:prstGeom>
          <a:solidFill>
            <a:srgbClr val="4799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4"/>
          <p:cNvSpPr txBox="1">
            <a:spLocks/>
          </p:cNvSpPr>
          <p:nvPr userDrawn="1"/>
        </p:nvSpPr>
        <p:spPr>
          <a:xfrm>
            <a:off x="472786" y="5256486"/>
            <a:ext cx="8214013" cy="1099863"/>
          </a:xfrm>
          <a:prstGeom prst="rect">
            <a:avLst/>
          </a:prstGeom>
        </p:spPr>
        <p:txBody>
          <a:bodyPr anchor="t"/>
          <a:lstStyle/>
          <a:p>
            <a:pPr marL="231775" lvl="2" indent="-231775" algn="ctr">
              <a:lnSpc>
                <a:spcPts val="2000"/>
              </a:lnSpc>
            </a:pPr>
            <a:r>
              <a:rPr lang="en-US" sz="2000" dirty="0">
                <a:solidFill>
                  <a:schemeClr val="bg1"/>
                </a:solidFill>
                <a:latin typeface="Gill Sans MT"/>
                <a:cs typeface="Gill Sans MT"/>
              </a:rPr>
              <a:t>www.feedthefuture.gov</a:t>
            </a:r>
          </a:p>
        </p:txBody>
      </p:sp>
      <p:pic>
        <p:nvPicPr>
          <p:cNvPr id="3" name="Picture 2" descr="vertical RGB white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668" y="1580049"/>
            <a:ext cx="4945209" cy="2302837"/>
          </a:xfrm>
          <a:prstGeom prst="rect">
            <a:avLst/>
          </a:prstGeom>
        </p:spPr>
      </p:pic>
      <p:pic>
        <p:nvPicPr>
          <p:cNvPr id="8" name="Picture 7" descr="Horizontal_RGB_600.jp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33" y="5994450"/>
            <a:ext cx="2236961" cy="863550"/>
          </a:xfrm>
          <a:prstGeom prst="rect">
            <a:avLst/>
          </a:prstGeom>
        </p:spPr>
      </p:pic>
      <p:pic>
        <p:nvPicPr>
          <p:cNvPr id="10" name="Picture 9" descr="IFAS201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457" y="6261645"/>
            <a:ext cx="994335" cy="329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83" y="6216226"/>
            <a:ext cx="881062" cy="41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serra@ufl.ed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taryndev@gmail.co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mmarly.com/grammar-check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8369" y="5175081"/>
            <a:ext cx="9170195" cy="814373"/>
          </a:xfrm>
          <a:prstGeom prst="rect">
            <a:avLst/>
          </a:prstGeom>
          <a:solidFill>
            <a:srgbClr val="4799B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6194" y="5175081"/>
            <a:ext cx="9117806" cy="814373"/>
          </a:xfrm>
        </p:spPr>
        <p:txBody>
          <a:bodyPr anchor="ctr"/>
          <a:lstStyle/>
          <a:p>
            <a:pPr algn="ctr"/>
            <a:r>
              <a:rPr lang="en-US" sz="2600" dirty="0">
                <a:latin typeface="Gill Sans MT" panose="020B0502020104020203" pitchFamily="34" charset="77"/>
              </a:rPr>
              <a:t>Feed the Future Innovation Lab for Livestock Systems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1D489F-21AD-45AD-AF3E-E7AC51A43FCC}"/>
              </a:ext>
            </a:extLst>
          </p:cNvPr>
          <p:cNvSpPr>
            <a:spLocks noGrp="1"/>
          </p:cNvSpPr>
          <p:nvPr/>
        </p:nvSpPr>
        <p:spPr>
          <a:xfrm>
            <a:off x="-26194" y="2309018"/>
            <a:ext cx="9144000" cy="28908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400" kern="1200" baseline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  <a:latin typeface="Gill Sans MT" panose="020B0502020104020203" pitchFamily="34" charset="77"/>
                <a:cs typeface="Arial"/>
              </a:rPr>
              <a:t>POLICY BRIEF WRITESHOP </a:t>
            </a:r>
            <a:endParaRPr lang="en-US" sz="3600" b="1" dirty="0">
              <a:solidFill>
                <a:schemeClr val="tx1"/>
              </a:solidFill>
              <a:latin typeface="Gill Sans MT" panose="020B0502020104020203" pitchFamily="34" charset="77"/>
            </a:endParaRPr>
          </a:p>
          <a:p>
            <a:endParaRPr lang="en-US" sz="2800" dirty="0">
              <a:solidFill>
                <a:schemeClr val="tx1"/>
              </a:solidFill>
              <a:latin typeface="Gill Sans MT" panose="020B0502020104020203" pitchFamily="34" charset="77"/>
              <a:ea typeface="Calibri"/>
              <a:cs typeface="Arial"/>
            </a:endParaRPr>
          </a:p>
          <a:p>
            <a:r>
              <a:rPr lang="en-US" sz="2800" dirty="0">
                <a:solidFill>
                  <a:schemeClr val="tx1"/>
                </a:solidFill>
                <a:latin typeface="Gill Sans MT"/>
                <a:cs typeface="Arial"/>
              </a:rPr>
              <a:t>LOCATION</a:t>
            </a:r>
            <a:endParaRPr lang="en-US" sz="2800" dirty="0">
              <a:solidFill>
                <a:schemeClr val="tx1"/>
              </a:solidFill>
              <a:latin typeface="Gill Sans MT"/>
              <a:ea typeface="Calibri"/>
            </a:endParaRPr>
          </a:p>
          <a:p>
            <a:r>
              <a:rPr lang="en-US" sz="2800" dirty="0">
                <a:solidFill>
                  <a:schemeClr val="tx1"/>
                </a:solidFill>
                <a:latin typeface="Gill Sans MT"/>
                <a:cs typeface="Arial"/>
              </a:rPr>
              <a:t>DATE</a:t>
            </a:r>
            <a:endParaRPr lang="en-US" sz="2800" dirty="0">
              <a:solidFill>
                <a:schemeClr val="tx1"/>
              </a:solidFill>
              <a:latin typeface="Gill Sans MT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87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A71E-D027-9951-C913-B02BC5626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28" y="1156441"/>
            <a:ext cx="8466826" cy="553917"/>
          </a:xfrm>
        </p:spPr>
        <p:txBody>
          <a:bodyPr/>
          <a:lstStyle/>
          <a:p>
            <a:r>
              <a:rPr lang="en-US" sz="3000" dirty="0">
                <a:latin typeface="Gill Sans MT"/>
                <a:cs typeface="Arial"/>
              </a:rPr>
              <a:t>Interactive Activity</a:t>
            </a:r>
            <a:endParaRPr lang="en-US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8296-300F-C9EC-A5F7-077C42311C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82654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sz="2400" dirty="0">
                <a:latin typeface="Gill Sans MT"/>
              </a:rPr>
              <a:t>Work in group: Write on stickies and paste on the flipchart</a:t>
            </a:r>
            <a:endParaRPr lang="en-US" sz="2800" b="1" dirty="0">
              <a:latin typeface="Gill Sans MT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Gill Sans MT"/>
              </a:rPr>
              <a:t>What is your PB Title?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Gill Sans MT"/>
              </a:rPr>
              <a:t>Who is your primary audience for this Policy Brief?</a:t>
            </a:r>
            <a:endParaRPr lang="en-US" sz="2800" b="1" dirty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Gill Sans MT"/>
              </a:rPr>
              <a:t>Do you have any secondary audiences? Who is your secondary audience?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4585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613A7-2E40-95BD-9C32-0D18E8DC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Break!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99D93-E652-FEDA-FE0D-1E9E75451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88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E564A-EC82-D369-E882-ABC9426424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8F8F8-6463-E817-708D-20BC218D4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FC84D0-6B4B-52B2-236E-403F9D02D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7112" y="2831306"/>
            <a:ext cx="7089775" cy="1195388"/>
          </a:xfrm>
        </p:spPr>
        <p:txBody>
          <a:bodyPr lIns="91440" tIns="45720" rIns="91440" bIns="45720" anchor="t"/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tx1"/>
                </a:solidFill>
                <a:latin typeface="Gill Sans MT"/>
                <a:cs typeface="Arial"/>
              </a:rPr>
              <a:t>Key Messages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6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1B70FA-D7C8-2F8E-95CD-D4709E16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41" y="1156441"/>
            <a:ext cx="8229600" cy="597049"/>
          </a:xfrm>
        </p:spPr>
        <p:txBody>
          <a:bodyPr wrap="square" anchor="t">
            <a:normAutofit/>
          </a:bodyPr>
          <a:lstStyle/>
          <a:p>
            <a:r>
              <a:rPr lang="en-US"/>
              <a:t>What is a Key Message?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3115DE-F5DB-A64B-07D7-9B8DBE519D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368800" cy="3840162"/>
          </a:xfrm>
        </p:spPr>
        <p:txBody>
          <a:bodyPr lIns="91440" tIns="45720" rIns="91440" bIns="45720" anchor="t"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/>
                <a:cs typeface="Arial"/>
              </a:rPr>
              <a:t>A short bullet point summarizing the most important take-home message.</a:t>
            </a:r>
            <a:endParaRPr lang="en-US" sz="2400" dirty="0">
              <a:latin typeface="Gill Sans MT" panose="020B0502020104020203" pitchFamily="34" charset="77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Gill Sans MT"/>
                <a:cs typeface="Arial"/>
              </a:rPr>
              <a:t>A key message is the main point of information you want your audience to hear, understand, and remember.</a:t>
            </a:r>
            <a:endParaRPr lang="en-US" sz="2400" dirty="0">
              <a:latin typeface="Gill Sans MT" panose="020B0502020104020203" pitchFamily="34" charset="77"/>
            </a:endParaRPr>
          </a:p>
        </p:txBody>
      </p:sp>
      <p:pic>
        <p:nvPicPr>
          <p:cNvPr id="4" name="Picture 3" descr="A light bulb with rays of light coming out of it&#10;&#10;Description automatically generated">
            <a:extLst>
              <a:ext uri="{FF2B5EF4-FFF2-40B4-BE49-F238E27FC236}">
                <a16:creationId xmlns:a16="http://schemas.microsoft.com/office/drawing/2014/main" id="{3D9E1A60-8EB4-7277-7205-7AF2DED2D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018" y="2240186"/>
            <a:ext cx="3344862" cy="3608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173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FAC2-E1B8-C357-9764-F62C9AB0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Crafting Key Messages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E3F4-05A5-743F-4075-DDE360A69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571500" lvl="1" indent="-457200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dirty="0">
                <a:latin typeface="Gill Sans MT"/>
                <a:cs typeface="Arial"/>
              </a:rPr>
              <a:t>Limit to 2 or 3 key messages and link them to the policy recommendations you will be making</a:t>
            </a:r>
          </a:p>
          <a:p>
            <a:pPr marL="571500" lvl="1" indent="-457200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dirty="0">
                <a:latin typeface="Gill Sans MT"/>
                <a:cs typeface="Arial"/>
              </a:rPr>
              <a:t>Keep messages simple and succinct</a:t>
            </a:r>
          </a:p>
          <a:p>
            <a:pPr marL="571500" lvl="1" indent="-457200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dirty="0">
                <a:latin typeface="Gill Sans MT"/>
                <a:cs typeface="Arial"/>
              </a:rPr>
              <a:t>Avoid jargon and make messages appealing and relatable to your audience</a:t>
            </a:r>
          </a:p>
        </p:txBody>
      </p:sp>
    </p:spTree>
    <p:extLst>
      <p:ext uri="{BB962C8B-B14F-4D97-AF65-F5344CB8AC3E}">
        <p14:creationId xmlns:p14="http://schemas.microsoft.com/office/powerpoint/2010/main" val="80086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FAC2-E1B8-C357-9764-F62C9AB0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Writing time – 60 min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E3F4-05A5-743F-4075-DDE360A69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US" sz="2600" dirty="0">
                <a:latin typeface="Arial"/>
                <a:cs typeface="Arial"/>
              </a:rPr>
              <a:t>Now it is your time to write:</a:t>
            </a:r>
            <a:endParaRPr lang="en-US" dirty="0"/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US" sz="3600" dirty="0">
                <a:latin typeface="Arial"/>
                <a:cs typeface="Arial"/>
              </a:rPr>
              <a:t>Work on </a:t>
            </a:r>
            <a:r>
              <a:rPr lang="en-US" sz="3600" b="1" dirty="0">
                <a:latin typeface="Arial"/>
                <a:cs typeface="Arial"/>
              </a:rPr>
              <a:t>Key Messages</a:t>
            </a:r>
            <a:endParaRPr lang="en-US" sz="3600" b="1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US" sz="2600" dirty="0">
                <a:latin typeface="Arial"/>
                <a:cs typeface="Arial"/>
              </a:rPr>
              <a:t>Share and listen</a:t>
            </a:r>
          </a:p>
        </p:txBody>
      </p:sp>
    </p:spTree>
    <p:extLst>
      <p:ext uri="{BB962C8B-B14F-4D97-AF65-F5344CB8AC3E}">
        <p14:creationId xmlns:p14="http://schemas.microsoft.com/office/powerpoint/2010/main" val="56004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F9ABB-BA9A-3259-3DC5-353B36563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289E30-46AB-927C-0DC1-34254208A4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107CC9-A33E-6CE4-921B-F107DE829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solidFill>
                  <a:schemeClr val="tx1"/>
                </a:solidFill>
                <a:latin typeface="Gill Sans MT"/>
                <a:cs typeface="Arial"/>
              </a:rPr>
              <a:t>2. Content Outline/Development</a:t>
            </a:r>
          </a:p>
        </p:txBody>
      </p:sp>
    </p:spTree>
    <p:extLst>
      <p:ext uri="{BB962C8B-B14F-4D97-AF65-F5344CB8AC3E}">
        <p14:creationId xmlns:p14="http://schemas.microsoft.com/office/powerpoint/2010/main" val="259028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969F9-51BB-E0E3-7289-905CAB4A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Content outline / Development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8B55A-23C2-EA84-3016-8890263557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101013" cy="3811792"/>
          </a:xfrm>
        </p:spPr>
        <p:txBody>
          <a:bodyPr lIns="91440" tIns="45720" rIns="91440" bIns="4572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Gill Sans MT"/>
                <a:cs typeface="Arial"/>
              </a:rPr>
              <a:t>Think through the structure of the brief:</a:t>
            </a:r>
            <a:endParaRPr lang="en-US" sz="2200" dirty="0">
              <a:cs typeface="Arial"/>
            </a:endParaRPr>
          </a:p>
          <a:p>
            <a:pPr marL="571500" lvl="1" indent="-285750">
              <a:spcBef>
                <a:spcPts val="600"/>
              </a:spcBef>
              <a:spcAft>
                <a:spcPts val="600"/>
              </a:spcAft>
              <a:buFont typeface="Courier New,monospace"/>
              <a:buChar char="o"/>
            </a:pPr>
            <a:r>
              <a:rPr lang="en-US" sz="2200" dirty="0">
                <a:latin typeface="Gill Sans MT"/>
                <a:cs typeface="Arial"/>
              </a:rPr>
              <a:t>How are you to describe the problem to be addressed?</a:t>
            </a:r>
          </a:p>
          <a:p>
            <a:pPr marL="571500" lvl="1" indent="-28575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latin typeface="Gill Sans MT"/>
                <a:cs typeface="Arial"/>
              </a:rPr>
              <a:t>What is needed in the introduction/background/context section for the audience to understand what your contribution is about?</a:t>
            </a:r>
            <a:endParaRPr lang="en-US" sz="2200" dirty="0"/>
          </a:p>
          <a:p>
            <a:pPr marL="571500" lvl="1" indent="-28575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latin typeface="Gill Sans MT"/>
                <a:cs typeface="Arial"/>
              </a:rPr>
              <a:t>Be selective: you are to include only the research findings or activities that speak directly to your problem and will contribute to the policy recommendations </a:t>
            </a:r>
            <a:endParaRPr lang="en-US" sz="2200" dirty="0">
              <a:latin typeface="Aptos"/>
              <a:cs typeface="Arial"/>
            </a:endParaRPr>
          </a:p>
          <a:p>
            <a:pPr marL="571500" lvl="1" indent="-285750">
              <a:spcBef>
                <a:spcPts val="600"/>
              </a:spcBef>
              <a:spcAft>
                <a:spcPts val="600"/>
              </a:spcAft>
              <a:buFont typeface="Courier New"/>
              <a:buChar char="o"/>
            </a:pPr>
            <a:r>
              <a:rPr lang="en-US" sz="2200" dirty="0">
                <a:latin typeface="Gill Sans MT"/>
                <a:cs typeface="Arial"/>
              </a:rPr>
              <a:t>How will you describe research or other activities in non-technical language?</a:t>
            </a:r>
            <a:endParaRPr lang="en-US" sz="2200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324895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FAC2-E1B8-C357-9764-F62C9AB0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Writing time – 60 min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E3F4-05A5-743F-4075-DDE360A69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981" y="2087563"/>
            <a:ext cx="8967019" cy="3291840"/>
          </a:xfrm>
        </p:spPr>
        <p:txBody>
          <a:bodyPr lIns="91440" tIns="45720" rIns="91440" bIns="45720" anchor="t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600" dirty="0">
                <a:latin typeface="Arial"/>
                <a:cs typeface="Arial"/>
              </a:rPr>
              <a:t>Now it is your time to write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3600" dirty="0">
                <a:latin typeface="Arial"/>
                <a:cs typeface="Arial"/>
              </a:rPr>
              <a:t>Work on </a:t>
            </a:r>
            <a:r>
              <a:rPr lang="en-US" sz="3600" b="1" dirty="0">
                <a:latin typeface="Arial"/>
                <a:cs typeface="Arial"/>
              </a:rPr>
              <a:t>Outline of the Main Content</a:t>
            </a:r>
            <a:endParaRPr lang="en-US" sz="3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,Sans-Serif"/>
              <a:buChar char="•"/>
            </a:pPr>
            <a:r>
              <a:rPr lang="en-US" sz="2600" dirty="0">
                <a:latin typeface="Arial"/>
                <a:cs typeface="Arial"/>
              </a:rPr>
              <a:t>Share and listen</a:t>
            </a:r>
          </a:p>
        </p:txBody>
      </p:sp>
    </p:spTree>
    <p:extLst>
      <p:ext uri="{BB962C8B-B14F-4D97-AF65-F5344CB8AC3E}">
        <p14:creationId xmlns:p14="http://schemas.microsoft.com/office/powerpoint/2010/main" val="1691111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95CE-8235-D5FD-5F01-621BF7AD7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 Break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29F61-E1B3-3235-0292-29138F55C6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6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65CBE-BF44-9A06-C8DC-ABCE6B38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Welcome to policy brief writeshop!</a:t>
            </a:r>
            <a:endParaRPr lang="en-US" dirty="0">
              <a:solidFill>
                <a:srgbClr val="000000"/>
              </a:solidFill>
              <a:latin typeface="Gill Sans MT"/>
              <a:cs typeface="Arial"/>
            </a:endParaRPr>
          </a:p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859C9C1-00A9-3413-D3B3-0851C18C4AC1}"/>
              </a:ext>
            </a:extLst>
          </p:cNvPr>
          <p:cNvSpPr/>
          <p:nvPr/>
        </p:nvSpPr>
        <p:spPr>
          <a:xfrm>
            <a:off x="3076697" y="3674807"/>
            <a:ext cx="2888698" cy="2859408"/>
          </a:xfrm>
          <a:custGeom>
            <a:avLst/>
            <a:gdLst>
              <a:gd name="connsiteX0" fmla="*/ 0 w 2738039"/>
              <a:gd name="connsiteY0" fmla="*/ 1369020 h 2738039"/>
              <a:gd name="connsiteX1" fmla="*/ 1369020 w 2738039"/>
              <a:gd name="connsiteY1" fmla="*/ 0 h 2738039"/>
              <a:gd name="connsiteX2" fmla="*/ 2738040 w 2738039"/>
              <a:gd name="connsiteY2" fmla="*/ 1369020 h 2738039"/>
              <a:gd name="connsiteX3" fmla="*/ 1369020 w 2738039"/>
              <a:gd name="connsiteY3" fmla="*/ 2738040 h 2738039"/>
              <a:gd name="connsiteX4" fmla="*/ 0 w 2738039"/>
              <a:gd name="connsiteY4" fmla="*/ 1369020 h 273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8039" h="2738039">
                <a:moveTo>
                  <a:pt x="0" y="1369020"/>
                </a:moveTo>
                <a:cubicBezTo>
                  <a:pt x="0" y="612931"/>
                  <a:pt x="612931" y="0"/>
                  <a:pt x="1369020" y="0"/>
                </a:cubicBezTo>
                <a:cubicBezTo>
                  <a:pt x="2125109" y="0"/>
                  <a:pt x="2738040" y="612931"/>
                  <a:pt x="2738040" y="1369020"/>
                </a:cubicBezTo>
                <a:cubicBezTo>
                  <a:pt x="2738040" y="2125109"/>
                  <a:pt x="2125109" y="2738040"/>
                  <a:pt x="1369020" y="2738040"/>
                </a:cubicBezTo>
                <a:cubicBezTo>
                  <a:pt x="612931" y="2738040"/>
                  <a:pt x="0" y="2125109"/>
                  <a:pt x="0" y="1369020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307877" tIns="307877" rIns="307877" bIns="307877" numCol="1" spcCol="1270" anchor="ctr" anchorCtr="0">
            <a:noAutofit/>
          </a:bodyPr>
          <a:lstStyle/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POLICY BRIEF</a:t>
            </a:r>
            <a:r>
              <a:rPr lang="en-US" sz="1600" b="1" kern="1200" dirty="0"/>
              <a:t> WRITESHOP</a:t>
            </a:r>
          </a:p>
          <a:p>
            <a:pPr algn="ctr" defTabSz="5000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An intensive workshop where participants engage in learning and active writing, sharing, reviewing, </a:t>
            </a:r>
            <a:r>
              <a:rPr lang="en-US" sz="1600" dirty="0"/>
              <a:t>and drafting </a:t>
            </a:r>
            <a:r>
              <a:rPr lang="en-US" sz="1600" kern="1200" dirty="0"/>
              <a:t>their </a:t>
            </a:r>
            <a:r>
              <a:rPr lang="en-US" sz="1600" dirty="0"/>
              <a:t>policy briefs</a:t>
            </a:r>
            <a:endParaRPr lang="en-US" sz="1600" kern="1200" dirty="0">
              <a:cs typeface="Calibri"/>
            </a:endParaRP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7A9CEFED-1FD6-425B-5F85-365A99929CA1}"/>
              </a:ext>
            </a:extLst>
          </p:cNvPr>
          <p:cNvSpPr/>
          <p:nvPr/>
        </p:nvSpPr>
        <p:spPr>
          <a:xfrm rot="12900000">
            <a:off x="1847018" y="3187396"/>
            <a:ext cx="1804862" cy="58525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16DA8A8-40F8-6EBF-7734-8DE371BE50E9}"/>
              </a:ext>
            </a:extLst>
          </p:cNvPr>
          <p:cNvSpPr/>
          <p:nvPr/>
        </p:nvSpPr>
        <p:spPr>
          <a:xfrm>
            <a:off x="634676" y="1946787"/>
            <a:ext cx="2495336" cy="1862695"/>
          </a:xfrm>
          <a:custGeom>
            <a:avLst/>
            <a:gdLst>
              <a:gd name="connsiteX0" fmla="*/ 0 w 2601137"/>
              <a:gd name="connsiteY0" fmla="*/ 208091 h 2080909"/>
              <a:gd name="connsiteX1" fmla="*/ 208091 w 2601137"/>
              <a:gd name="connsiteY1" fmla="*/ 0 h 2080909"/>
              <a:gd name="connsiteX2" fmla="*/ 2393046 w 2601137"/>
              <a:gd name="connsiteY2" fmla="*/ 0 h 2080909"/>
              <a:gd name="connsiteX3" fmla="*/ 2601137 w 2601137"/>
              <a:gd name="connsiteY3" fmla="*/ 208091 h 2080909"/>
              <a:gd name="connsiteX4" fmla="*/ 2601137 w 2601137"/>
              <a:gd name="connsiteY4" fmla="*/ 1872818 h 2080909"/>
              <a:gd name="connsiteX5" fmla="*/ 2393046 w 2601137"/>
              <a:gd name="connsiteY5" fmla="*/ 2080909 h 2080909"/>
              <a:gd name="connsiteX6" fmla="*/ 208091 w 2601137"/>
              <a:gd name="connsiteY6" fmla="*/ 2080909 h 2080909"/>
              <a:gd name="connsiteX7" fmla="*/ 0 w 2601137"/>
              <a:gd name="connsiteY7" fmla="*/ 1872818 h 2080909"/>
              <a:gd name="connsiteX8" fmla="*/ 0 w 2601137"/>
              <a:gd name="connsiteY8" fmla="*/ 208091 h 20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1137" h="2080909">
                <a:moveTo>
                  <a:pt x="0" y="208091"/>
                </a:moveTo>
                <a:cubicBezTo>
                  <a:pt x="0" y="93166"/>
                  <a:pt x="93166" y="0"/>
                  <a:pt x="208091" y="0"/>
                </a:cubicBezTo>
                <a:lnTo>
                  <a:pt x="2393046" y="0"/>
                </a:lnTo>
                <a:cubicBezTo>
                  <a:pt x="2507971" y="0"/>
                  <a:pt x="2601137" y="93166"/>
                  <a:pt x="2601137" y="208091"/>
                </a:cubicBezTo>
                <a:lnTo>
                  <a:pt x="2601137" y="1872818"/>
                </a:lnTo>
                <a:cubicBezTo>
                  <a:pt x="2601137" y="1987743"/>
                  <a:pt x="2507971" y="2080909"/>
                  <a:pt x="2393046" y="2080909"/>
                </a:cubicBezTo>
                <a:lnTo>
                  <a:pt x="208091" y="2080909"/>
                </a:lnTo>
                <a:cubicBezTo>
                  <a:pt x="93166" y="2080909"/>
                  <a:pt x="0" y="1987743"/>
                  <a:pt x="0" y="1872818"/>
                </a:cubicBezTo>
                <a:lnTo>
                  <a:pt x="0" y="20809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0000" tIns="70000" rIns="70000" bIns="70000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/>
              <a:t>POLICY BRIEF</a:t>
            </a:r>
            <a:endParaRPr lang="en-US" sz="1600" dirty="0"/>
          </a:p>
          <a:p>
            <a:pPr algn="ctr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Supports policy-making processes at all stages: identifying and framing problems, using evidence to inform policy, and evaluating policy impact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B883F133-A70E-89DE-5811-08F5861DF337}"/>
              </a:ext>
            </a:extLst>
          </p:cNvPr>
          <p:cNvSpPr/>
          <p:nvPr/>
        </p:nvSpPr>
        <p:spPr>
          <a:xfrm rot="19500000">
            <a:off x="5428683" y="3187396"/>
            <a:ext cx="1804862" cy="585256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hueOff val="0"/>
              <a:satOff val="0"/>
              <a:lumOff val="0"/>
              <a:alphaOff val="0"/>
            </a:schemeClr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135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FCB36FD-EDC8-46DE-95AC-D655F85DB56B}"/>
              </a:ext>
            </a:extLst>
          </p:cNvPr>
          <p:cNvSpPr/>
          <p:nvPr/>
        </p:nvSpPr>
        <p:spPr>
          <a:xfrm>
            <a:off x="5950551" y="1946787"/>
            <a:ext cx="2495335" cy="1862695"/>
          </a:xfrm>
          <a:custGeom>
            <a:avLst/>
            <a:gdLst>
              <a:gd name="connsiteX0" fmla="*/ 0 w 2601137"/>
              <a:gd name="connsiteY0" fmla="*/ 208091 h 2080909"/>
              <a:gd name="connsiteX1" fmla="*/ 208091 w 2601137"/>
              <a:gd name="connsiteY1" fmla="*/ 0 h 2080909"/>
              <a:gd name="connsiteX2" fmla="*/ 2393046 w 2601137"/>
              <a:gd name="connsiteY2" fmla="*/ 0 h 2080909"/>
              <a:gd name="connsiteX3" fmla="*/ 2601137 w 2601137"/>
              <a:gd name="connsiteY3" fmla="*/ 208091 h 2080909"/>
              <a:gd name="connsiteX4" fmla="*/ 2601137 w 2601137"/>
              <a:gd name="connsiteY4" fmla="*/ 1872818 h 2080909"/>
              <a:gd name="connsiteX5" fmla="*/ 2393046 w 2601137"/>
              <a:gd name="connsiteY5" fmla="*/ 2080909 h 2080909"/>
              <a:gd name="connsiteX6" fmla="*/ 208091 w 2601137"/>
              <a:gd name="connsiteY6" fmla="*/ 2080909 h 2080909"/>
              <a:gd name="connsiteX7" fmla="*/ 0 w 2601137"/>
              <a:gd name="connsiteY7" fmla="*/ 1872818 h 2080909"/>
              <a:gd name="connsiteX8" fmla="*/ 0 w 2601137"/>
              <a:gd name="connsiteY8" fmla="*/ 208091 h 208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1137" h="2080909">
                <a:moveTo>
                  <a:pt x="0" y="208091"/>
                </a:moveTo>
                <a:cubicBezTo>
                  <a:pt x="0" y="93166"/>
                  <a:pt x="93166" y="0"/>
                  <a:pt x="208091" y="0"/>
                </a:cubicBezTo>
                <a:lnTo>
                  <a:pt x="2393046" y="0"/>
                </a:lnTo>
                <a:cubicBezTo>
                  <a:pt x="2507971" y="0"/>
                  <a:pt x="2601137" y="93166"/>
                  <a:pt x="2601137" y="208091"/>
                </a:cubicBezTo>
                <a:lnTo>
                  <a:pt x="2601137" y="1872818"/>
                </a:lnTo>
                <a:cubicBezTo>
                  <a:pt x="2601137" y="1987743"/>
                  <a:pt x="2507971" y="2080909"/>
                  <a:pt x="2393046" y="2080909"/>
                </a:cubicBezTo>
                <a:lnTo>
                  <a:pt x="208091" y="2080909"/>
                </a:lnTo>
                <a:cubicBezTo>
                  <a:pt x="93166" y="2080909"/>
                  <a:pt x="0" y="1987743"/>
                  <a:pt x="0" y="1872818"/>
                </a:cubicBezTo>
                <a:lnTo>
                  <a:pt x="0" y="208091"/>
                </a:lnTo>
                <a:close/>
              </a:path>
            </a:pathLst>
          </a:cu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70000" tIns="70000" rIns="70000" bIns="70000" numCol="1" spcCol="1270" anchor="ctr" anchorCtr="0">
            <a:noAutofit/>
          </a:bodyPr>
          <a:lstStyle/>
          <a:p>
            <a:pPr marL="0" lvl="0" indent="0" algn="ctr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b="1" kern="1200" dirty="0"/>
              <a:t>WRITESHOP </a:t>
            </a:r>
          </a:p>
          <a:p>
            <a:pPr marL="0" lvl="0" indent="0" algn="ctr" defTabSz="56673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A ‘learning and doing’ type workshop where participants learn, draft, present, review, &amp; revise their writing in a set timeframe</a:t>
            </a:r>
          </a:p>
        </p:txBody>
      </p:sp>
    </p:spTree>
    <p:extLst>
      <p:ext uri="{BB962C8B-B14F-4D97-AF65-F5344CB8AC3E}">
        <p14:creationId xmlns:p14="http://schemas.microsoft.com/office/powerpoint/2010/main" val="1172154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33C68-A778-FC07-8522-D8E699822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60143-E557-300E-95EA-BE740FA144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A8E343-318C-C3E5-EFF5-CC6D4BF958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7112" y="2634431"/>
            <a:ext cx="7089775" cy="1195388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chemeClr val="tx1"/>
                </a:solidFill>
                <a:latin typeface="Gill Sans MT"/>
                <a:cs typeface="Arial"/>
              </a:rPr>
              <a:t>3. Policy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858506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82499-C23D-3881-98F9-87023967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41" y="1156441"/>
            <a:ext cx="8229600" cy="597049"/>
          </a:xfrm>
        </p:spPr>
        <p:txBody>
          <a:bodyPr wrap="square" anchor="t"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What are policy recommendations?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62C640C-0ED5-B2C9-AFDE-6DCBD43D6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519652" cy="3840162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/>
                <a:cs typeface="Arial"/>
              </a:rPr>
              <a:t>Actions that </a:t>
            </a:r>
            <a:r>
              <a:rPr lang="en-US" sz="2800">
                <a:latin typeface="Gill Sans MT"/>
                <a:cs typeface="Arial"/>
              </a:rPr>
              <a:t>you recommend decision-makers take, based on </a:t>
            </a:r>
            <a:r>
              <a:rPr lang="en-US" sz="2800" dirty="0">
                <a:latin typeface="Gill Sans MT"/>
                <a:cs typeface="Arial"/>
              </a:rPr>
              <a:t>your research findings or other evidence that you have provided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Gill Sans MT"/>
                <a:cs typeface="Arial"/>
              </a:rPr>
              <a:t>We suggest that your policy recommendations link back to your key messages</a:t>
            </a:r>
          </a:p>
        </p:txBody>
      </p:sp>
      <p:pic>
        <p:nvPicPr>
          <p:cNvPr id="8" name="Picture 7" descr="A newspaper with red text&#10;&#10;Description automatically generated">
            <a:extLst>
              <a:ext uri="{FF2B5EF4-FFF2-40B4-BE49-F238E27FC236}">
                <a16:creationId xmlns:a16="http://schemas.microsoft.com/office/drawing/2014/main" id="{AA8790BC-AD62-311A-E589-E9BF458E6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941" y="2306929"/>
            <a:ext cx="3781177" cy="1814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03096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FAC2-E1B8-C357-9764-F62C9AB0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Crafting Policy 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E3F4-05A5-743F-4075-DDE360A69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8041" y="2079522"/>
            <a:ext cx="8265747" cy="3790335"/>
          </a:xfrm>
        </p:spPr>
        <p:txBody>
          <a:bodyPr lIns="91440" tIns="45720" rIns="91440" bIns="45720" anchor="t"/>
          <a:lstStyle/>
          <a:p>
            <a:pPr marL="571500" lvl="1" indent="-457200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sz="2200" dirty="0">
                <a:latin typeface="Arial"/>
                <a:cs typeface="Arial"/>
              </a:rPr>
              <a:t>Avoid long list of general recommendations</a:t>
            </a:r>
          </a:p>
          <a:p>
            <a:pPr marL="828675" lvl="2" indent="-257175">
              <a:spcBef>
                <a:spcPts val="1200"/>
              </a:spcBef>
              <a:spcAft>
                <a:spcPts val="1200"/>
              </a:spcAft>
              <a:buFont typeface="Wingdings,Sans-Serif"/>
              <a:buChar char="§"/>
            </a:pPr>
            <a:r>
              <a:rPr lang="en-US" sz="2200" dirty="0"/>
              <a:t>Provide specific actions to be taken and by whom</a:t>
            </a:r>
          </a:p>
          <a:p>
            <a:pPr marL="571500" lvl="1" indent="-457200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sz="2200" dirty="0">
                <a:latin typeface="Arial"/>
                <a:cs typeface="Arial"/>
              </a:rPr>
              <a:t>You may indicate alternative policy options </a:t>
            </a:r>
          </a:p>
          <a:p>
            <a:pPr marL="828675" lvl="2" indent="-257175">
              <a:spcBef>
                <a:spcPts val="1200"/>
              </a:spcBef>
              <a:spcAft>
                <a:spcPts val="1200"/>
              </a:spcAft>
              <a:buFont typeface="Wingdings,Sans-Serif"/>
              <a:buChar char="§"/>
            </a:pPr>
            <a:r>
              <a:rPr lang="en-US" sz="2200" dirty="0">
                <a:latin typeface="Arial"/>
                <a:cs typeface="Arial"/>
              </a:rPr>
              <a:t>These should be based on evidence you provided </a:t>
            </a:r>
          </a:p>
          <a:p>
            <a:pPr marL="828675" lvl="2" indent="-257175">
              <a:spcBef>
                <a:spcPts val="1200"/>
              </a:spcBef>
              <a:spcAft>
                <a:spcPts val="1200"/>
              </a:spcAft>
              <a:buFont typeface="Wingdings,Sans-Serif"/>
              <a:buChar char="§"/>
            </a:pPr>
            <a:r>
              <a:rPr lang="en-US" sz="2200" dirty="0">
                <a:latin typeface="Arial"/>
                <a:cs typeface="Arial"/>
              </a:rPr>
              <a:t>Realistic effects of each option need to be clear</a:t>
            </a:r>
            <a:endParaRPr lang="en-US" sz="2200" dirty="0"/>
          </a:p>
          <a:p>
            <a:pPr marL="828675" lvl="2" indent="-257175">
              <a:spcBef>
                <a:spcPts val="1200"/>
              </a:spcBef>
              <a:spcAft>
                <a:spcPts val="1200"/>
              </a:spcAft>
              <a:buFont typeface="Wingdings,Sans-Serif"/>
              <a:buChar char="§"/>
            </a:pPr>
            <a:r>
              <a:rPr lang="en-US" sz="2200" dirty="0">
                <a:latin typeface="Arial"/>
                <a:cs typeface="Arial"/>
              </a:rPr>
              <a:t>Underlying conditions/assumptions need to be spelled out</a:t>
            </a:r>
          </a:p>
        </p:txBody>
      </p:sp>
    </p:spTree>
    <p:extLst>
      <p:ext uri="{BB962C8B-B14F-4D97-AF65-F5344CB8AC3E}">
        <p14:creationId xmlns:p14="http://schemas.microsoft.com/office/powerpoint/2010/main" val="766088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FAC2-E1B8-C357-9764-F62C9AB0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Writing time – 60 min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E3F4-05A5-743F-4075-DDE360A69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775" y="2087563"/>
            <a:ext cx="8531225" cy="3291840"/>
          </a:xfrm>
        </p:spPr>
        <p:txBody>
          <a:bodyPr lIns="91440" tIns="45720" rIns="91440" bIns="45720" anchor="t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US" sz="2600" dirty="0">
                <a:latin typeface="Arial"/>
                <a:cs typeface="Arial"/>
              </a:rPr>
              <a:t>Now it is your time to write</a:t>
            </a:r>
            <a:endParaRPr lang="en-US" dirty="0"/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US" sz="3600" dirty="0">
                <a:latin typeface="Arial"/>
                <a:cs typeface="Arial"/>
              </a:rPr>
              <a:t>Work on </a:t>
            </a:r>
            <a:r>
              <a:rPr lang="en-US" sz="3600" b="1" dirty="0">
                <a:latin typeface="Arial"/>
                <a:cs typeface="Arial"/>
              </a:rPr>
              <a:t>Policy Recommendations</a:t>
            </a:r>
            <a:endParaRPr lang="en-US" sz="3600" b="1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,Sans-Serif"/>
              <a:buChar char="•"/>
            </a:pPr>
            <a:r>
              <a:rPr lang="en-US" sz="2600" dirty="0">
                <a:latin typeface="Arial"/>
                <a:cs typeface="Arial"/>
              </a:rPr>
              <a:t>Share and listen</a:t>
            </a:r>
          </a:p>
        </p:txBody>
      </p:sp>
    </p:spTree>
    <p:extLst>
      <p:ext uri="{BB962C8B-B14F-4D97-AF65-F5344CB8AC3E}">
        <p14:creationId xmlns:p14="http://schemas.microsoft.com/office/powerpoint/2010/main" val="916322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9AE2A-4E72-51FB-154B-9D5D0E166F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F3D64-025D-2FDA-9B28-5C3B9D6D9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F5FBB4-D3D3-29DD-9E65-9A2D82D9D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solidFill>
                  <a:schemeClr val="tx1"/>
                </a:solidFill>
                <a:latin typeface="Gill Sans MT"/>
                <a:cs typeface="Arial"/>
              </a:rPr>
              <a:t>4. Validation and Dissemination Process</a:t>
            </a:r>
          </a:p>
        </p:txBody>
      </p:sp>
    </p:spTree>
    <p:extLst>
      <p:ext uri="{BB962C8B-B14F-4D97-AF65-F5344CB8AC3E}">
        <p14:creationId xmlns:p14="http://schemas.microsoft.com/office/powerpoint/2010/main" val="2048511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F869-5B2B-976A-6712-93AE88E9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Validation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1023256-678E-3DAF-25EC-90A5C16D7B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575558"/>
              </p:ext>
            </p:extLst>
          </p:nvPr>
        </p:nvGraphicFramePr>
        <p:xfrm>
          <a:off x="840657" y="2169158"/>
          <a:ext cx="7690567" cy="367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088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B1C99-E7AC-49DF-570E-32089545E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Dissemination</a:t>
            </a:r>
            <a:endParaRPr lang="en-US" dirty="0">
              <a:solidFill>
                <a:srgbClr val="000000"/>
              </a:solidFill>
              <a:latin typeface="Gill Sans MT"/>
              <a:cs typeface="Arial"/>
            </a:endParaRPr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F69F37A-35A1-5994-62AE-9A0A9801A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4958853"/>
              </p:ext>
            </p:extLst>
          </p:nvPr>
        </p:nvGraphicFramePr>
        <p:xfrm>
          <a:off x="268266" y="2005779"/>
          <a:ext cx="8684005" cy="3819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30807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8EF28-AC17-ECFE-AB55-481931EC6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41" y="1156441"/>
            <a:ext cx="8229600" cy="1100062"/>
          </a:xfrm>
        </p:spPr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Creating a plan for</a:t>
            </a:r>
            <a:br>
              <a:rPr lang="en-US" dirty="0">
                <a:latin typeface="Gill Sans MT"/>
                <a:cs typeface="Arial"/>
              </a:rPr>
            </a:br>
            <a:r>
              <a:rPr lang="en-US" dirty="0">
                <a:latin typeface="Gill Sans MT"/>
                <a:cs typeface="Arial"/>
              </a:rPr>
              <a:t>Validation &amp; Dissemination</a:t>
            </a:r>
            <a:endParaRPr lang="en-US" dirty="0">
              <a:solidFill>
                <a:srgbClr val="000000"/>
              </a:solidFill>
              <a:latin typeface="Gill Sans MT"/>
              <a:cs typeface="Arial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EB82E-3151-853A-E96B-5F6192B02E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503" y="2714971"/>
            <a:ext cx="8101013" cy="3291840"/>
          </a:xfrm>
        </p:spPr>
        <p:txBody>
          <a:bodyPr lIns="91440" tIns="45720" rIns="91440" bIns="45720" anchor="t"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400" b="1" dirty="0">
                <a:latin typeface="Gill Sans MT"/>
              </a:rPr>
              <a:t>Group exercise (if time allows it):</a:t>
            </a:r>
            <a:endParaRPr lang="en-US" sz="2400" dirty="0">
              <a:latin typeface="Gill Sans MT"/>
            </a:endParaRP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i="1" dirty="0">
                <a:latin typeface="Gill Sans MT"/>
              </a:rPr>
              <a:t> Let’s brainstorm and then share ideas for validation and dissemination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6161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BDCD-9C34-0DAC-D103-F99F1D8C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1BD4D-B951-F165-2430-0B03174E5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64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4816-3008-1A8E-2EE4-F1787C9C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53202"/>
            <a:ext cx="8229600" cy="597049"/>
          </a:xfrm>
        </p:spPr>
        <p:txBody>
          <a:bodyPr/>
          <a:lstStyle/>
          <a:p>
            <a:r>
              <a:rPr lang="en-US" dirty="0"/>
              <a:t>Policy brief development 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F1CB5E-4FD0-90C4-01E6-0BEBF62A4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830372"/>
              </p:ext>
            </p:extLst>
          </p:nvPr>
        </p:nvGraphicFramePr>
        <p:xfrm>
          <a:off x="117986" y="1753490"/>
          <a:ext cx="8908027" cy="432473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01675">
                  <a:extLst>
                    <a:ext uri="{9D8B030D-6E8A-4147-A177-3AD203B41FA5}">
                      <a16:colId xmlns:a16="http://schemas.microsoft.com/office/drawing/2014/main" val="1308201702"/>
                    </a:ext>
                  </a:extLst>
                </a:gridCol>
                <a:gridCol w="6506352">
                  <a:extLst>
                    <a:ext uri="{9D8B030D-6E8A-4147-A177-3AD203B41FA5}">
                      <a16:colId xmlns:a16="http://schemas.microsoft.com/office/drawing/2014/main" val="45335694"/>
                    </a:ext>
                  </a:extLst>
                </a:gridCol>
              </a:tblGrid>
              <a:tr h="293294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TIMELINE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ACTION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070807"/>
                  </a:ext>
                </a:extLst>
              </a:tr>
              <a:tr h="518904">
                <a:tc>
                  <a:txBody>
                    <a:bodyPr/>
                    <a:lstStyle/>
                    <a:p>
                      <a:r>
                        <a:rPr lang="en-US" sz="1500" dirty="0"/>
                        <a:t>4 October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/>
                        <a:t>Introduction and key elements: audience, content, </a:t>
                      </a:r>
                      <a:r>
                        <a:rPr lang="en-CA" sz="1500" dirty="0"/>
                        <a:t>template, timeline, lead writer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64155241"/>
                  </a:ext>
                </a:extLst>
              </a:tr>
              <a:tr h="518904">
                <a:tc>
                  <a:txBody>
                    <a:bodyPr/>
                    <a:lstStyle/>
                    <a:p>
                      <a:r>
                        <a:rPr lang="en-US" sz="1500" dirty="0"/>
                        <a:t>Two weeks before Check-in Session 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/>
                        <a:t>Submit </a:t>
                      </a:r>
                      <a:r>
                        <a:rPr lang="en-US" sz="1500" b="1" dirty="0"/>
                        <a:t>1</a:t>
                      </a:r>
                      <a:r>
                        <a:rPr lang="en-US" sz="1500" b="1" baseline="30000" dirty="0"/>
                        <a:t>st</a:t>
                      </a:r>
                      <a:r>
                        <a:rPr lang="en-US" sz="1500" b="1" dirty="0"/>
                        <a:t> draft</a:t>
                      </a:r>
                      <a:r>
                        <a:rPr lang="en-US" sz="1500" dirty="0"/>
                        <a:t> of policy brief using LSIL provided template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8759214"/>
                  </a:ext>
                </a:extLst>
              </a:tr>
              <a:tr h="302031">
                <a:tc>
                  <a:txBody>
                    <a:bodyPr/>
                    <a:lstStyle/>
                    <a:p>
                      <a:r>
                        <a:rPr lang="en-US" sz="1500" dirty="0"/>
                        <a:t>November/December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/>
                        <a:t>Virtual </a:t>
                      </a:r>
                      <a:r>
                        <a:rPr lang="en-US" sz="1500" b="1" dirty="0"/>
                        <a:t>Check-In Session 1 </a:t>
                      </a:r>
                      <a:r>
                        <a:rPr lang="en-US" sz="1500" dirty="0"/>
                        <a:t>(max 2 hours)</a:t>
                      </a:r>
                      <a:endParaRPr lang="en-US" sz="15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59412359"/>
                  </a:ext>
                </a:extLst>
              </a:tr>
              <a:tr h="518904">
                <a:tc>
                  <a:txBody>
                    <a:bodyPr/>
                    <a:lstStyle/>
                    <a:p>
                      <a:r>
                        <a:rPr lang="en-US" sz="1500" dirty="0"/>
                        <a:t>Two weeks before Check-in Session II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/>
                        <a:t>Submit </a:t>
                      </a:r>
                      <a:r>
                        <a:rPr lang="en-US" sz="1500" b="1" dirty="0"/>
                        <a:t>2</a:t>
                      </a:r>
                      <a:r>
                        <a:rPr lang="en-US" sz="1500" b="1" baseline="30000" dirty="0"/>
                        <a:t>nd</a:t>
                      </a:r>
                      <a:r>
                        <a:rPr lang="en-US" sz="1500" b="1" dirty="0"/>
                        <a:t> draft</a:t>
                      </a:r>
                      <a:r>
                        <a:rPr lang="en-US" sz="1500" dirty="0"/>
                        <a:t> of policy brief addressing LSIL feedback from session 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72505766"/>
                  </a:ext>
                </a:extLst>
              </a:tr>
              <a:tr h="345181">
                <a:tc>
                  <a:txBody>
                    <a:bodyPr/>
                    <a:lstStyle/>
                    <a:p>
                      <a:r>
                        <a:rPr lang="en-US" sz="1500" dirty="0"/>
                        <a:t>January/February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Virtual </a:t>
                      </a:r>
                      <a:r>
                        <a:rPr lang="en-US" sz="1500" b="1" dirty="0"/>
                        <a:t>Check-In Session 2 </a:t>
                      </a:r>
                      <a:r>
                        <a:rPr lang="en-US" sz="1500" dirty="0"/>
                        <a:t>(max 2 hours)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6066579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r>
                        <a:rPr lang="en-US" sz="1500" dirty="0"/>
                        <a:t>Project based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Validation Workshop </a:t>
                      </a:r>
                      <a:r>
                        <a:rPr lang="en-US" sz="1500" dirty="0"/>
                        <a:t>with key stakeholders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2965212"/>
                  </a:ext>
                </a:extLst>
              </a:tr>
              <a:tr h="518904">
                <a:tc>
                  <a:txBody>
                    <a:bodyPr/>
                    <a:lstStyle/>
                    <a:p>
                      <a:r>
                        <a:rPr lang="en-US" sz="1500" dirty="0"/>
                        <a:t>Two weeks before Check-in Session 3 (last)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/>
                        <a:t>Submit </a:t>
                      </a:r>
                      <a:r>
                        <a:rPr lang="en-US" sz="1500" b="1" dirty="0"/>
                        <a:t>final draft</a:t>
                      </a:r>
                      <a:r>
                        <a:rPr lang="en-US" sz="1500" dirty="0"/>
                        <a:t> of policy brief addressing feedback from validation workshop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02376906"/>
                  </a:ext>
                </a:extLst>
              </a:tr>
              <a:tr h="388329">
                <a:tc>
                  <a:txBody>
                    <a:bodyPr/>
                    <a:lstStyle/>
                    <a:p>
                      <a:r>
                        <a:rPr lang="en-US" sz="1500" dirty="0"/>
                        <a:t>March/April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Virtual </a:t>
                      </a:r>
                      <a:r>
                        <a:rPr lang="en-US" sz="1500" b="1" dirty="0"/>
                        <a:t>Check-In Session 3 </a:t>
                      </a:r>
                      <a:r>
                        <a:rPr lang="en-US" sz="1500" dirty="0"/>
                        <a:t>(max 2 hours)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50665226"/>
                  </a:ext>
                </a:extLst>
              </a:tr>
              <a:tr h="518904">
                <a:tc>
                  <a:txBody>
                    <a:bodyPr/>
                    <a:lstStyle/>
                    <a:p>
                      <a:r>
                        <a:rPr lang="en-US" sz="1500" dirty="0"/>
                        <a:t>End of 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</a:rPr>
                        <a:t>Submit </a:t>
                      </a: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</a:rPr>
                        <a:t>final policy brief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</a:rPr>
                        <a:t>to LSIL team</a:t>
                      </a:r>
                    </a:p>
                    <a:p>
                      <a:r>
                        <a:rPr lang="en-US" sz="1500" kern="1200" dirty="0">
                          <a:solidFill>
                            <a:schemeClr val="tx1"/>
                          </a:solidFill>
                          <a:effectLst/>
                        </a:rPr>
                        <a:t>Publishing and dissemination with a wider audience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5369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83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FBEF-3337-4268-8A66-2141B7DAF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Who we are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214F4-84FA-5D0D-71A2-57F7C8C68D0A}"/>
              </a:ext>
            </a:extLst>
          </p:cNvPr>
          <p:cNvSpPr txBox="1"/>
          <p:nvPr/>
        </p:nvSpPr>
        <p:spPr>
          <a:xfrm>
            <a:off x="188043" y="3866881"/>
            <a:ext cx="272107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b="1" dirty="0"/>
              <a:t>Dr. Nargiza Ludgate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Local Capacity Development CCT Lead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Feed the Future Innovation Lab for Livestock Systems |University of Florida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b="0" i="0" u="none" strike="noStrike" dirty="0">
                <a:solidFill>
                  <a:srgbClr val="246FAF"/>
                </a:solidFill>
                <a:effectLst/>
                <a:latin typeface="Gentona_Medium"/>
                <a:hlinkClick r:id="rId3"/>
              </a:rPr>
              <a:t>rnargiza@ufl.edu</a:t>
            </a: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B6230-C374-C581-1706-9C37FCED341C}"/>
              </a:ext>
            </a:extLst>
          </p:cNvPr>
          <p:cNvSpPr txBox="1"/>
          <p:nvPr/>
        </p:nvSpPr>
        <p:spPr>
          <a:xfrm>
            <a:off x="5973097" y="3882582"/>
            <a:ext cx="2681985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Taryn Devereux </a:t>
            </a:r>
            <a:endParaRPr lang="en-US" sz="1400" b="1" dirty="0"/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Training Consultant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Feed the Future Innovation Lab for Livestock Systems | University of Florida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 </a:t>
            </a:r>
            <a:r>
              <a:rPr lang="en-US" sz="1400" dirty="0">
                <a:hlinkClick r:id="rId4"/>
              </a:rPr>
              <a:t>taryndev@gmail.com</a:t>
            </a:r>
            <a:endParaRPr lang="en-US" sz="1400" dirty="0"/>
          </a:p>
        </p:txBody>
      </p:sp>
      <p:pic>
        <p:nvPicPr>
          <p:cNvPr id="6" name="Picture 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16162304-0912-168A-5057-57B2E2B190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027" y="2153889"/>
            <a:ext cx="1454443" cy="1732072"/>
          </a:xfrm>
          <a:prstGeom prst="rect">
            <a:avLst/>
          </a:prstGeom>
        </p:spPr>
      </p:pic>
      <p:pic>
        <p:nvPicPr>
          <p:cNvPr id="7" name="Picture 6" descr="A person smiling at camera&#10;&#10;Description automatically generated">
            <a:extLst>
              <a:ext uri="{FF2B5EF4-FFF2-40B4-BE49-F238E27FC236}">
                <a16:creationId xmlns:a16="http://schemas.microsoft.com/office/drawing/2014/main" id="{49E1EFBF-6E4F-40B2-9E53-25D071309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720" y="2153889"/>
            <a:ext cx="1504470" cy="1728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74483F-B812-D6F2-76D7-005170958A7B}"/>
              </a:ext>
            </a:extLst>
          </p:cNvPr>
          <p:cNvSpPr txBox="1"/>
          <p:nvPr/>
        </p:nvSpPr>
        <p:spPr>
          <a:xfrm>
            <a:off x="3179743" y="3886377"/>
            <a:ext cx="2721077" cy="17697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b="1" dirty="0"/>
              <a:t>Dr. Renata Serra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Enabling Environment CCT Lead</a:t>
            </a:r>
            <a:endParaRPr lang="en-US" sz="1400" dirty="0">
              <a:cs typeface="Calibri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dirty="0"/>
              <a:t>Feed the Future Innovation Lab for Livestock Systems |University of Florida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1400" dirty="0">
                <a:solidFill>
                  <a:srgbClr val="222222"/>
                </a:solidFill>
                <a:ea typeface="+mn-lt"/>
                <a:cs typeface="+mn-lt"/>
                <a:hlinkClick r:id="rId3"/>
              </a:rPr>
              <a:t>rserra@ufl.edu</a:t>
            </a:r>
            <a:endParaRPr lang="en-US" sz="1400">
              <a:solidFill>
                <a:srgbClr val="246FAF"/>
              </a:solidFill>
              <a:latin typeface="Gentona_Medium"/>
            </a:endParaRPr>
          </a:p>
        </p:txBody>
      </p:sp>
      <p:pic>
        <p:nvPicPr>
          <p:cNvPr id="3" name="Picture 2" descr="A person with curly hair wearing a red shirt and earrings&#10;&#10;Description automatically generated">
            <a:extLst>
              <a:ext uri="{FF2B5EF4-FFF2-40B4-BE49-F238E27FC236}">
                <a16:creationId xmlns:a16="http://schemas.microsoft.com/office/drawing/2014/main" id="{3D7F8788-278F-46D8-A3E4-8BF18F0753B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27" r="5941"/>
          <a:stretch/>
        </p:blipFill>
        <p:spPr>
          <a:xfrm>
            <a:off x="3795327" y="2156784"/>
            <a:ext cx="1454443" cy="17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4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5990F-40CC-8B01-18B0-5384F292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Lead author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3E84C-A383-CFD3-1EDE-61F6196BDD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Gill Sans MT"/>
                <a:cs typeface="Arial"/>
              </a:rPr>
              <a:t>The </a:t>
            </a:r>
            <a:r>
              <a:rPr lang="en-US" b="1" dirty="0">
                <a:latin typeface="Gill Sans MT"/>
                <a:cs typeface="Arial"/>
              </a:rPr>
              <a:t>Lead Author</a:t>
            </a:r>
            <a:r>
              <a:rPr lang="en-US" dirty="0">
                <a:latin typeface="Gill Sans MT"/>
                <a:cs typeface="Arial"/>
              </a:rPr>
              <a:t> is the person responsible to lead the development of the policy brief (e.g., primary author) as well as the contact person between the project and LSIL Policy Brief team</a:t>
            </a:r>
          </a:p>
          <a:p>
            <a:endParaRPr lang="en-US" dirty="0">
              <a:latin typeface="Gill Sans MT"/>
              <a:cs typeface="Arial"/>
            </a:endParaRPr>
          </a:p>
          <a:p>
            <a:pPr marL="285750" indent="-285750">
              <a:buChar char="•"/>
            </a:pPr>
            <a:r>
              <a:rPr lang="en-US" dirty="0">
                <a:latin typeface="Gill Sans MT"/>
                <a:cs typeface="Arial"/>
              </a:rPr>
              <a:t>Identify and introduce the lead author for policy brief from your project:</a:t>
            </a:r>
            <a:endParaRPr lang="en-US" dirty="0"/>
          </a:p>
          <a:p>
            <a:pPr marL="742950" lvl="1" indent="-285750">
              <a:buFont typeface="Courier New"/>
              <a:buChar char="o"/>
            </a:pPr>
            <a:r>
              <a:rPr lang="en-US" dirty="0">
                <a:latin typeface="Gill Sans MT"/>
                <a:cs typeface="Arial"/>
              </a:rPr>
              <a:t>Full name and Email address</a:t>
            </a:r>
            <a:endParaRPr lang="en-US" dirty="0"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417309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5936-71DF-EAA3-EEFE-6A032CD9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Questions, concerns, suggestions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0474C-B49B-AC27-753C-CB53829CB4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Gill Sans MT"/>
              </a:rPr>
              <a:t>What questions, concerns and/ or suggestions do you have?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800" dirty="0">
              <a:latin typeface="Gill Sans M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Gill Sans MT"/>
              </a:rPr>
              <a:t>Utilize free version of </a:t>
            </a:r>
            <a:r>
              <a:rPr lang="en-US" sz="2800" dirty="0">
                <a:latin typeface="Gill Sans MT"/>
                <a:hlinkClick r:id="rId2"/>
              </a:rPr>
              <a:t>Grammarly</a:t>
            </a:r>
            <a:r>
              <a:rPr lang="en-US" sz="2800" dirty="0">
                <a:latin typeface="Gill Sans MT"/>
              </a:rPr>
              <a:t> to help you with writing (checks grammar, spelling, punctuation, etc.)</a:t>
            </a:r>
          </a:p>
        </p:txBody>
      </p:sp>
    </p:spTree>
    <p:extLst>
      <p:ext uri="{BB962C8B-B14F-4D97-AF65-F5344CB8AC3E}">
        <p14:creationId xmlns:p14="http://schemas.microsoft.com/office/powerpoint/2010/main" val="2500631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72DD-F628-8457-6ADA-58FFF362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9A2A3-82BD-0DAA-CD4E-B6661AE320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205038"/>
            <a:ext cx="4294257" cy="3007760"/>
          </a:xfrm>
        </p:spPr>
        <p:txBody>
          <a:bodyPr lIns="91440" tIns="45720" rIns="91440" bIns="45720" anchor="t"/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sz="2200" dirty="0">
                <a:latin typeface="Arial"/>
                <a:cs typeface="Arial"/>
              </a:rPr>
              <a:t>PLEASE TAKE OUR 5-MINUTE SURVEY </a:t>
            </a:r>
          </a:p>
          <a:p>
            <a:r>
              <a:rPr lang="en-US" dirty="0">
                <a:latin typeface="Arial"/>
                <a:cs typeface="Arial"/>
              </a:rPr>
              <a:t>Let us know how this Writeshop compares to similar others you may have taken. 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Thank you!</a:t>
            </a:r>
          </a:p>
          <a:p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insert survey link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CD411A-0E97-C7A3-B769-8E55DAF6D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insert survey QR code here</a:t>
            </a:r>
          </a:p>
        </p:txBody>
      </p:sp>
    </p:spTree>
    <p:extLst>
      <p:ext uri="{BB962C8B-B14F-4D97-AF65-F5344CB8AC3E}">
        <p14:creationId xmlns:p14="http://schemas.microsoft.com/office/powerpoint/2010/main" val="3149210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459"/>
          <a:stretch/>
        </p:blipFill>
        <p:spPr>
          <a:xfrm>
            <a:off x="1" y="73064"/>
            <a:ext cx="9144000" cy="57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42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8293-B089-065F-0122-CCACD572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Introductions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1C3A5-E6AA-9200-D271-9C9F5AED3D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Gill Sans MT"/>
                <a:cs typeface="Arial"/>
              </a:rPr>
              <a:t>Name, institution,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67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Writeshop Objectives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228600" indent="-228600">
              <a:buAutoNum type="arabicPeriod"/>
            </a:pPr>
            <a:r>
              <a:rPr lang="en-US" sz="2400" dirty="0">
                <a:latin typeface="Calibri"/>
                <a:ea typeface="Calibri"/>
              </a:rPr>
              <a:t> Introduction to policy brief development process</a:t>
            </a:r>
          </a:p>
          <a:p>
            <a:pPr marL="228600" indent="-228600">
              <a:buAutoNum type="arabicPeriod"/>
            </a:pPr>
            <a:r>
              <a:rPr lang="en-US" sz="2400" dirty="0">
                <a:latin typeface="Calibri"/>
                <a:ea typeface="Calibri"/>
              </a:rPr>
              <a:t> Sharing of policy brief template(s)</a:t>
            </a:r>
          </a:p>
          <a:p>
            <a:pPr marL="228600" indent="-228600">
              <a:buAutoNum type="arabicPeriod"/>
            </a:pPr>
            <a:r>
              <a:rPr lang="en-US" sz="2400" dirty="0">
                <a:latin typeface="Calibri"/>
                <a:ea typeface="Calibri"/>
              </a:rPr>
              <a:t> Developing the Heading, Key Messages, Content Outline, and Key Recommendations</a:t>
            </a:r>
          </a:p>
          <a:p>
            <a:pPr marL="228600" indent="-228600">
              <a:buAutoNum type="arabicPeriod"/>
            </a:pPr>
            <a:r>
              <a:rPr lang="en-US" sz="2400">
                <a:solidFill>
                  <a:srgbClr val="000000"/>
                </a:solidFill>
                <a:latin typeface="Calibri"/>
                <a:ea typeface="Calibri"/>
              </a:rPr>
              <a:t> Sharing next steps and timeline commitment </a:t>
            </a:r>
          </a:p>
          <a:p>
            <a:pPr marL="228600" indent="-228600">
              <a:buAutoNum type="arabicPeriod"/>
            </a:pPr>
            <a:endParaRPr lang="en-US" sz="2400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335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What makes a good policy brief?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527CE4-96CC-639E-8230-809572D221F3}"/>
              </a:ext>
            </a:extLst>
          </p:cNvPr>
          <p:cNvSpPr/>
          <p:nvPr/>
        </p:nvSpPr>
        <p:spPr>
          <a:xfrm>
            <a:off x="448041" y="2212146"/>
            <a:ext cx="7644911" cy="3108543"/>
          </a:xfrm>
          <a:prstGeom prst="rect">
            <a:avLst/>
          </a:prstGeom>
        </p:spPr>
        <p:txBody>
          <a:bodyPr wrap="square" lIns="121920" tIns="60960" rIns="121920" bIns="6096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b="1" kern="0" cap="small" dirty="0">
                <a:latin typeface="Gill Sans MT"/>
              </a:rPr>
              <a:t>Key Qualities of Effective Policy Briefs</a:t>
            </a:r>
            <a:endParaRPr lang="en-US" sz="2400" dirty="0">
              <a:latin typeface="Gill Sans MT"/>
            </a:endParaRP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n-US" sz="2400" dirty="0">
                <a:latin typeface="Gill Sans MT"/>
              </a:rPr>
              <a:t>Concise and easily understood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n-US" sz="2400" dirty="0">
                <a:latin typeface="Gill Sans MT"/>
              </a:rPr>
              <a:t>Focused on a specific issue/problem</a:t>
            </a:r>
            <a:endParaRPr lang="en-US" sz="2400" dirty="0">
              <a:latin typeface="Gill Sans MT" panose="020B0502020104020203" pitchFamily="34" charset="0"/>
            </a:endParaRP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n-US" sz="2400" dirty="0">
                <a:latin typeface="Gill Sans MT"/>
                <a:cs typeface="Calibri"/>
              </a:rPr>
              <a:t>Evidence based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n-US" sz="2400" dirty="0">
                <a:latin typeface="Gill Sans MT"/>
                <a:cs typeface="Calibri"/>
              </a:rPr>
              <a:t>Accessible (language and mode) to target audiences</a:t>
            </a:r>
          </a:p>
          <a:p>
            <a:pPr marL="914400" lvl="1" indent="-457200">
              <a:spcAft>
                <a:spcPts val="1200"/>
              </a:spcAft>
              <a:buAutoNum type="arabicPeriod"/>
            </a:pPr>
            <a:r>
              <a:rPr lang="en-US" sz="2400" dirty="0">
                <a:latin typeface="Gill Sans MT"/>
                <a:cs typeface="Calibri"/>
              </a:rPr>
              <a:t>Action/Policy oriented</a:t>
            </a:r>
            <a:endParaRPr lang="en-US" sz="2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194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EAFF2-358A-2EE5-48B3-934B78F54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54" y="1280228"/>
            <a:ext cx="6294383" cy="447787"/>
          </a:xfrm>
        </p:spPr>
        <p:txBody>
          <a:bodyPr/>
          <a:lstStyle/>
          <a:p>
            <a:r>
              <a:rPr lang="en-US" dirty="0"/>
              <a:t>Policy Brief templates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BF0F0-511B-1B9A-8E9B-4A3F24D10F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654" y="2316786"/>
            <a:ext cx="4826074" cy="2958800"/>
          </a:xfrm>
        </p:spPr>
        <p:txBody>
          <a:bodyPr lIns="68580" tIns="34290" rIns="68580" bIns="34290" anchor="t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2-page or 4-page templates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ill Sans MT"/>
              </a:rPr>
              <a:t>Choice between </a:t>
            </a:r>
            <a:r>
              <a:rPr lang="en-US" sz="1800" dirty="0">
                <a:latin typeface="Gill Sans MT"/>
              </a:rPr>
              <a:t>LSIL branded</a:t>
            </a:r>
            <a:r>
              <a:rPr lang="en-US" dirty="0">
                <a:latin typeface="Gill Sans MT"/>
              </a:rPr>
              <a:t> and non-LSIL branded templates</a:t>
            </a:r>
            <a:endParaRPr lang="en-US" sz="1800" dirty="0">
              <a:latin typeface="Gill Sans MT"/>
            </a:endParaRPr>
          </a:p>
          <a:p>
            <a:pPr marL="741045" lvl="1" indent="-283845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ill Sans MT"/>
              </a:rPr>
              <a:t>However</a:t>
            </a:r>
            <a:r>
              <a:rPr lang="en-US" sz="1800" dirty="0">
                <a:latin typeface="Gill Sans MT"/>
              </a:rPr>
              <a:t>, </a:t>
            </a:r>
            <a:r>
              <a:rPr lang="en-US" dirty="0">
                <a:latin typeface="Gill Sans MT"/>
              </a:rPr>
              <a:t>you</a:t>
            </a:r>
            <a:r>
              <a:rPr lang="en-US" sz="1800" dirty="0">
                <a:latin typeface="Gill Sans MT"/>
              </a:rPr>
              <a:t> will have</a:t>
            </a:r>
            <a:r>
              <a:rPr lang="en-US" dirty="0">
                <a:latin typeface="Gill Sans MT"/>
              </a:rPr>
              <a:t> to</a:t>
            </a:r>
            <a:r>
              <a:rPr lang="en-US" sz="1800" dirty="0">
                <a:latin typeface="Gill Sans MT"/>
              </a:rPr>
              <a:t> </a:t>
            </a:r>
            <a:r>
              <a:rPr lang="en-US" dirty="0">
                <a:latin typeface="Gill Sans MT"/>
              </a:rPr>
              <a:t>include </a:t>
            </a:r>
            <a:r>
              <a:rPr lang="en-US" sz="1800" dirty="0">
                <a:latin typeface="Gill Sans MT"/>
              </a:rPr>
              <a:t>LSIL Acknowledgement</a:t>
            </a:r>
            <a:r>
              <a:rPr lang="en-US" dirty="0">
                <a:latin typeface="Gill Sans MT"/>
              </a:rPr>
              <a:t> for any LSIL funded project</a:t>
            </a:r>
            <a:endParaRPr lang="en-US" sz="1800" dirty="0">
              <a:latin typeface="Gill Sans M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/>
              <a:t>Style of writing: Non-scientific, simple language that's accessible and easy to understand by anyone, especially the policy makers</a:t>
            </a:r>
          </a:p>
        </p:txBody>
      </p:sp>
      <p:pic>
        <p:nvPicPr>
          <p:cNvPr id="5" name="Picture 4" descr="A page of a website&#10;&#10;Description automatically generated">
            <a:extLst>
              <a:ext uri="{FF2B5EF4-FFF2-40B4-BE49-F238E27FC236}">
                <a16:creationId xmlns:a16="http://schemas.microsoft.com/office/drawing/2014/main" id="{FF2799D4-C73D-4C23-A316-C5B73B49B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2256">
            <a:off x="7531130" y="1911653"/>
            <a:ext cx="1161360" cy="1587763"/>
          </a:xfrm>
          <a:prstGeom prst="rect">
            <a:avLst/>
          </a:prstGeom>
        </p:spPr>
      </p:pic>
      <p:pic>
        <p:nvPicPr>
          <p:cNvPr id="7" name="Picture 6" descr="A screenshot of a page&#10;&#10;Description automatically generated">
            <a:extLst>
              <a:ext uri="{FF2B5EF4-FFF2-40B4-BE49-F238E27FC236}">
                <a16:creationId xmlns:a16="http://schemas.microsoft.com/office/drawing/2014/main" id="{1BB11CF8-5995-5AE7-5905-CAED3E28A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9477">
            <a:off x="6428114" y="1731231"/>
            <a:ext cx="1238847" cy="158776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C9D9DCB-CE3E-943B-9549-CB120318C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3907" y="3801923"/>
            <a:ext cx="1175423" cy="1466850"/>
          </a:xfrm>
          <a:prstGeom prst="rect">
            <a:avLst/>
          </a:prstGeom>
        </p:spPr>
      </p:pic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30751C5-0FAE-2764-3A8E-12DC309B3B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56387">
            <a:off x="6850349" y="3681031"/>
            <a:ext cx="1133475" cy="1495425"/>
          </a:xfrm>
          <a:prstGeom prst="rect">
            <a:avLst/>
          </a:prstGeom>
        </p:spPr>
      </p:pic>
      <p:pic>
        <p:nvPicPr>
          <p:cNvPr id="13" name="Picture 12" descr="A close-up of a website&#10;&#10;Description automatically generated">
            <a:extLst>
              <a:ext uri="{FF2B5EF4-FFF2-40B4-BE49-F238E27FC236}">
                <a16:creationId xmlns:a16="http://schemas.microsoft.com/office/drawing/2014/main" id="{2BF1A2DD-E0AA-C78F-A47C-F1F1D3DBC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648" y="3685794"/>
            <a:ext cx="1181100" cy="1485900"/>
          </a:xfrm>
          <a:prstGeom prst="rect">
            <a:avLst/>
          </a:prstGeom>
        </p:spPr>
      </p:pic>
      <p:pic>
        <p:nvPicPr>
          <p:cNvPr id="15" name="Picture 14" descr="A person and person standing next to a cow&#10;&#10;Description automatically generated">
            <a:extLst>
              <a:ext uri="{FF2B5EF4-FFF2-40B4-BE49-F238E27FC236}">
                <a16:creationId xmlns:a16="http://schemas.microsoft.com/office/drawing/2014/main" id="{6718D12B-AE30-BABE-C28E-82AEC1D876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79533">
            <a:off x="5319530" y="3792398"/>
            <a:ext cx="115252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FAC2-E1B8-C357-9764-F62C9AB0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/>
                <a:cs typeface="Arial"/>
              </a:rPr>
              <a:t> Title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EE3F4-05A5-743F-4075-DDE360A69E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pPr marL="485775" lvl="1" indent="-257175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dirty="0">
                <a:latin typeface="Gill Sans MT"/>
                <a:cs typeface="Arial"/>
              </a:rPr>
              <a:t>Must be short, descriptive, and catchy</a:t>
            </a:r>
          </a:p>
          <a:p>
            <a:pPr marL="485775" lvl="1" indent="-257175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sz="2600" dirty="0">
                <a:latin typeface="Gill Sans MT"/>
                <a:cs typeface="Arial"/>
              </a:rPr>
              <a:t>It may indicate your policy recommendations</a:t>
            </a:r>
            <a:endParaRPr lang="en-US" sz="2600" dirty="0">
              <a:latin typeface="Gill Sans MT"/>
            </a:endParaRPr>
          </a:p>
          <a:p>
            <a:pPr marL="485775" lvl="1" indent="-257175">
              <a:spcBef>
                <a:spcPts val="1200"/>
              </a:spcBef>
              <a:spcAft>
                <a:spcPts val="1200"/>
              </a:spcAft>
              <a:buFont typeface="Courier New"/>
              <a:buChar char="o"/>
            </a:pPr>
            <a:r>
              <a:rPr lang="en-US" sz="2600" dirty="0">
                <a:latin typeface="Gill Sans MT"/>
                <a:cs typeface="Arial"/>
              </a:rPr>
              <a:t>You may have a title (for a general overview) and a subtitle for more specific explanations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21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1502-3AEE-837C-FE36-0354D4C8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41" y="1156441"/>
            <a:ext cx="8229600" cy="597049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Choosing your target audience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57611-3EAE-4D67-C40D-CA135133E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020529"/>
            <a:ext cx="4368800" cy="4024671"/>
          </a:xfrm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,Sans-Serif"/>
              <a:buChar char="Ø"/>
            </a:pPr>
            <a:r>
              <a:rPr lang="en-US" sz="2000" dirty="0"/>
              <a:t>Stakeholder are people who have a stake in, may affect or be affected by the policy implications of your project.</a:t>
            </a:r>
          </a:p>
          <a:p>
            <a:pPr marL="857250" indent="-342900">
              <a:spcBef>
                <a:spcPts val="600"/>
              </a:spcBef>
              <a:spcAft>
                <a:spcPts val="600"/>
              </a:spcAft>
              <a:buFont typeface="Wingdings,Sans-Serif"/>
              <a:buChar char="Ø"/>
            </a:pPr>
            <a:r>
              <a:rPr lang="en-US" i="1" dirty="0">
                <a:latin typeface="Calibri"/>
                <a:cs typeface="Calibri"/>
              </a:rPr>
              <a:t>Communities, industries, decision-makers, policy makers, state agencies etc.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,Sans-Serif"/>
              <a:buChar char="Ø"/>
            </a:pPr>
            <a:r>
              <a:rPr lang="en-US" sz="2000" dirty="0"/>
              <a:t>You are to map and list who these actors are, as they will be the ultimate users/target of your policy brief.</a:t>
            </a:r>
          </a:p>
        </p:txBody>
      </p:sp>
      <p:pic>
        <p:nvPicPr>
          <p:cNvPr id="6" name="Picture 5" descr="A dart and target with people icons&#10;&#10;Description automatically generated">
            <a:extLst>
              <a:ext uri="{FF2B5EF4-FFF2-40B4-BE49-F238E27FC236}">
                <a16:creationId xmlns:a16="http://schemas.microsoft.com/office/drawing/2014/main" id="{47ED3F8A-7040-B423-92D4-AF2982EB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515" y="2741586"/>
            <a:ext cx="3344862" cy="1898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3752142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ed the Future-only branded blank">
  <a:themeElements>
    <a:clrScheme name="FTF_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799B5"/>
      </a:accent5>
      <a:accent6>
        <a:srgbClr val="D37D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1b3b28-d0d1-4ef7-b1c3-ec44b5456104">
      <Terms xmlns="http://schemas.microsoft.com/office/infopath/2007/PartnerControls"/>
    </lcf76f155ced4ddcb4097134ff3c332f>
    <TaxCatchAll xmlns="6cf162d2-e41b-4ca0-99ce-78a84012f9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2A81EE5CB09F40A7B9F58E9EF27807" ma:contentTypeVersion="13" ma:contentTypeDescription="Create a new document." ma:contentTypeScope="" ma:versionID="0fcda66826a92cb69eb3d8dd19e90695">
  <xsd:schema xmlns:xsd="http://www.w3.org/2001/XMLSchema" xmlns:xs="http://www.w3.org/2001/XMLSchema" xmlns:p="http://schemas.microsoft.com/office/2006/metadata/properties" xmlns:ns2="361b3b28-d0d1-4ef7-b1c3-ec44b5456104" xmlns:ns3="6cf162d2-e41b-4ca0-99ce-78a84012f953" targetNamespace="http://schemas.microsoft.com/office/2006/metadata/properties" ma:root="true" ma:fieldsID="0f606a275267ab2aa1aac68b87e49fa3" ns2:_="" ns3:_="">
    <xsd:import namespace="361b3b28-d0d1-4ef7-b1c3-ec44b5456104"/>
    <xsd:import namespace="6cf162d2-e41b-4ca0-99ce-78a84012f9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b3b28-d0d1-4ef7-b1c3-ec44b54561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a0c477a-f09e-4137-8c49-77869fdcca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162d2-e41b-4ca0-99ce-78a84012f9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9528e41-d9c5-4644-8f80-8367a6bf189d}" ma:internalName="TaxCatchAll" ma:showField="CatchAllData" ma:web="6cf162d2-e41b-4ca0-99ce-78a84012f9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0B8F6D-C9C3-470A-B001-E70F4CECCC31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361b3b28-d0d1-4ef7-b1c3-ec44b5456104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6cf162d2-e41b-4ca0-99ce-78a84012f953"/>
  </ds:schemaRefs>
</ds:datastoreItem>
</file>

<file path=customXml/itemProps2.xml><?xml version="1.0" encoding="utf-8"?>
<ds:datastoreItem xmlns:ds="http://schemas.openxmlformats.org/officeDocument/2006/customXml" ds:itemID="{4193F1F9-C925-46DE-ACB6-5C51437813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52BCC2-B6F9-47A8-BD8A-156605AC6ACE}">
  <ds:schemaRefs>
    <ds:schemaRef ds:uri="361b3b28-d0d1-4ef7-b1c3-ec44b5456104"/>
    <ds:schemaRef ds:uri="6cf162d2-e41b-4ca0-99ce-78a84012f9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1224</Words>
  <Application>Microsoft Macintosh PowerPoint</Application>
  <PresentationFormat>On-screen Show (4:3)</PresentationFormat>
  <Paragraphs>161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Aptos</vt:lpstr>
      <vt:lpstr>Arial</vt:lpstr>
      <vt:lpstr>Arial,Sans-Serif</vt:lpstr>
      <vt:lpstr>Calibri</vt:lpstr>
      <vt:lpstr>Courier New</vt:lpstr>
      <vt:lpstr>Courier New,monospace</vt:lpstr>
      <vt:lpstr>Gentona_Medium</vt:lpstr>
      <vt:lpstr>Gill Sans MT</vt:lpstr>
      <vt:lpstr>Wingdings</vt:lpstr>
      <vt:lpstr>Wingdings,Sans-Serif</vt:lpstr>
      <vt:lpstr>Content Slides</vt:lpstr>
      <vt:lpstr>Feed the Future-only branded blank</vt:lpstr>
      <vt:lpstr>Closing Slides</vt:lpstr>
      <vt:lpstr>PowerPoint Presentation</vt:lpstr>
      <vt:lpstr>Welcome to policy brief writeshop! </vt:lpstr>
      <vt:lpstr>Who we are</vt:lpstr>
      <vt:lpstr>Introductions</vt:lpstr>
      <vt:lpstr>Writeshop Objectives</vt:lpstr>
      <vt:lpstr>What makes a good policy brief?</vt:lpstr>
      <vt:lpstr>Policy Brief templates</vt:lpstr>
      <vt:lpstr> Title </vt:lpstr>
      <vt:lpstr>Choosing your target audience</vt:lpstr>
      <vt:lpstr>Interactive Activity</vt:lpstr>
      <vt:lpstr>Break!</vt:lpstr>
      <vt:lpstr>PowerPoint Presentation</vt:lpstr>
      <vt:lpstr>What is a Key Message?</vt:lpstr>
      <vt:lpstr>Crafting Key Messages</vt:lpstr>
      <vt:lpstr>Writing time – 60 min</vt:lpstr>
      <vt:lpstr>PowerPoint Presentation</vt:lpstr>
      <vt:lpstr>Content outline / Development</vt:lpstr>
      <vt:lpstr>Writing time – 60 min</vt:lpstr>
      <vt:lpstr>Lunch Break</vt:lpstr>
      <vt:lpstr>PowerPoint Presentation</vt:lpstr>
      <vt:lpstr>What are policy recommendations?</vt:lpstr>
      <vt:lpstr>Crafting Policy Recommendations</vt:lpstr>
      <vt:lpstr>Writing time – 60 min</vt:lpstr>
      <vt:lpstr>PowerPoint Presentation</vt:lpstr>
      <vt:lpstr>Validation </vt:lpstr>
      <vt:lpstr>Dissemination </vt:lpstr>
      <vt:lpstr>Creating a plan for Validation &amp; Dissemination </vt:lpstr>
      <vt:lpstr>Next steps</vt:lpstr>
      <vt:lpstr>Policy brief development TIMELINE</vt:lpstr>
      <vt:lpstr>Lead author</vt:lpstr>
      <vt:lpstr>Questions, concerns, suggestions</vt:lpstr>
      <vt:lpstr>Thank you!</vt:lpstr>
      <vt:lpstr>PowerPoint Presentation</vt:lpstr>
    </vt:vector>
  </TitlesOfParts>
  <Company>Rowe Design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Miya Rowe</dc:creator>
  <cp:lastModifiedBy>Ludgate,Nargiza</cp:lastModifiedBy>
  <cp:revision>135</cp:revision>
  <cp:lastPrinted>2015-01-30T22:32:16Z</cp:lastPrinted>
  <dcterms:created xsi:type="dcterms:W3CDTF">2015-01-15T01:04:45Z</dcterms:created>
  <dcterms:modified xsi:type="dcterms:W3CDTF">2025-01-13T20:04:13Z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0x010100482A81EE5CB09F40A7B9F58E9EF27807</vt:lpwstr>
  </property>
  <property fmtid="{D5CDD505-2E9C-101B-9397-08002B2CF9AE}" pid="3" name="MediaServiceImageTags">
    <vt:lpwstr/>
  </property>
</Properties>
</file>