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ppt/slideLayouts/slideLayout1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4"/>
    <p:sldMasterId id="2147483686" r:id="rId5"/>
    <p:sldMasterId id="2147483706" r:id="rId6"/>
    <p:sldMasterId id="2147483710" r:id="rId7"/>
    <p:sldMasterId id="2147483712" r:id="rId8"/>
    <p:sldMasterId id="2147483701" r:id="rId9"/>
    <p:sldMasterId id="2147483677" r:id="rId10"/>
  </p:sldMasterIdLst>
  <p:notesMasterIdLst>
    <p:notesMasterId r:id="rId22"/>
  </p:notesMasterIdLst>
  <p:handoutMasterIdLst>
    <p:handoutMasterId r:id="rId23"/>
  </p:handoutMasterIdLst>
  <p:sldIdLst>
    <p:sldId id="534" r:id="rId11"/>
    <p:sldId id="1268" r:id="rId12"/>
    <p:sldId id="1204" r:id="rId13"/>
    <p:sldId id="1264" r:id="rId14"/>
    <p:sldId id="1265" r:id="rId15"/>
    <p:sldId id="1266" r:id="rId16"/>
    <p:sldId id="1267" r:id="rId17"/>
    <p:sldId id="1271" r:id="rId18"/>
    <p:sldId id="1272" r:id="rId19"/>
    <p:sldId id="1269" r:id="rId20"/>
    <p:sldId id="1270" r:id="rId21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010B3E-C321-6AE5-C8F0-B68BD1C61438}" name="Ugalde-Brenes, Ana Y." initials="UBAY" userId="S::augaldebrenes@ufl.edu::505c0a3f-97de-431d-a885-c60a88eb4c55" providerId="AD"/>
  <p188:author id="{157E9873-3BF8-1D4A-9EC3-AC33484CD114}" name="Ana Yancy Ugalde" initials="AYU" userId="dee6a23d77e11596" providerId="Windows Live"/>
  <p188:author id="{D063B28E-2709-358B-F38A-C372CA11E254}" name="Bohn,Andrea B" initials="BB" userId="S::abohn@ufl.edu::58db57ce-5f1e-4d64-b1fa-7bf285c7878e" providerId="AD"/>
  <p188:author id="{AF0128E8-F4BA-F3D7-E7E2-61CB797FCEB6}" name="Ludgate,Nargiza" initials="L" userId="S::rnargiza@ufl.edu::000fff5d-da05-4fb9-b2a4-d90a3fcede5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hn, Andrea B" initials="" lastIdx="2" clrIdx="0"/>
  <p:cmAuthor id="2" name="Bohn,Andrea B" initials="" lastIdx="10" clrIdx="1"/>
  <p:cmAuthor id="3" name="Adesogan,Adegbola Tolulope" initials="" lastIdx="3" clrIdx="2"/>
  <p:cmAuthor id="4" name="Hendrickx,Saskia" initials="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C9A"/>
    <a:srgbClr val="C55A11"/>
    <a:srgbClr val="4799B5"/>
    <a:srgbClr val="C25700"/>
    <a:srgbClr val="2C558B"/>
    <a:srgbClr val="D37D28"/>
    <a:srgbClr val="558BFF"/>
    <a:srgbClr val="94A54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0CF830-0D6D-4287-A9CD-980EAED35065}" v="1" dt="2023-06-22T18:58:22.8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2" autoAdjust="0"/>
    <p:restoredTop sz="91423" autoAdjust="0"/>
  </p:normalViewPr>
  <p:slideViewPr>
    <p:cSldViewPr snapToGrid="0">
      <p:cViewPr varScale="1">
        <p:scale>
          <a:sx n="101" d="100"/>
          <a:sy n="101" d="100"/>
        </p:scale>
        <p:origin x="9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galde-Brenes, Ana Y." userId="505c0a3f-97de-431d-a885-c60a88eb4c55" providerId="ADAL" clId="{890CF830-0D6D-4287-A9CD-980EAED35065}"/>
    <pc:docChg chg="modSld">
      <pc:chgData name="Ugalde-Brenes, Ana Y." userId="505c0a3f-97de-431d-a885-c60a88eb4c55" providerId="ADAL" clId="{890CF830-0D6D-4287-A9CD-980EAED35065}" dt="2023-06-22T18:58:22.825" v="0" actId="2711"/>
      <pc:docMkLst>
        <pc:docMk/>
      </pc:docMkLst>
      <pc:sldChg chg="modSp">
        <pc:chgData name="Ugalde-Brenes, Ana Y." userId="505c0a3f-97de-431d-a885-c60a88eb4c55" providerId="ADAL" clId="{890CF830-0D6D-4287-A9CD-980EAED35065}" dt="2023-06-22T18:58:22.825" v="0" actId="2711"/>
        <pc:sldMkLst>
          <pc:docMk/>
          <pc:sldMk cId="3630636474" sldId="1267"/>
        </pc:sldMkLst>
        <pc:graphicFrameChg chg="mod">
          <ac:chgData name="Ugalde-Brenes, Ana Y." userId="505c0a3f-97de-431d-a885-c60a88eb4c55" providerId="ADAL" clId="{890CF830-0D6D-4287-A9CD-980EAED35065}" dt="2023-06-22T18:58:22.825" v="0" actId="2711"/>
          <ac:graphicFrameMkLst>
            <pc:docMk/>
            <pc:sldMk cId="3630636474" sldId="1267"/>
            <ac:graphicFrameMk id="3" creationId="{0C053DF3-C696-7313-4C12-FA80880CBE2E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1B6FBD-CD97-4D64-99C2-8EFD174E58A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A75F68-4E14-4AEE-AC4C-CA9A0EDADFA8}">
      <dgm:prSet custT="1"/>
      <dgm:spPr/>
      <dgm:t>
        <a:bodyPr/>
        <a:lstStyle/>
        <a:p>
          <a:pPr algn="l"/>
          <a:r>
            <a:rPr lang="en-US" sz="4000" b="0" dirty="0">
              <a:latin typeface="Gill Sans MT" panose="020B0502020104020203" pitchFamily="34" charset="0"/>
            </a:rPr>
            <a:t>HOW</a:t>
          </a:r>
          <a:endParaRPr lang="en-US" sz="3900" b="0" dirty="0">
            <a:latin typeface="Gill Sans MT" panose="020B0502020104020203" pitchFamily="34" charset="0"/>
          </a:endParaRPr>
        </a:p>
      </dgm:t>
    </dgm:pt>
    <dgm:pt modelId="{54A30A61-B910-45F8-B51B-BFC2D051DB1F}" type="parTrans" cxnId="{17C4C422-D5AE-4899-A8C4-20AA6C847322}">
      <dgm:prSet/>
      <dgm:spPr/>
      <dgm:t>
        <a:bodyPr/>
        <a:lstStyle/>
        <a:p>
          <a:endParaRPr lang="en-US"/>
        </a:p>
      </dgm:t>
    </dgm:pt>
    <dgm:pt modelId="{F53207DA-F172-4AC9-9BC6-3D9C571C73B0}" type="sibTrans" cxnId="{17C4C422-D5AE-4899-A8C4-20AA6C847322}">
      <dgm:prSet/>
      <dgm:spPr/>
      <dgm:t>
        <a:bodyPr/>
        <a:lstStyle/>
        <a:p>
          <a:endParaRPr lang="en-US"/>
        </a:p>
      </dgm:t>
    </dgm:pt>
    <dgm:pt modelId="{1BDF2A00-FB57-4D19-972C-49DD8DE792A0}">
      <dgm:prSet custT="1"/>
      <dgm:spPr/>
      <dgm:t>
        <a:bodyPr/>
        <a:lstStyle/>
        <a:p>
          <a:r>
            <a:rPr lang="en-US" sz="3200" dirty="0">
              <a:latin typeface="Gill Sans MT" panose="020B0502020104020203" pitchFamily="34" charset="0"/>
            </a:rPr>
            <a:t>Data should show that methods were</a:t>
          </a:r>
        </a:p>
      </dgm:t>
    </dgm:pt>
    <dgm:pt modelId="{37D4CC07-A750-4AD1-B494-BEDAA7F99B28}" type="parTrans" cxnId="{669D66D7-BF38-42FF-B88C-84450A8CADEB}">
      <dgm:prSet/>
      <dgm:spPr/>
      <dgm:t>
        <a:bodyPr/>
        <a:lstStyle/>
        <a:p>
          <a:endParaRPr lang="en-US"/>
        </a:p>
      </dgm:t>
    </dgm:pt>
    <dgm:pt modelId="{F9EE2944-0F2B-42F0-A7ED-737FA3D5A368}" type="sibTrans" cxnId="{669D66D7-BF38-42FF-B88C-84450A8CADEB}">
      <dgm:prSet/>
      <dgm:spPr/>
      <dgm:t>
        <a:bodyPr/>
        <a:lstStyle/>
        <a:p>
          <a:endParaRPr lang="en-US"/>
        </a:p>
      </dgm:t>
    </dgm:pt>
    <dgm:pt modelId="{8A21D389-3EA8-4968-9FA5-52F88DB8A0B0}">
      <dgm:prSet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sz="3200" dirty="0">
              <a:latin typeface="Gill Sans MT" panose="020B0502020104020203" pitchFamily="34" charset="0"/>
            </a:rPr>
            <a:t>As indicated in the protocol and SOP</a:t>
          </a:r>
        </a:p>
      </dgm:t>
    </dgm:pt>
    <dgm:pt modelId="{BE8F3523-0ACF-4DA8-8F9A-6AEE4EED25BB}" type="parTrans" cxnId="{926C59E3-BEEE-449B-9969-251617ECDD9F}">
      <dgm:prSet/>
      <dgm:spPr/>
      <dgm:t>
        <a:bodyPr/>
        <a:lstStyle/>
        <a:p>
          <a:endParaRPr lang="en-US"/>
        </a:p>
      </dgm:t>
    </dgm:pt>
    <dgm:pt modelId="{33BF6939-94F6-4FA9-95AF-5A313B3C97D4}" type="sibTrans" cxnId="{926C59E3-BEEE-449B-9969-251617ECDD9F}">
      <dgm:prSet/>
      <dgm:spPr/>
      <dgm:t>
        <a:bodyPr/>
        <a:lstStyle/>
        <a:p>
          <a:endParaRPr lang="en-US"/>
        </a:p>
      </dgm:t>
    </dgm:pt>
    <dgm:pt modelId="{378767B3-5909-49B4-B319-8CC0C65811CD}">
      <dgm:prSet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sz="3200" dirty="0">
              <a:latin typeface="Gill Sans MT" panose="020B0502020104020203" pitchFamily="34" charset="0"/>
            </a:rPr>
            <a:t>Not compliant with the protocol</a:t>
          </a:r>
        </a:p>
      </dgm:t>
    </dgm:pt>
    <dgm:pt modelId="{33497C42-380E-48EA-A373-24570BA8B589}" type="parTrans" cxnId="{F476542C-5FB3-49D1-B0C6-215E9DE5EBC1}">
      <dgm:prSet/>
      <dgm:spPr/>
      <dgm:t>
        <a:bodyPr/>
        <a:lstStyle/>
        <a:p>
          <a:endParaRPr lang="en-US"/>
        </a:p>
      </dgm:t>
    </dgm:pt>
    <dgm:pt modelId="{7B0E0799-E40D-42A2-A06C-6EC05EAD5654}" type="sibTrans" cxnId="{F476542C-5FB3-49D1-B0C6-215E9DE5EBC1}">
      <dgm:prSet/>
      <dgm:spPr/>
      <dgm:t>
        <a:bodyPr/>
        <a:lstStyle/>
        <a:p>
          <a:endParaRPr lang="en-US"/>
        </a:p>
      </dgm:t>
    </dgm:pt>
    <dgm:pt modelId="{EF35C115-2F36-4D47-B53C-1308054B966F}">
      <dgm:prSet custT="1"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sz="3200" dirty="0">
              <a:latin typeface="Gill Sans MT" panose="020B0502020104020203" pitchFamily="34" charset="0"/>
            </a:rPr>
            <a:t>SOP were recorded</a:t>
          </a:r>
        </a:p>
      </dgm:t>
    </dgm:pt>
    <dgm:pt modelId="{C27F3AAF-0777-4932-8282-F37CA3A79CCB}" type="parTrans" cxnId="{60044A7C-3D50-416A-B56D-554C84205F1B}">
      <dgm:prSet/>
      <dgm:spPr/>
      <dgm:t>
        <a:bodyPr/>
        <a:lstStyle/>
        <a:p>
          <a:endParaRPr lang="en-US"/>
        </a:p>
      </dgm:t>
    </dgm:pt>
    <dgm:pt modelId="{664BDD36-D0F7-4CC0-AF21-AC39E1827923}" type="sibTrans" cxnId="{60044A7C-3D50-416A-B56D-554C84205F1B}">
      <dgm:prSet/>
      <dgm:spPr/>
      <dgm:t>
        <a:bodyPr/>
        <a:lstStyle/>
        <a:p>
          <a:endParaRPr lang="en-US"/>
        </a:p>
      </dgm:t>
    </dgm:pt>
    <dgm:pt modelId="{9E7A0F34-CA25-43B5-923F-59F179750222}" type="pres">
      <dgm:prSet presAssocID="{8E1B6FBD-CD97-4D64-99C2-8EFD174E58A6}" presName="linear" presStyleCnt="0">
        <dgm:presLayoutVars>
          <dgm:dir/>
          <dgm:animLvl val="lvl"/>
          <dgm:resizeHandles val="exact"/>
        </dgm:presLayoutVars>
      </dgm:prSet>
      <dgm:spPr/>
    </dgm:pt>
    <dgm:pt modelId="{3A9F3D96-58DA-41DA-BAD1-7C044F16AC80}" type="pres">
      <dgm:prSet presAssocID="{17A75F68-4E14-4AEE-AC4C-CA9A0EDADFA8}" presName="parentLin" presStyleCnt="0"/>
      <dgm:spPr/>
    </dgm:pt>
    <dgm:pt modelId="{51222684-0678-4898-A264-F8558000CD43}" type="pres">
      <dgm:prSet presAssocID="{17A75F68-4E14-4AEE-AC4C-CA9A0EDADFA8}" presName="parentLeftMargin" presStyleLbl="node1" presStyleIdx="0" presStyleCnt="1"/>
      <dgm:spPr/>
    </dgm:pt>
    <dgm:pt modelId="{78E20E52-5FAE-4128-A096-60AFDFDC6DDE}" type="pres">
      <dgm:prSet presAssocID="{17A75F68-4E14-4AEE-AC4C-CA9A0EDADFA8}" presName="parentText" presStyleLbl="node1" presStyleIdx="0" presStyleCnt="1" custScaleX="36663" custScaleY="58845" custLinFactNeighborY="-9920">
        <dgm:presLayoutVars>
          <dgm:chMax val="0"/>
          <dgm:bulletEnabled val="1"/>
        </dgm:presLayoutVars>
      </dgm:prSet>
      <dgm:spPr/>
    </dgm:pt>
    <dgm:pt modelId="{00EC964B-CB17-4752-A60F-996EC9121AD9}" type="pres">
      <dgm:prSet presAssocID="{17A75F68-4E14-4AEE-AC4C-CA9A0EDADFA8}" presName="negativeSpace" presStyleCnt="0"/>
      <dgm:spPr/>
    </dgm:pt>
    <dgm:pt modelId="{B879DBFF-37E2-4066-80B9-C8E93E1E6BAC}" type="pres">
      <dgm:prSet presAssocID="{17A75F68-4E14-4AEE-AC4C-CA9A0EDADFA8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BD01B700-0757-4066-B959-F2A270E054F6}" type="presOf" srcId="{8E1B6FBD-CD97-4D64-99C2-8EFD174E58A6}" destId="{9E7A0F34-CA25-43B5-923F-59F179750222}" srcOrd="0" destOrd="0" presId="urn:microsoft.com/office/officeart/2005/8/layout/list1"/>
    <dgm:cxn modelId="{2B15B80C-5932-4D9F-91BC-549A12C38634}" type="presOf" srcId="{17A75F68-4E14-4AEE-AC4C-CA9A0EDADFA8}" destId="{78E20E52-5FAE-4128-A096-60AFDFDC6DDE}" srcOrd="1" destOrd="0" presId="urn:microsoft.com/office/officeart/2005/8/layout/list1"/>
    <dgm:cxn modelId="{17C4C422-D5AE-4899-A8C4-20AA6C847322}" srcId="{8E1B6FBD-CD97-4D64-99C2-8EFD174E58A6}" destId="{17A75F68-4E14-4AEE-AC4C-CA9A0EDADFA8}" srcOrd="0" destOrd="0" parTransId="{54A30A61-B910-45F8-B51B-BFC2D051DB1F}" sibTransId="{F53207DA-F172-4AC9-9BC6-3D9C571C73B0}"/>
    <dgm:cxn modelId="{8BC5E22B-046F-4F5C-A914-FEAF6ED30E13}" type="presOf" srcId="{EF35C115-2F36-4D47-B53C-1308054B966F}" destId="{B879DBFF-37E2-4066-80B9-C8E93E1E6BAC}" srcOrd="0" destOrd="3" presId="urn:microsoft.com/office/officeart/2005/8/layout/list1"/>
    <dgm:cxn modelId="{F476542C-5FB3-49D1-B0C6-215E9DE5EBC1}" srcId="{1BDF2A00-FB57-4D19-972C-49DD8DE792A0}" destId="{378767B3-5909-49B4-B319-8CC0C65811CD}" srcOrd="1" destOrd="0" parTransId="{33497C42-380E-48EA-A373-24570BA8B589}" sibTransId="{7B0E0799-E40D-42A2-A06C-6EC05EAD5654}"/>
    <dgm:cxn modelId="{38218145-0B3F-4246-8AEF-F8744D709F71}" type="presOf" srcId="{378767B3-5909-49B4-B319-8CC0C65811CD}" destId="{B879DBFF-37E2-4066-80B9-C8E93E1E6BAC}" srcOrd="0" destOrd="2" presId="urn:microsoft.com/office/officeart/2005/8/layout/list1"/>
    <dgm:cxn modelId="{B1356F6B-0C98-4C21-A548-12EFCFFB203B}" type="presOf" srcId="{1BDF2A00-FB57-4D19-972C-49DD8DE792A0}" destId="{B879DBFF-37E2-4066-80B9-C8E93E1E6BAC}" srcOrd="0" destOrd="0" presId="urn:microsoft.com/office/officeart/2005/8/layout/list1"/>
    <dgm:cxn modelId="{60044A7C-3D50-416A-B56D-554C84205F1B}" srcId="{1BDF2A00-FB57-4D19-972C-49DD8DE792A0}" destId="{EF35C115-2F36-4D47-B53C-1308054B966F}" srcOrd="2" destOrd="0" parTransId="{C27F3AAF-0777-4932-8282-F37CA3A79CCB}" sibTransId="{664BDD36-D0F7-4CC0-AF21-AC39E1827923}"/>
    <dgm:cxn modelId="{635C8EA4-39D4-4236-927F-00A716D08609}" type="presOf" srcId="{17A75F68-4E14-4AEE-AC4C-CA9A0EDADFA8}" destId="{51222684-0678-4898-A264-F8558000CD43}" srcOrd="0" destOrd="0" presId="urn:microsoft.com/office/officeart/2005/8/layout/list1"/>
    <dgm:cxn modelId="{669D66D7-BF38-42FF-B88C-84450A8CADEB}" srcId="{17A75F68-4E14-4AEE-AC4C-CA9A0EDADFA8}" destId="{1BDF2A00-FB57-4D19-972C-49DD8DE792A0}" srcOrd="0" destOrd="0" parTransId="{37D4CC07-A750-4AD1-B494-BEDAA7F99B28}" sibTransId="{F9EE2944-0F2B-42F0-A7ED-737FA3D5A368}"/>
    <dgm:cxn modelId="{926C59E3-BEEE-449B-9969-251617ECDD9F}" srcId="{1BDF2A00-FB57-4D19-972C-49DD8DE792A0}" destId="{8A21D389-3EA8-4968-9FA5-52F88DB8A0B0}" srcOrd="0" destOrd="0" parTransId="{BE8F3523-0ACF-4DA8-8F9A-6AEE4EED25BB}" sibTransId="{33BF6939-94F6-4FA9-95AF-5A313B3C97D4}"/>
    <dgm:cxn modelId="{0F0BA2F8-4570-48A9-9791-0270FC008881}" type="presOf" srcId="{8A21D389-3EA8-4968-9FA5-52F88DB8A0B0}" destId="{B879DBFF-37E2-4066-80B9-C8E93E1E6BAC}" srcOrd="0" destOrd="1" presId="urn:microsoft.com/office/officeart/2005/8/layout/list1"/>
    <dgm:cxn modelId="{DFA835B3-B8A2-4552-A068-66BC8C1DC921}" type="presParOf" srcId="{9E7A0F34-CA25-43B5-923F-59F179750222}" destId="{3A9F3D96-58DA-41DA-BAD1-7C044F16AC80}" srcOrd="0" destOrd="0" presId="urn:microsoft.com/office/officeart/2005/8/layout/list1"/>
    <dgm:cxn modelId="{468A581A-1AEA-47F4-8144-15BEE8BCD7A7}" type="presParOf" srcId="{3A9F3D96-58DA-41DA-BAD1-7C044F16AC80}" destId="{51222684-0678-4898-A264-F8558000CD43}" srcOrd="0" destOrd="0" presId="urn:microsoft.com/office/officeart/2005/8/layout/list1"/>
    <dgm:cxn modelId="{9B07B8F4-49B1-4045-8DFC-58F0DE0B0DA5}" type="presParOf" srcId="{3A9F3D96-58DA-41DA-BAD1-7C044F16AC80}" destId="{78E20E52-5FAE-4128-A096-60AFDFDC6DDE}" srcOrd="1" destOrd="0" presId="urn:microsoft.com/office/officeart/2005/8/layout/list1"/>
    <dgm:cxn modelId="{C6C2AB47-DC37-40FA-94DF-F746642E531A}" type="presParOf" srcId="{9E7A0F34-CA25-43B5-923F-59F179750222}" destId="{00EC964B-CB17-4752-A60F-996EC9121AD9}" srcOrd="1" destOrd="0" presId="urn:microsoft.com/office/officeart/2005/8/layout/list1"/>
    <dgm:cxn modelId="{55E8E310-F70F-44D8-84F5-2F9170FDB76D}" type="presParOf" srcId="{9E7A0F34-CA25-43B5-923F-59F179750222}" destId="{B879DBFF-37E2-4066-80B9-C8E93E1E6BA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566B5D-580A-4BDE-8E73-3FD77A345F87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2477064-1E79-494F-8981-5677DB1D9817}">
      <dgm:prSet custT="1"/>
      <dgm:spPr/>
      <dgm:t>
        <a:bodyPr/>
        <a:lstStyle/>
        <a:p>
          <a:r>
            <a:rPr lang="en-US" sz="4000" b="0" dirty="0">
              <a:latin typeface="Gill Sans MT" panose="020B0502020104020203" pitchFamily="34" charset="0"/>
            </a:rPr>
            <a:t>WHEN</a:t>
          </a:r>
          <a:endParaRPr lang="en-US" sz="4900" b="0" dirty="0">
            <a:latin typeface="Gill Sans MT" panose="020B0502020104020203" pitchFamily="34" charset="0"/>
          </a:endParaRPr>
        </a:p>
      </dgm:t>
    </dgm:pt>
    <dgm:pt modelId="{8FBFE0AF-12AA-4764-8515-FBAD9E5AC299}" type="parTrans" cxnId="{0093CDF3-B2A8-477F-8343-7AC8380D532D}">
      <dgm:prSet/>
      <dgm:spPr/>
      <dgm:t>
        <a:bodyPr/>
        <a:lstStyle/>
        <a:p>
          <a:endParaRPr lang="en-US"/>
        </a:p>
      </dgm:t>
    </dgm:pt>
    <dgm:pt modelId="{BF324AE2-EDC6-465B-B31A-19A84093A55D}" type="sibTrans" cxnId="{0093CDF3-B2A8-477F-8343-7AC8380D532D}">
      <dgm:prSet/>
      <dgm:spPr/>
      <dgm:t>
        <a:bodyPr/>
        <a:lstStyle/>
        <a:p>
          <a:endParaRPr lang="en-US"/>
        </a:p>
      </dgm:t>
    </dgm:pt>
    <dgm:pt modelId="{9410777B-E144-4FC5-B542-048086A7CADF}">
      <dgm:prSet custT="1"/>
      <dgm:spPr/>
      <dgm:t>
        <a:bodyPr/>
        <a:lstStyle/>
        <a:p>
          <a:r>
            <a:rPr lang="en-US" sz="3200" dirty="0">
              <a:latin typeface="Gill Sans MT" panose="020B0502020104020203" pitchFamily="34" charset="0"/>
            </a:rPr>
            <a:t>Data should show</a:t>
          </a:r>
        </a:p>
      </dgm:t>
    </dgm:pt>
    <dgm:pt modelId="{AC437BE7-A344-49B5-8DA0-5A91842FE610}" type="parTrans" cxnId="{9AD004F5-1D30-4797-8F64-D66740703F62}">
      <dgm:prSet/>
      <dgm:spPr/>
      <dgm:t>
        <a:bodyPr/>
        <a:lstStyle/>
        <a:p>
          <a:endParaRPr lang="en-US"/>
        </a:p>
      </dgm:t>
    </dgm:pt>
    <dgm:pt modelId="{BAB7FDCA-D37A-4534-9739-45AC71F25E46}" type="sibTrans" cxnId="{9AD004F5-1D30-4797-8F64-D66740703F62}">
      <dgm:prSet/>
      <dgm:spPr/>
      <dgm:t>
        <a:bodyPr/>
        <a:lstStyle/>
        <a:p>
          <a:endParaRPr lang="en-US"/>
        </a:p>
      </dgm:t>
    </dgm:pt>
    <dgm:pt modelId="{DA5510E5-B292-4271-B5EB-B839B0769263}">
      <dgm:prSet custT="1"/>
      <dgm:spPr/>
      <dgm:t>
        <a:bodyPr/>
        <a:lstStyle/>
        <a:p>
          <a:r>
            <a:rPr lang="en-US" sz="3200" dirty="0">
              <a:latin typeface="Gill Sans MT" panose="020B0502020104020203" pitchFamily="34" charset="0"/>
            </a:rPr>
            <a:t>Timing as per protocol – data/hours</a:t>
          </a:r>
        </a:p>
      </dgm:t>
    </dgm:pt>
    <dgm:pt modelId="{FE2D6F09-3DA6-498E-89F3-FE76363515DB}" type="parTrans" cxnId="{08CE2070-CD2D-499D-BDC2-FA4C85550D6E}">
      <dgm:prSet/>
      <dgm:spPr/>
      <dgm:t>
        <a:bodyPr/>
        <a:lstStyle/>
        <a:p>
          <a:endParaRPr lang="en-US"/>
        </a:p>
      </dgm:t>
    </dgm:pt>
    <dgm:pt modelId="{C5DF89ED-F86F-4526-B495-7D3F49D07E57}" type="sibTrans" cxnId="{08CE2070-CD2D-499D-BDC2-FA4C85550D6E}">
      <dgm:prSet/>
      <dgm:spPr/>
      <dgm:t>
        <a:bodyPr/>
        <a:lstStyle/>
        <a:p>
          <a:endParaRPr lang="en-US"/>
        </a:p>
      </dgm:t>
    </dgm:pt>
    <dgm:pt modelId="{D48DA903-E579-478F-AB15-4629E2213098}">
      <dgm:prSet custT="1"/>
      <dgm:spPr/>
      <dgm:t>
        <a:bodyPr/>
        <a:lstStyle/>
        <a:p>
          <a:r>
            <a:rPr lang="en-US" sz="3200" dirty="0">
              <a:latin typeface="Gill Sans MT" panose="020B0502020104020203" pitchFamily="34" charset="0"/>
            </a:rPr>
            <a:t>Any deviations from protocol/schedule were recorded </a:t>
          </a:r>
        </a:p>
      </dgm:t>
    </dgm:pt>
    <dgm:pt modelId="{DD680007-3156-4E59-858D-C91E85D1A9CB}" type="parTrans" cxnId="{697BD27D-10D6-4C1A-B1B2-E394C58362C9}">
      <dgm:prSet/>
      <dgm:spPr/>
      <dgm:t>
        <a:bodyPr/>
        <a:lstStyle/>
        <a:p>
          <a:endParaRPr lang="en-US"/>
        </a:p>
      </dgm:t>
    </dgm:pt>
    <dgm:pt modelId="{575E1478-B5FB-478B-8E14-1BC308A7761E}" type="sibTrans" cxnId="{697BD27D-10D6-4C1A-B1B2-E394C58362C9}">
      <dgm:prSet/>
      <dgm:spPr/>
      <dgm:t>
        <a:bodyPr/>
        <a:lstStyle/>
        <a:p>
          <a:endParaRPr lang="en-US"/>
        </a:p>
      </dgm:t>
    </dgm:pt>
    <dgm:pt modelId="{019F4150-CBF1-4DA6-B7CD-ACEE9806AEBA}" type="pres">
      <dgm:prSet presAssocID="{B9566B5D-580A-4BDE-8E73-3FD77A345F87}" presName="linear" presStyleCnt="0">
        <dgm:presLayoutVars>
          <dgm:dir/>
          <dgm:animLvl val="lvl"/>
          <dgm:resizeHandles val="exact"/>
        </dgm:presLayoutVars>
      </dgm:prSet>
      <dgm:spPr/>
    </dgm:pt>
    <dgm:pt modelId="{1AE4D08E-6094-4FF8-877A-14C26A552ED8}" type="pres">
      <dgm:prSet presAssocID="{82477064-1E79-494F-8981-5677DB1D9817}" presName="parentLin" presStyleCnt="0"/>
      <dgm:spPr/>
    </dgm:pt>
    <dgm:pt modelId="{21C8599F-C098-4B20-B234-1704EB11491F}" type="pres">
      <dgm:prSet presAssocID="{82477064-1E79-494F-8981-5677DB1D9817}" presName="parentLeftMargin" presStyleLbl="node1" presStyleIdx="0" presStyleCnt="1"/>
      <dgm:spPr/>
    </dgm:pt>
    <dgm:pt modelId="{39702510-20D5-4212-84EE-5A70B16C1B0B}" type="pres">
      <dgm:prSet presAssocID="{82477064-1E79-494F-8981-5677DB1D9817}" presName="parentText" presStyleLbl="node1" presStyleIdx="0" presStyleCnt="1" custScaleX="37270" custScaleY="73767">
        <dgm:presLayoutVars>
          <dgm:chMax val="0"/>
          <dgm:bulletEnabled val="1"/>
        </dgm:presLayoutVars>
      </dgm:prSet>
      <dgm:spPr/>
    </dgm:pt>
    <dgm:pt modelId="{726449CC-CD81-4804-8850-EEC05C3E4289}" type="pres">
      <dgm:prSet presAssocID="{82477064-1E79-494F-8981-5677DB1D9817}" presName="negativeSpace" presStyleCnt="0"/>
      <dgm:spPr/>
    </dgm:pt>
    <dgm:pt modelId="{D18A1CBE-F1CD-4F49-8D6F-FF7833BC7F22}" type="pres">
      <dgm:prSet presAssocID="{82477064-1E79-494F-8981-5677DB1D9817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0ADCC416-9D0D-4D34-8EAA-4D2B4A726607}" type="presOf" srcId="{D48DA903-E579-478F-AB15-4629E2213098}" destId="{D18A1CBE-F1CD-4F49-8D6F-FF7833BC7F22}" srcOrd="0" destOrd="2" presId="urn:microsoft.com/office/officeart/2005/8/layout/list1"/>
    <dgm:cxn modelId="{0C5AE71E-F8E4-4E1A-93B9-FE193ADF9DA6}" type="presOf" srcId="{DA5510E5-B292-4271-B5EB-B839B0769263}" destId="{D18A1CBE-F1CD-4F49-8D6F-FF7833BC7F22}" srcOrd="0" destOrd="1" presId="urn:microsoft.com/office/officeart/2005/8/layout/list1"/>
    <dgm:cxn modelId="{FE86072D-4B2A-4F3D-BEBB-DCE6FAF70B91}" type="presOf" srcId="{82477064-1E79-494F-8981-5677DB1D9817}" destId="{21C8599F-C098-4B20-B234-1704EB11491F}" srcOrd="0" destOrd="0" presId="urn:microsoft.com/office/officeart/2005/8/layout/list1"/>
    <dgm:cxn modelId="{08CE2070-CD2D-499D-BDC2-FA4C85550D6E}" srcId="{9410777B-E144-4FC5-B542-048086A7CADF}" destId="{DA5510E5-B292-4271-B5EB-B839B0769263}" srcOrd="0" destOrd="0" parTransId="{FE2D6F09-3DA6-498E-89F3-FE76363515DB}" sibTransId="{C5DF89ED-F86F-4526-B495-7D3F49D07E57}"/>
    <dgm:cxn modelId="{40655079-96E0-46A1-80A1-B7B1CB9C5A48}" type="presOf" srcId="{82477064-1E79-494F-8981-5677DB1D9817}" destId="{39702510-20D5-4212-84EE-5A70B16C1B0B}" srcOrd="1" destOrd="0" presId="urn:microsoft.com/office/officeart/2005/8/layout/list1"/>
    <dgm:cxn modelId="{697BD27D-10D6-4C1A-B1B2-E394C58362C9}" srcId="{9410777B-E144-4FC5-B542-048086A7CADF}" destId="{D48DA903-E579-478F-AB15-4629E2213098}" srcOrd="1" destOrd="0" parTransId="{DD680007-3156-4E59-858D-C91E85D1A9CB}" sibTransId="{575E1478-B5FB-478B-8E14-1BC308A7761E}"/>
    <dgm:cxn modelId="{7DDE0BBA-5574-4808-868D-8F03F8518AE1}" type="presOf" srcId="{9410777B-E144-4FC5-B542-048086A7CADF}" destId="{D18A1CBE-F1CD-4F49-8D6F-FF7833BC7F22}" srcOrd="0" destOrd="0" presId="urn:microsoft.com/office/officeart/2005/8/layout/list1"/>
    <dgm:cxn modelId="{49BEB8C9-BA66-4A23-A080-925B959E49A7}" type="presOf" srcId="{B9566B5D-580A-4BDE-8E73-3FD77A345F87}" destId="{019F4150-CBF1-4DA6-B7CD-ACEE9806AEBA}" srcOrd="0" destOrd="0" presId="urn:microsoft.com/office/officeart/2005/8/layout/list1"/>
    <dgm:cxn modelId="{0093CDF3-B2A8-477F-8343-7AC8380D532D}" srcId="{B9566B5D-580A-4BDE-8E73-3FD77A345F87}" destId="{82477064-1E79-494F-8981-5677DB1D9817}" srcOrd="0" destOrd="0" parTransId="{8FBFE0AF-12AA-4764-8515-FBAD9E5AC299}" sibTransId="{BF324AE2-EDC6-465B-B31A-19A84093A55D}"/>
    <dgm:cxn modelId="{9AD004F5-1D30-4797-8F64-D66740703F62}" srcId="{82477064-1E79-494F-8981-5677DB1D9817}" destId="{9410777B-E144-4FC5-B542-048086A7CADF}" srcOrd="0" destOrd="0" parTransId="{AC437BE7-A344-49B5-8DA0-5A91842FE610}" sibTransId="{BAB7FDCA-D37A-4534-9739-45AC71F25E46}"/>
    <dgm:cxn modelId="{1D34E320-5393-47E4-8667-E9DCFFD6C1FA}" type="presParOf" srcId="{019F4150-CBF1-4DA6-B7CD-ACEE9806AEBA}" destId="{1AE4D08E-6094-4FF8-877A-14C26A552ED8}" srcOrd="0" destOrd="0" presId="urn:microsoft.com/office/officeart/2005/8/layout/list1"/>
    <dgm:cxn modelId="{75756979-B035-4D12-AAF1-FD31CB5391FD}" type="presParOf" srcId="{1AE4D08E-6094-4FF8-877A-14C26A552ED8}" destId="{21C8599F-C098-4B20-B234-1704EB11491F}" srcOrd="0" destOrd="0" presId="urn:microsoft.com/office/officeart/2005/8/layout/list1"/>
    <dgm:cxn modelId="{4BC12278-D294-4638-ADDA-333D8FA5F9A2}" type="presParOf" srcId="{1AE4D08E-6094-4FF8-877A-14C26A552ED8}" destId="{39702510-20D5-4212-84EE-5A70B16C1B0B}" srcOrd="1" destOrd="0" presId="urn:microsoft.com/office/officeart/2005/8/layout/list1"/>
    <dgm:cxn modelId="{F5295663-46B1-4B90-8C3C-82CD96C987A9}" type="presParOf" srcId="{019F4150-CBF1-4DA6-B7CD-ACEE9806AEBA}" destId="{726449CC-CD81-4804-8850-EEC05C3E4289}" srcOrd="1" destOrd="0" presId="urn:microsoft.com/office/officeart/2005/8/layout/list1"/>
    <dgm:cxn modelId="{2A7B0610-FF03-4D3B-B552-5B006A273105}" type="presParOf" srcId="{019F4150-CBF1-4DA6-B7CD-ACEE9806AEBA}" destId="{D18A1CBE-F1CD-4F49-8D6F-FF7833BC7F22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32F6B8-39E3-4B46-B3FF-8C0C3298D518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B00E839-8300-4098-BCC0-E7CD0CAD5DB8}">
      <dgm:prSet custT="1"/>
      <dgm:spPr/>
      <dgm:t>
        <a:bodyPr/>
        <a:lstStyle/>
        <a:p>
          <a:r>
            <a:rPr lang="en-US" sz="4000" b="0" dirty="0">
              <a:latin typeface="Gill Sans MT" panose="020B0502020104020203" pitchFamily="34" charset="0"/>
            </a:rPr>
            <a:t>WHO</a:t>
          </a:r>
          <a:endParaRPr lang="en-US" sz="5000" b="0" dirty="0">
            <a:latin typeface="Gill Sans MT" panose="020B0502020104020203" pitchFamily="34" charset="0"/>
          </a:endParaRPr>
        </a:p>
      </dgm:t>
    </dgm:pt>
    <dgm:pt modelId="{10CA9B06-86B3-4D9A-BAEB-1461DD5A1C0D}" type="parTrans" cxnId="{9670F542-B370-49C4-A2C2-B7635766F9C7}">
      <dgm:prSet/>
      <dgm:spPr/>
      <dgm:t>
        <a:bodyPr/>
        <a:lstStyle/>
        <a:p>
          <a:endParaRPr lang="en-US"/>
        </a:p>
      </dgm:t>
    </dgm:pt>
    <dgm:pt modelId="{9DC714B0-D610-4720-8616-9745166C8550}" type="sibTrans" cxnId="{9670F542-B370-49C4-A2C2-B7635766F9C7}">
      <dgm:prSet/>
      <dgm:spPr/>
      <dgm:t>
        <a:bodyPr/>
        <a:lstStyle/>
        <a:p>
          <a:endParaRPr lang="en-US"/>
        </a:p>
      </dgm:t>
    </dgm:pt>
    <dgm:pt modelId="{19470BF2-6FA0-4139-A626-00B4B278C29C}">
      <dgm:prSet custT="1"/>
      <dgm:spPr/>
      <dgm:t>
        <a:bodyPr/>
        <a:lstStyle/>
        <a:p>
          <a:r>
            <a:rPr lang="en-US" sz="3200" dirty="0">
              <a:latin typeface="Gill Sans MT" panose="020B0502020104020203" pitchFamily="34" charset="0"/>
            </a:rPr>
            <a:t>Data should show</a:t>
          </a:r>
        </a:p>
      </dgm:t>
    </dgm:pt>
    <dgm:pt modelId="{D2CC4E9A-0E04-4ED3-AE66-B656AD7C793B}" type="parTrans" cxnId="{4ED41D55-2E98-493C-9149-CB8BCA59F6C7}">
      <dgm:prSet/>
      <dgm:spPr/>
      <dgm:t>
        <a:bodyPr/>
        <a:lstStyle/>
        <a:p>
          <a:endParaRPr lang="en-US"/>
        </a:p>
      </dgm:t>
    </dgm:pt>
    <dgm:pt modelId="{14C6D719-B0B3-44C5-AE67-0408023542E5}" type="sibTrans" cxnId="{4ED41D55-2E98-493C-9149-CB8BCA59F6C7}">
      <dgm:prSet/>
      <dgm:spPr/>
      <dgm:t>
        <a:bodyPr/>
        <a:lstStyle/>
        <a:p>
          <a:endParaRPr lang="en-US"/>
        </a:p>
      </dgm:t>
    </dgm:pt>
    <dgm:pt modelId="{B8DF0B03-E016-4604-A87E-E12FD4B4E805}">
      <dgm:prSet custT="1"/>
      <dgm:spPr/>
      <dgm:t>
        <a:bodyPr/>
        <a:lstStyle/>
        <a:p>
          <a:r>
            <a:rPr lang="en-US" sz="3200" dirty="0">
              <a:latin typeface="Gill Sans MT" panose="020B0502020104020203" pitchFamily="34" charset="0"/>
            </a:rPr>
            <a:t>Identity of operators</a:t>
          </a:r>
        </a:p>
      </dgm:t>
    </dgm:pt>
    <dgm:pt modelId="{00653BD7-9AA3-491C-BE8F-75BC20C5DDBB}" type="parTrans" cxnId="{64F3E2D5-FE4A-46F7-8510-1DA1C5636355}">
      <dgm:prSet/>
      <dgm:spPr/>
      <dgm:t>
        <a:bodyPr/>
        <a:lstStyle/>
        <a:p>
          <a:endParaRPr lang="en-US"/>
        </a:p>
      </dgm:t>
    </dgm:pt>
    <dgm:pt modelId="{D7097C66-50EF-48A0-8D9B-5495EF2E262D}" type="sibTrans" cxnId="{64F3E2D5-FE4A-46F7-8510-1DA1C5636355}">
      <dgm:prSet/>
      <dgm:spPr/>
      <dgm:t>
        <a:bodyPr/>
        <a:lstStyle/>
        <a:p>
          <a:endParaRPr lang="en-US"/>
        </a:p>
      </dgm:t>
    </dgm:pt>
    <dgm:pt modelId="{B9B4219E-8B3D-4EC8-BF04-47B8DAD0B209}">
      <dgm:prSet custT="1"/>
      <dgm:spPr/>
      <dgm:t>
        <a:bodyPr/>
        <a:lstStyle/>
        <a:p>
          <a:r>
            <a:rPr lang="en-US" sz="3200" dirty="0">
              <a:latin typeface="Gill Sans MT" panose="020B0502020104020203" pitchFamily="34" charset="0"/>
            </a:rPr>
            <a:t>Identity of data recorder(s)</a:t>
          </a:r>
        </a:p>
      </dgm:t>
    </dgm:pt>
    <dgm:pt modelId="{44C1C4E5-3361-4AEA-AA4E-099DB4861F69}" type="parTrans" cxnId="{0D0D0EFD-B0C3-44D9-BB08-56364937E32B}">
      <dgm:prSet/>
      <dgm:spPr/>
      <dgm:t>
        <a:bodyPr/>
        <a:lstStyle/>
        <a:p>
          <a:endParaRPr lang="en-US"/>
        </a:p>
      </dgm:t>
    </dgm:pt>
    <dgm:pt modelId="{C19E74EF-5599-4E53-BD27-2FE39B56DD3D}" type="sibTrans" cxnId="{0D0D0EFD-B0C3-44D9-BB08-56364937E32B}">
      <dgm:prSet/>
      <dgm:spPr/>
      <dgm:t>
        <a:bodyPr/>
        <a:lstStyle/>
        <a:p>
          <a:endParaRPr lang="en-US"/>
        </a:p>
      </dgm:t>
    </dgm:pt>
    <dgm:pt modelId="{DB5995B1-8440-48E6-9CD8-61EE89D115DF}">
      <dgm:prSet custT="1"/>
      <dgm:spPr/>
      <dgm:t>
        <a:bodyPr/>
        <a:lstStyle/>
        <a:p>
          <a:r>
            <a:rPr lang="en-US" sz="3200" dirty="0">
              <a:latin typeface="Gill Sans MT" panose="020B0502020104020203" pitchFamily="34" charset="0"/>
            </a:rPr>
            <a:t>Identity of verifiers / correctors</a:t>
          </a:r>
        </a:p>
      </dgm:t>
    </dgm:pt>
    <dgm:pt modelId="{9D049BA8-25B8-4DF1-BB3F-9C9E8FCFD355}" type="parTrans" cxnId="{EA4D2660-54A3-4A62-912D-F3E7D226A4C3}">
      <dgm:prSet/>
      <dgm:spPr/>
      <dgm:t>
        <a:bodyPr/>
        <a:lstStyle/>
        <a:p>
          <a:endParaRPr lang="en-US"/>
        </a:p>
      </dgm:t>
    </dgm:pt>
    <dgm:pt modelId="{8E91F09F-C7D3-4202-B53C-B3CF15E26BAA}" type="sibTrans" cxnId="{EA4D2660-54A3-4A62-912D-F3E7D226A4C3}">
      <dgm:prSet/>
      <dgm:spPr/>
      <dgm:t>
        <a:bodyPr/>
        <a:lstStyle/>
        <a:p>
          <a:endParaRPr lang="en-US"/>
        </a:p>
      </dgm:t>
    </dgm:pt>
    <dgm:pt modelId="{64955914-24F7-4055-A8FE-26DA3982CB7A}" type="pres">
      <dgm:prSet presAssocID="{8D32F6B8-39E3-4B46-B3FF-8C0C3298D518}" presName="linear" presStyleCnt="0">
        <dgm:presLayoutVars>
          <dgm:dir/>
          <dgm:animLvl val="lvl"/>
          <dgm:resizeHandles val="exact"/>
        </dgm:presLayoutVars>
      </dgm:prSet>
      <dgm:spPr/>
    </dgm:pt>
    <dgm:pt modelId="{1A2A14F0-28F0-454C-99C9-526E360019B8}" type="pres">
      <dgm:prSet presAssocID="{6B00E839-8300-4098-BCC0-E7CD0CAD5DB8}" presName="parentLin" presStyleCnt="0"/>
      <dgm:spPr/>
    </dgm:pt>
    <dgm:pt modelId="{77AF5205-2AEE-49C3-A3BC-6819E087B71C}" type="pres">
      <dgm:prSet presAssocID="{6B00E839-8300-4098-BCC0-E7CD0CAD5DB8}" presName="parentLeftMargin" presStyleLbl="node1" presStyleIdx="0" presStyleCnt="1"/>
      <dgm:spPr/>
    </dgm:pt>
    <dgm:pt modelId="{CC254106-09D0-4468-ACE5-2777AB2F52BE}" type="pres">
      <dgm:prSet presAssocID="{6B00E839-8300-4098-BCC0-E7CD0CAD5DB8}" presName="parentText" presStyleLbl="node1" presStyleIdx="0" presStyleCnt="1" custScaleX="30214" custScaleY="65778" custLinFactNeighborY="-4960">
        <dgm:presLayoutVars>
          <dgm:chMax val="0"/>
          <dgm:bulletEnabled val="1"/>
        </dgm:presLayoutVars>
      </dgm:prSet>
      <dgm:spPr/>
    </dgm:pt>
    <dgm:pt modelId="{B48D2250-824A-487A-B9AB-A9CF7049087D}" type="pres">
      <dgm:prSet presAssocID="{6B00E839-8300-4098-BCC0-E7CD0CAD5DB8}" presName="negativeSpace" presStyleCnt="0"/>
      <dgm:spPr/>
    </dgm:pt>
    <dgm:pt modelId="{7587E497-642A-415D-B34F-82FBAEF90276}" type="pres">
      <dgm:prSet presAssocID="{6B00E839-8300-4098-BCC0-E7CD0CAD5DB8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EA4D2660-54A3-4A62-912D-F3E7D226A4C3}" srcId="{19470BF2-6FA0-4139-A626-00B4B278C29C}" destId="{DB5995B1-8440-48E6-9CD8-61EE89D115DF}" srcOrd="2" destOrd="0" parTransId="{9D049BA8-25B8-4DF1-BB3F-9C9E8FCFD355}" sibTransId="{8E91F09F-C7D3-4202-B53C-B3CF15E26BAA}"/>
    <dgm:cxn modelId="{9670F542-B370-49C4-A2C2-B7635766F9C7}" srcId="{8D32F6B8-39E3-4B46-B3FF-8C0C3298D518}" destId="{6B00E839-8300-4098-BCC0-E7CD0CAD5DB8}" srcOrd="0" destOrd="0" parTransId="{10CA9B06-86B3-4D9A-BAEB-1461DD5A1C0D}" sibTransId="{9DC714B0-D610-4720-8616-9745166C8550}"/>
    <dgm:cxn modelId="{C376F963-7297-4573-8E6D-1E8FE362A163}" type="presOf" srcId="{19470BF2-6FA0-4139-A626-00B4B278C29C}" destId="{7587E497-642A-415D-B34F-82FBAEF90276}" srcOrd="0" destOrd="0" presId="urn:microsoft.com/office/officeart/2005/8/layout/list1"/>
    <dgm:cxn modelId="{4ED41D55-2E98-493C-9149-CB8BCA59F6C7}" srcId="{6B00E839-8300-4098-BCC0-E7CD0CAD5DB8}" destId="{19470BF2-6FA0-4139-A626-00B4B278C29C}" srcOrd="0" destOrd="0" parTransId="{D2CC4E9A-0E04-4ED3-AE66-B656AD7C793B}" sibTransId="{14C6D719-B0B3-44C5-AE67-0408023542E5}"/>
    <dgm:cxn modelId="{14E79259-7B7D-4E45-9AE5-143246871B35}" type="presOf" srcId="{6B00E839-8300-4098-BCC0-E7CD0CAD5DB8}" destId="{77AF5205-2AEE-49C3-A3BC-6819E087B71C}" srcOrd="0" destOrd="0" presId="urn:microsoft.com/office/officeart/2005/8/layout/list1"/>
    <dgm:cxn modelId="{4F0F0F5A-34BB-4B3D-B076-6D50B8B0EF18}" type="presOf" srcId="{6B00E839-8300-4098-BCC0-E7CD0CAD5DB8}" destId="{CC254106-09D0-4468-ACE5-2777AB2F52BE}" srcOrd="1" destOrd="0" presId="urn:microsoft.com/office/officeart/2005/8/layout/list1"/>
    <dgm:cxn modelId="{03076B9C-DD55-4B18-9165-E5F9B9EE40D0}" type="presOf" srcId="{DB5995B1-8440-48E6-9CD8-61EE89D115DF}" destId="{7587E497-642A-415D-B34F-82FBAEF90276}" srcOrd="0" destOrd="3" presId="urn:microsoft.com/office/officeart/2005/8/layout/list1"/>
    <dgm:cxn modelId="{65BA31A9-2E4F-48EA-9141-B86E68EE0FBB}" type="presOf" srcId="{B9B4219E-8B3D-4EC8-BF04-47B8DAD0B209}" destId="{7587E497-642A-415D-B34F-82FBAEF90276}" srcOrd="0" destOrd="2" presId="urn:microsoft.com/office/officeart/2005/8/layout/list1"/>
    <dgm:cxn modelId="{9D1086D0-1841-4B3D-8D3B-58E1754C62FF}" type="presOf" srcId="{8D32F6B8-39E3-4B46-B3FF-8C0C3298D518}" destId="{64955914-24F7-4055-A8FE-26DA3982CB7A}" srcOrd="0" destOrd="0" presId="urn:microsoft.com/office/officeart/2005/8/layout/list1"/>
    <dgm:cxn modelId="{1325B6D5-C866-4157-B113-85F6089FF2FD}" type="presOf" srcId="{B8DF0B03-E016-4604-A87E-E12FD4B4E805}" destId="{7587E497-642A-415D-B34F-82FBAEF90276}" srcOrd="0" destOrd="1" presId="urn:microsoft.com/office/officeart/2005/8/layout/list1"/>
    <dgm:cxn modelId="{64F3E2D5-FE4A-46F7-8510-1DA1C5636355}" srcId="{19470BF2-6FA0-4139-A626-00B4B278C29C}" destId="{B8DF0B03-E016-4604-A87E-E12FD4B4E805}" srcOrd="0" destOrd="0" parTransId="{00653BD7-9AA3-491C-BE8F-75BC20C5DDBB}" sibTransId="{D7097C66-50EF-48A0-8D9B-5495EF2E262D}"/>
    <dgm:cxn modelId="{0D0D0EFD-B0C3-44D9-BB08-56364937E32B}" srcId="{19470BF2-6FA0-4139-A626-00B4B278C29C}" destId="{B9B4219E-8B3D-4EC8-BF04-47B8DAD0B209}" srcOrd="1" destOrd="0" parTransId="{44C1C4E5-3361-4AEA-AA4E-099DB4861F69}" sibTransId="{C19E74EF-5599-4E53-BD27-2FE39B56DD3D}"/>
    <dgm:cxn modelId="{6A3BE55C-EE71-4080-ACF5-9EF4FE87140F}" type="presParOf" srcId="{64955914-24F7-4055-A8FE-26DA3982CB7A}" destId="{1A2A14F0-28F0-454C-99C9-526E360019B8}" srcOrd="0" destOrd="0" presId="urn:microsoft.com/office/officeart/2005/8/layout/list1"/>
    <dgm:cxn modelId="{3B037F2B-6238-4105-867B-B05D06B825FA}" type="presParOf" srcId="{1A2A14F0-28F0-454C-99C9-526E360019B8}" destId="{77AF5205-2AEE-49C3-A3BC-6819E087B71C}" srcOrd="0" destOrd="0" presId="urn:microsoft.com/office/officeart/2005/8/layout/list1"/>
    <dgm:cxn modelId="{9A436702-BAF5-4889-AAEB-80A2FF92942B}" type="presParOf" srcId="{1A2A14F0-28F0-454C-99C9-526E360019B8}" destId="{CC254106-09D0-4468-ACE5-2777AB2F52BE}" srcOrd="1" destOrd="0" presId="urn:microsoft.com/office/officeart/2005/8/layout/list1"/>
    <dgm:cxn modelId="{AF5FEE74-413C-4A93-9261-773CEB921BC5}" type="presParOf" srcId="{64955914-24F7-4055-A8FE-26DA3982CB7A}" destId="{B48D2250-824A-487A-B9AB-A9CF7049087D}" srcOrd="1" destOrd="0" presId="urn:microsoft.com/office/officeart/2005/8/layout/list1"/>
    <dgm:cxn modelId="{E8FD8F41-4D0D-4283-A8A3-8748364DA8CB}" type="presParOf" srcId="{64955914-24F7-4055-A8FE-26DA3982CB7A}" destId="{7587E497-642A-415D-B34F-82FBAEF9027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32F6B8-39E3-4B46-B3FF-8C0C3298D518}" type="doc">
      <dgm:prSet loTypeId="urn:microsoft.com/office/officeart/2005/8/layout/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B00E839-8300-4098-BCC0-E7CD0CAD5DB8}">
      <dgm:prSet custT="1"/>
      <dgm:spPr/>
      <dgm:t>
        <a:bodyPr/>
        <a:lstStyle/>
        <a:p>
          <a:r>
            <a:rPr lang="en-US" sz="4000" b="0" dirty="0">
              <a:latin typeface="Gill Sans MT" panose="020B0502020104020203" pitchFamily="34" charset="0"/>
            </a:rPr>
            <a:t>DATA</a:t>
          </a:r>
          <a:endParaRPr lang="en-US" sz="5000" b="0" dirty="0">
            <a:latin typeface="Gill Sans MT" panose="020B0502020104020203" pitchFamily="34" charset="0"/>
          </a:endParaRPr>
        </a:p>
      </dgm:t>
    </dgm:pt>
    <dgm:pt modelId="{10CA9B06-86B3-4D9A-BAEB-1461DD5A1C0D}" type="parTrans" cxnId="{9670F542-B370-49C4-A2C2-B7635766F9C7}">
      <dgm:prSet/>
      <dgm:spPr/>
      <dgm:t>
        <a:bodyPr/>
        <a:lstStyle/>
        <a:p>
          <a:endParaRPr lang="en-US"/>
        </a:p>
      </dgm:t>
    </dgm:pt>
    <dgm:pt modelId="{9DC714B0-D610-4720-8616-9745166C8550}" type="sibTrans" cxnId="{9670F542-B370-49C4-A2C2-B7635766F9C7}">
      <dgm:prSet/>
      <dgm:spPr/>
      <dgm:t>
        <a:bodyPr/>
        <a:lstStyle/>
        <a:p>
          <a:endParaRPr lang="en-US"/>
        </a:p>
      </dgm:t>
    </dgm:pt>
    <dgm:pt modelId="{19470BF2-6FA0-4139-A626-00B4B278C29C}">
      <dgm:prSet custT="1"/>
      <dgm:spPr/>
      <dgm:t>
        <a:bodyPr/>
        <a:lstStyle/>
        <a:p>
          <a:r>
            <a:rPr lang="en-US" sz="3200" dirty="0"/>
            <a:t>Never use pencil</a:t>
          </a:r>
        </a:p>
      </dgm:t>
    </dgm:pt>
    <dgm:pt modelId="{D2CC4E9A-0E04-4ED3-AE66-B656AD7C793B}" type="parTrans" cxnId="{4ED41D55-2E98-493C-9149-CB8BCA59F6C7}">
      <dgm:prSet/>
      <dgm:spPr/>
      <dgm:t>
        <a:bodyPr/>
        <a:lstStyle/>
        <a:p>
          <a:endParaRPr lang="en-US"/>
        </a:p>
      </dgm:t>
    </dgm:pt>
    <dgm:pt modelId="{14C6D719-B0B3-44C5-AE67-0408023542E5}" type="sibTrans" cxnId="{4ED41D55-2E98-493C-9149-CB8BCA59F6C7}">
      <dgm:prSet/>
      <dgm:spPr/>
      <dgm:t>
        <a:bodyPr/>
        <a:lstStyle/>
        <a:p>
          <a:endParaRPr lang="en-US"/>
        </a:p>
      </dgm:t>
    </dgm:pt>
    <dgm:pt modelId="{1977B3BD-5A21-164B-8494-0A34D5E605C8}">
      <dgm:prSet custT="1"/>
      <dgm:spPr/>
      <dgm:t>
        <a:bodyPr/>
        <a:lstStyle/>
        <a:p>
          <a:r>
            <a:rPr lang="en-US" sz="3200" dirty="0"/>
            <a:t>Never use “white out”</a:t>
          </a:r>
        </a:p>
      </dgm:t>
    </dgm:pt>
    <dgm:pt modelId="{11141712-95FE-8047-B31C-216AE0CF500E}" type="parTrans" cxnId="{6A1EB9FF-9654-D148-93E0-D11279F56919}">
      <dgm:prSet/>
      <dgm:spPr/>
      <dgm:t>
        <a:bodyPr/>
        <a:lstStyle/>
        <a:p>
          <a:endParaRPr lang="en-US"/>
        </a:p>
      </dgm:t>
    </dgm:pt>
    <dgm:pt modelId="{AEAFD4F3-A74F-E54F-BB08-D77DFA6096EA}" type="sibTrans" cxnId="{6A1EB9FF-9654-D148-93E0-D11279F56919}">
      <dgm:prSet/>
      <dgm:spPr/>
      <dgm:t>
        <a:bodyPr/>
        <a:lstStyle/>
        <a:p>
          <a:endParaRPr lang="en-US"/>
        </a:p>
      </dgm:t>
    </dgm:pt>
    <dgm:pt modelId="{546FF855-99A7-5D4F-8C97-CE8EACE57733}">
      <dgm:prSet custT="1"/>
      <dgm:spPr/>
      <dgm:t>
        <a:bodyPr/>
        <a:lstStyle/>
        <a:p>
          <a:r>
            <a:rPr lang="en-US" sz="3200" dirty="0"/>
            <a:t>Never correct data if you do not explain why</a:t>
          </a:r>
        </a:p>
      </dgm:t>
    </dgm:pt>
    <dgm:pt modelId="{6B5FD54A-F48B-8F4B-BB11-A25972A78083}" type="parTrans" cxnId="{40E29332-37A2-0848-971C-366BF95F4C74}">
      <dgm:prSet/>
      <dgm:spPr/>
      <dgm:t>
        <a:bodyPr/>
        <a:lstStyle/>
        <a:p>
          <a:endParaRPr lang="en-US"/>
        </a:p>
      </dgm:t>
    </dgm:pt>
    <dgm:pt modelId="{240AA45D-0B16-ED4E-82F9-A98283426AE3}" type="sibTrans" cxnId="{40E29332-37A2-0848-971C-366BF95F4C74}">
      <dgm:prSet/>
      <dgm:spPr/>
      <dgm:t>
        <a:bodyPr/>
        <a:lstStyle/>
        <a:p>
          <a:endParaRPr lang="en-US"/>
        </a:p>
      </dgm:t>
    </dgm:pt>
    <dgm:pt modelId="{4567A79A-183C-D44E-9999-488F11FDFD6C}">
      <dgm:prSet custT="1"/>
      <dgm:spPr/>
      <dgm:t>
        <a:bodyPr/>
        <a:lstStyle/>
        <a:p>
          <a:r>
            <a:rPr lang="en-US" sz="3200" dirty="0"/>
            <a:t>Sign and date every change (keep the log)</a:t>
          </a:r>
        </a:p>
      </dgm:t>
    </dgm:pt>
    <dgm:pt modelId="{9B03EE37-1BE4-354A-83B8-A41017347062}" type="parTrans" cxnId="{381B3AAF-1872-6B43-83FB-E384F556314E}">
      <dgm:prSet/>
      <dgm:spPr/>
      <dgm:t>
        <a:bodyPr/>
        <a:lstStyle/>
        <a:p>
          <a:endParaRPr lang="en-US"/>
        </a:p>
      </dgm:t>
    </dgm:pt>
    <dgm:pt modelId="{0F1EDC9A-AFFB-3742-860F-940F786D142A}" type="sibTrans" cxnId="{381B3AAF-1872-6B43-83FB-E384F556314E}">
      <dgm:prSet/>
      <dgm:spPr/>
      <dgm:t>
        <a:bodyPr/>
        <a:lstStyle/>
        <a:p>
          <a:endParaRPr lang="en-US"/>
        </a:p>
      </dgm:t>
    </dgm:pt>
    <dgm:pt modelId="{64955914-24F7-4055-A8FE-26DA3982CB7A}" type="pres">
      <dgm:prSet presAssocID="{8D32F6B8-39E3-4B46-B3FF-8C0C3298D518}" presName="linear" presStyleCnt="0">
        <dgm:presLayoutVars>
          <dgm:dir/>
          <dgm:animLvl val="lvl"/>
          <dgm:resizeHandles val="exact"/>
        </dgm:presLayoutVars>
      </dgm:prSet>
      <dgm:spPr/>
    </dgm:pt>
    <dgm:pt modelId="{1A2A14F0-28F0-454C-99C9-526E360019B8}" type="pres">
      <dgm:prSet presAssocID="{6B00E839-8300-4098-BCC0-E7CD0CAD5DB8}" presName="parentLin" presStyleCnt="0"/>
      <dgm:spPr/>
    </dgm:pt>
    <dgm:pt modelId="{77AF5205-2AEE-49C3-A3BC-6819E087B71C}" type="pres">
      <dgm:prSet presAssocID="{6B00E839-8300-4098-BCC0-E7CD0CAD5DB8}" presName="parentLeftMargin" presStyleLbl="node1" presStyleIdx="0" presStyleCnt="1"/>
      <dgm:spPr/>
    </dgm:pt>
    <dgm:pt modelId="{CC254106-09D0-4468-ACE5-2777AB2F52BE}" type="pres">
      <dgm:prSet presAssocID="{6B00E839-8300-4098-BCC0-E7CD0CAD5DB8}" presName="parentText" presStyleLbl="node1" presStyleIdx="0" presStyleCnt="1" custScaleX="30214" custScaleY="65778" custLinFactNeighborY="-4960">
        <dgm:presLayoutVars>
          <dgm:chMax val="0"/>
          <dgm:bulletEnabled val="1"/>
        </dgm:presLayoutVars>
      </dgm:prSet>
      <dgm:spPr/>
    </dgm:pt>
    <dgm:pt modelId="{B48D2250-824A-487A-B9AB-A9CF7049087D}" type="pres">
      <dgm:prSet presAssocID="{6B00E839-8300-4098-BCC0-E7CD0CAD5DB8}" presName="negativeSpace" presStyleCnt="0"/>
      <dgm:spPr/>
    </dgm:pt>
    <dgm:pt modelId="{7587E497-642A-415D-B34F-82FBAEF90276}" type="pres">
      <dgm:prSet presAssocID="{6B00E839-8300-4098-BCC0-E7CD0CAD5DB8}" presName="childText" presStyleLbl="conFgAcc1" presStyleIdx="0" presStyleCnt="1" custLinFactY="2742" custLinFactNeighborX="787" custLinFactNeighborY="100000">
        <dgm:presLayoutVars>
          <dgm:bulletEnabled val="1"/>
        </dgm:presLayoutVars>
      </dgm:prSet>
      <dgm:spPr/>
    </dgm:pt>
  </dgm:ptLst>
  <dgm:cxnLst>
    <dgm:cxn modelId="{CF8D401D-DD38-AA4C-BA4E-9BBE86DF9F27}" type="presOf" srcId="{546FF855-99A7-5D4F-8C97-CE8EACE57733}" destId="{7587E497-642A-415D-B34F-82FBAEF90276}" srcOrd="0" destOrd="2" presId="urn:microsoft.com/office/officeart/2005/8/layout/list1"/>
    <dgm:cxn modelId="{40E29332-37A2-0848-971C-366BF95F4C74}" srcId="{6B00E839-8300-4098-BCC0-E7CD0CAD5DB8}" destId="{546FF855-99A7-5D4F-8C97-CE8EACE57733}" srcOrd="2" destOrd="0" parTransId="{6B5FD54A-F48B-8F4B-BB11-A25972A78083}" sibTransId="{240AA45D-0B16-ED4E-82F9-A98283426AE3}"/>
    <dgm:cxn modelId="{9670F542-B370-49C4-A2C2-B7635766F9C7}" srcId="{8D32F6B8-39E3-4B46-B3FF-8C0C3298D518}" destId="{6B00E839-8300-4098-BCC0-E7CD0CAD5DB8}" srcOrd="0" destOrd="0" parTransId="{10CA9B06-86B3-4D9A-BAEB-1461DD5A1C0D}" sibTransId="{9DC714B0-D610-4720-8616-9745166C8550}"/>
    <dgm:cxn modelId="{C376F963-7297-4573-8E6D-1E8FE362A163}" type="presOf" srcId="{19470BF2-6FA0-4139-A626-00B4B278C29C}" destId="{7587E497-642A-415D-B34F-82FBAEF90276}" srcOrd="0" destOrd="0" presId="urn:microsoft.com/office/officeart/2005/8/layout/list1"/>
    <dgm:cxn modelId="{3886CF44-8606-5241-9719-0108A0E3B4A6}" type="presOf" srcId="{4567A79A-183C-D44E-9999-488F11FDFD6C}" destId="{7587E497-642A-415D-B34F-82FBAEF90276}" srcOrd="0" destOrd="3" presId="urn:microsoft.com/office/officeart/2005/8/layout/list1"/>
    <dgm:cxn modelId="{35261C68-E83D-F740-89FF-9A9ECED974B2}" type="presOf" srcId="{1977B3BD-5A21-164B-8494-0A34D5E605C8}" destId="{7587E497-642A-415D-B34F-82FBAEF90276}" srcOrd="0" destOrd="1" presId="urn:microsoft.com/office/officeart/2005/8/layout/list1"/>
    <dgm:cxn modelId="{4ED41D55-2E98-493C-9149-CB8BCA59F6C7}" srcId="{6B00E839-8300-4098-BCC0-E7CD0CAD5DB8}" destId="{19470BF2-6FA0-4139-A626-00B4B278C29C}" srcOrd="0" destOrd="0" parTransId="{D2CC4E9A-0E04-4ED3-AE66-B656AD7C793B}" sibTransId="{14C6D719-B0B3-44C5-AE67-0408023542E5}"/>
    <dgm:cxn modelId="{14E79259-7B7D-4E45-9AE5-143246871B35}" type="presOf" srcId="{6B00E839-8300-4098-BCC0-E7CD0CAD5DB8}" destId="{77AF5205-2AEE-49C3-A3BC-6819E087B71C}" srcOrd="0" destOrd="0" presId="urn:microsoft.com/office/officeart/2005/8/layout/list1"/>
    <dgm:cxn modelId="{4F0F0F5A-34BB-4B3D-B076-6D50B8B0EF18}" type="presOf" srcId="{6B00E839-8300-4098-BCC0-E7CD0CAD5DB8}" destId="{CC254106-09D0-4468-ACE5-2777AB2F52BE}" srcOrd="1" destOrd="0" presId="urn:microsoft.com/office/officeart/2005/8/layout/list1"/>
    <dgm:cxn modelId="{381B3AAF-1872-6B43-83FB-E384F556314E}" srcId="{6B00E839-8300-4098-BCC0-E7CD0CAD5DB8}" destId="{4567A79A-183C-D44E-9999-488F11FDFD6C}" srcOrd="3" destOrd="0" parTransId="{9B03EE37-1BE4-354A-83B8-A41017347062}" sibTransId="{0F1EDC9A-AFFB-3742-860F-940F786D142A}"/>
    <dgm:cxn modelId="{9D1086D0-1841-4B3D-8D3B-58E1754C62FF}" type="presOf" srcId="{8D32F6B8-39E3-4B46-B3FF-8C0C3298D518}" destId="{64955914-24F7-4055-A8FE-26DA3982CB7A}" srcOrd="0" destOrd="0" presId="urn:microsoft.com/office/officeart/2005/8/layout/list1"/>
    <dgm:cxn modelId="{6A1EB9FF-9654-D148-93E0-D11279F56919}" srcId="{6B00E839-8300-4098-BCC0-E7CD0CAD5DB8}" destId="{1977B3BD-5A21-164B-8494-0A34D5E605C8}" srcOrd="1" destOrd="0" parTransId="{11141712-95FE-8047-B31C-216AE0CF500E}" sibTransId="{AEAFD4F3-A74F-E54F-BB08-D77DFA6096EA}"/>
    <dgm:cxn modelId="{6A3BE55C-EE71-4080-ACF5-9EF4FE87140F}" type="presParOf" srcId="{64955914-24F7-4055-A8FE-26DA3982CB7A}" destId="{1A2A14F0-28F0-454C-99C9-526E360019B8}" srcOrd="0" destOrd="0" presId="urn:microsoft.com/office/officeart/2005/8/layout/list1"/>
    <dgm:cxn modelId="{3B037F2B-6238-4105-867B-B05D06B825FA}" type="presParOf" srcId="{1A2A14F0-28F0-454C-99C9-526E360019B8}" destId="{77AF5205-2AEE-49C3-A3BC-6819E087B71C}" srcOrd="0" destOrd="0" presId="urn:microsoft.com/office/officeart/2005/8/layout/list1"/>
    <dgm:cxn modelId="{9A436702-BAF5-4889-AAEB-80A2FF92942B}" type="presParOf" srcId="{1A2A14F0-28F0-454C-99C9-526E360019B8}" destId="{CC254106-09D0-4468-ACE5-2777AB2F52BE}" srcOrd="1" destOrd="0" presId="urn:microsoft.com/office/officeart/2005/8/layout/list1"/>
    <dgm:cxn modelId="{AF5FEE74-413C-4A93-9261-773CEB921BC5}" type="presParOf" srcId="{64955914-24F7-4055-A8FE-26DA3982CB7A}" destId="{B48D2250-824A-487A-B9AB-A9CF7049087D}" srcOrd="1" destOrd="0" presId="urn:microsoft.com/office/officeart/2005/8/layout/list1"/>
    <dgm:cxn modelId="{E8FD8F41-4D0D-4283-A8A3-8748364DA8CB}" type="presParOf" srcId="{64955914-24F7-4055-A8FE-26DA3982CB7A}" destId="{7587E497-642A-415D-B34F-82FBAEF9027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D7563A-148B-4F4E-B4CF-188012E5BEDA}" type="doc">
      <dgm:prSet loTypeId="urn:microsoft.com/office/officeart/2005/8/layout/default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8B3430B-A8E4-A745-85EA-6005F0C409CA}">
      <dgm:prSet phldrT="[Text]" custT="1"/>
      <dgm:spPr/>
      <dgm:t>
        <a:bodyPr/>
        <a:lstStyle/>
        <a:p>
          <a:r>
            <a:rPr lang="en-US" sz="4000" dirty="0"/>
            <a:t>Leave audit trail</a:t>
          </a:r>
        </a:p>
      </dgm:t>
    </dgm:pt>
    <dgm:pt modelId="{5098DEAE-B8DF-F548-A4DC-8B2933E76E92}" type="parTrans" cxnId="{428B844A-BBE7-1547-9B76-E10EE5BB01D3}">
      <dgm:prSet/>
      <dgm:spPr/>
      <dgm:t>
        <a:bodyPr/>
        <a:lstStyle/>
        <a:p>
          <a:endParaRPr lang="en-US"/>
        </a:p>
      </dgm:t>
    </dgm:pt>
    <dgm:pt modelId="{FBA06FF7-4651-D94B-A9A9-BFDE26EF852D}" type="sibTrans" cxnId="{428B844A-BBE7-1547-9B76-E10EE5BB01D3}">
      <dgm:prSet/>
      <dgm:spPr/>
      <dgm:t>
        <a:bodyPr/>
        <a:lstStyle/>
        <a:p>
          <a:endParaRPr lang="en-US"/>
        </a:p>
      </dgm:t>
    </dgm:pt>
    <dgm:pt modelId="{58A78B7D-2C1B-CB40-AC55-C911D528A5CC}" type="pres">
      <dgm:prSet presAssocID="{20D7563A-148B-4F4E-B4CF-188012E5BEDA}" presName="diagram" presStyleCnt="0">
        <dgm:presLayoutVars>
          <dgm:dir/>
          <dgm:resizeHandles val="exact"/>
        </dgm:presLayoutVars>
      </dgm:prSet>
      <dgm:spPr/>
    </dgm:pt>
    <dgm:pt modelId="{DF709A19-6583-ED40-AB49-0D48CF5D555A}" type="pres">
      <dgm:prSet presAssocID="{F8B3430B-A8E4-A745-85EA-6005F0C409CA}" presName="node" presStyleLbl="node1" presStyleIdx="0" presStyleCnt="1" custLinFactNeighborX="13742">
        <dgm:presLayoutVars>
          <dgm:bulletEnabled val="1"/>
        </dgm:presLayoutVars>
      </dgm:prSet>
      <dgm:spPr/>
    </dgm:pt>
  </dgm:ptLst>
  <dgm:cxnLst>
    <dgm:cxn modelId="{807AA92D-7919-7F4E-BE6B-A950F5DA5F7E}" type="presOf" srcId="{F8B3430B-A8E4-A745-85EA-6005F0C409CA}" destId="{DF709A19-6583-ED40-AB49-0D48CF5D555A}" srcOrd="0" destOrd="0" presId="urn:microsoft.com/office/officeart/2005/8/layout/default"/>
    <dgm:cxn modelId="{428B844A-BBE7-1547-9B76-E10EE5BB01D3}" srcId="{20D7563A-148B-4F4E-B4CF-188012E5BEDA}" destId="{F8B3430B-A8E4-A745-85EA-6005F0C409CA}" srcOrd="0" destOrd="0" parTransId="{5098DEAE-B8DF-F548-A4DC-8B2933E76E92}" sibTransId="{FBA06FF7-4651-D94B-A9A9-BFDE26EF852D}"/>
    <dgm:cxn modelId="{1FFBCB6A-1923-D849-BA5D-A14188F4EF58}" type="presOf" srcId="{20D7563A-148B-4F4E-B4CF-188012E5BEDA}" destId="{58A78B7D-2C1B-CB40-AC55-C911D528A5CC}" srcOrd="0" destOrd="0" presId="urn:microsoft.com/office/officeart/2005/8/layout/default"/>
    <dgm:cxn modelId="{9B6E1587-FEAA-0C45-AACB-D340F35205C2}" type="presParOf" srcId="{58A78B7D-2C1B-CB40-AC55-C911D528A5CC}" destId="{DF709A19-6583-ED40-AB49-0D48CF5D555A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79DBFF-37E2-4066-80B9-C8E93E1E6BAC}">
      <dsp:nvSpPr>
        <dsp:cNvPr id="0" name=""/>
        <dsp:cNvSpPr/>
      </dsp:nvSpPr>
      <dsp:spPr>
        <a:xfrm>
          <a:off x="0" y="380247"/>
          <a:ext cx="10763250" cy="3583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5348" tIns="1353820" rIns="835348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Gill Sans MT" panose="020B0502020104020203" pitchFamily="34" charset="0"/>
            </a:rPr>
            <a:t>Data should show that methods were</a:t>
          </a: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3200" kern="1200" dirty="0">
              <a:latin typeface="Gill Sans MT" panose="020B0502020104020203" pitchFamily="34" charset="0"/>
            </a:rPr>
            <a:t>As indicated in the protocol and SOP</a:t>
          </a: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3200" kern="1200" dirty="0">
              <a:latin typeface="Gill Sans MT" panose="020B0502020104020203" pitchFamily="34" charset="0"/>
            </a:rPr>
            <a:t>Not compliant with the protocol</a:t>
          </a: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ü"/>
          </a:pPr>
          <a:r>
            <a:rPr lang="en-US" sz="3200" kern="1200" dirty="0">
              <a:latin typeface="Gill Sans MT" panose="020B0502020104020203" pitchFamily="34" charset="0"/>
            </a:rPr>
            <a:t>SOP were recorded</a:t>
          </a:r>
        </a:p>
      </dsp:txBody>
      <dsp:txXfrm>
        <a:off x="0" y="380247"/>
        <a:ext cx="10763250" cy="3583125"/>
      </dsp:txXfrm>
    </dsp:sp>
    <dsp:sp modelId="{78E20E52-5FAE-4128-A096-60AFDFDC6DDE}">
      <dsp:nvSpPr>
        <dsp:cNvPr id="0" name=""/>
        <dsp:cNvSpPr/>
      </dsp:nvSpPr>
      <dsp:spPr>
        <a:xfrm>
          <a:off x="538162" y="20184"/>
          <a:ext cx="2762291" cy="11291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778" tIns="0" rIns="284778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0" kern="1200" dirty="0">
              <a:latin typeface="Gill Sans MT" panose="020B0502020104020203" pitchFamily="34" charset="0"/>
            </a:rPr>
            <a:t>HOW</a:t>
          </a:r>
          <a:endParaRPr lang="en-US" sz="3900" b="0" kern="1200" dirty="0">
            <a:latin typeface="Gill Sans MT" panose="020B0502020104020203" pitchFamily="34" charset="0"/>
          </a:endParaRPr>
        </a:p>
      </dsp:txBody>
      <dsp:txXfrm>
        <a:off x="593281" y="75303"/>
        <a:ext cx="2652053" cy="10188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8A1CBE-F1CD-4F49-8D6F-FF7833BC7F22}">
      <dsp:nvSpPr>
        <dsp:cNvPr id="0" name=""/>
        <dsp:cNvSpPr/>
      </dsp:nvSpPr>
      <dsp:spPr>
        <a:xfrm>
          <a:off x="0" y="466009"/>
          <a:ext cx="10325100" cy="3417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1342" tIns="1291336" rIns="801342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Gill Sans MT" panose="020B0502020104020203" pitchFamily="34" charset="0"/>
            </a:rPr>
            <a:t>Data should show</a:t>
          </a: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Gill Sans MT" panose="020B0502020104020203" pitchFamily="34" charset="0"/>
            </a:rPr>
            <a:t>Timing as per protocol – data/hours</a:t>
          </a: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Gill Sans MT" panose="020B0502020104020203" pitchFamily="34" charset="0"/>
            </a:rPr>
            <a:t>Any deviations from protocol/schedule were recorded </a:t>
          </a:r>
        </a:p>
      </dsp:txBody>
      <dsp:txXfrm>
        <a:off x="0" y="466009"/>
        <a:ext cx="10325100" cy="3417750"/>
      </dsp:txXfrm>
    </dsp:sp>
    <dsp:sp modelId="{39702510-20D5-4212-84EE-5A70B16C1B0B}">
      <dsp:nvSpPr>
        <dsp:cNvPr id="0" name=""/>
        <dsp:cNvSpPr/>
      </dsp:nvSpPr>
      <dsp:spPr>
        <a:xfrm>
          <a:off x="516255" y="31015"/>
          <a:ext cx="2693715" cy="135011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185" tIns="0" rIns="273185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0" kern="1200" dirty="0">
              <a:latin typeface="Gill Sans MT" panose="020B0502020104020203" pitchFamily="34" charset="0"/>
            </a:rPr>
            <a:t>WHEN</a:t>
          </a:r>
          <a:endParaRPr lang="en-US" sz="4900" b="0" kern="1200" dirty="0">
            <a:latin typeface="Gill Sans MT" panose="020B0502020104020203" pitchFamily="34" charset="0"/>
          </a:endParaRPr>
        </a:p>
      </dsp:txBody>
      <dsp:txXfrm>
        <a:off x="582162" y="96922"/>
        <a:ext cx="2561901" cy="12182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87E497-642A-415D-B34F-82FBAEF90276}">
      <dsp:nvSpPr>
        <dsp:cNvPr id="0" name=""/>
        <dsp:cNvSpPr/>
      </dsp:nvSpPr>
      <dsp:spPr>
        <a:xfrm>
          <a:off x="0" y="446762"/>
          <a:ext cx="9220200" cy="3583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5590" tIns="1353820" rIns="715590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Gill Sans MT" panose="020B0502020104020203" pitchFamily="34" charset="0"/>
            </a:rPr>
            <a:t>Data should show</a:t>
          </a: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Gill Sans MT" panose="020B0502020104020203" pitchFamily="34" charset="0"/>
            </a:rPr>
            <a:t>Identity of operators</a:t>
          </a: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Gill Sans MT" panose="020B0502020104020203" pitchFamily="34" charset="0"/>
            </a:rPr>
            <a:t>Identity of data recorder(s)</a:t>
          </a:r>
        </a:p>
        <a:p>
          <a:pPr marL="571500" lvl="2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>
              <a:latin typeface="Gill Sans MT" panose="020B0502020104020203" pitchFamily="34" charset="0"/>
            </a:rPr>
            <a:t>Identity of verifiers / correctors</a:t>
          </a:r>
        </a:p>
      </dsp:txBody>
      <dsp:txXfrm>
        <a:off x="0" y="446762"/>
        <a:ext cx="9220200" cy="3583125"/>
      </dsp:txXfrm>
    </dsp:sp>
    <dsp:sp modelId="{CC254106-09D0-4468-ACE5-2777AB2F52BE}">
      <dsp:nvSpPr>
        <dsp:cNvPr id="0" name=""/>
        <dsp:cNvSpPr/>
      </dsp:nvSpPr>
      <dsp:spPr>
        <a:xfrm>
          <a:off x="461010" y="48841"/>
          <a:ext cx="1950053" cy="126214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951" tIns="0" rIns="243951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0" kern="1200" dirty="0">
              <a:latin typeface="Gill Sans MT" panose="020B0502020104020203" pitchFamily="34" charset="0"/>
            </a:rPr>
            <a:t>WHO</a:t>
          </a:r>
          <a:endParaRPr lang="en-US" sz="5000" b="0" kern="1200" dirty="0">
            <a:latin typeface="Gill Sans MT" panose="020B0502020104020203" pitchFamily="34" charset="0"/>
          </a:endParaRPr>
        </a:p>
      </dsp:txBody>
      <dsp:txXfrm>
        <a:off x="522623" y="110454"/>
        <a:ext cx="1826827" cy="11389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87E497-642A-415D-B34F-82FBAEF90276}">
      <dsp:nvSpPr>
        <dsp:cNvPr id="0" name=""/>
        <dsp:cNvSpPr/>
      </dsp:nvSpPr>
      <dsp:spPr>
        <a:xfrm>
          <a:off x="0" y="291643"/>
          <a:ext cx="10192083" cy="3357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1019" tIns="1083056" rIns="791019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Never use pencil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Never use “white out”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Never correct data if you do not explain why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Sign and date every change (keep the log)</a:t>
          </a:r>
        </a:p>
      </dsp:txBody>
      <dsp:txXfrm>
        <a:off x="0" y="291643"/>
        <a:ext cx="10192083" cy="3357900"/>
      </dsp:txXfrm>
    </dsp:sp>
    <dsp:sp modelId="{CC254106-09D0-4468-ACE5-2777AB2F52BE}">
      <dsp:nvSpPr>
        <dsp:cNvPr id="0" name=""/>
        <dsp:cNvSpPr/>
      </dsp:nvSpPr>
      <dsp:spPr>
        <a:xfrm>
          <a:off x="509604" y="0"/>
          <a:ext cx="2155605" cy="100971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9666" tIns="0" rIns="269666" bIns="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0" kern="1200" dirty="0">
              <a:latin typeface="Gill Sans MT" panose="020B0502020104020203" pitchFamily="34" charset="0"/>
            </a:rPr>
            <a:t>DATA</a:t>
          </a:r>
          <a:endParaRPr lang="en-US" sz="5000" b="0" kern="1200" dirty="0">
            <a:latin typeface="Gill Sans MT" panose="020B0502020104020203" pitchFamily="34" charset="0"/>
          </a:endParaRPr>
        </a:p>
      </dsp:txBody>
      <dsp:txXfrm>
        <a:off x="558894" y="49290"/>
        <a:ext cx="2057025" cy="9111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709A19-6583-ED40-AB49-0D48CF5D555A}">
      <dsp:nvSpPr>
        <dsp:cNvPr id="0" name=""/>
        <dsp:cNvSpPr/>
      </dsp:nvSpPr>
      <dsp:spPr>
        <a:xfrm>
          <a:off x="132639" y="444"/>
          <a:ext cx="2583822" cy="155029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Leave audit trail</a:t>
          </a:r>
        </a:p>
      </dsp:txBody>
      <dsp:txXfrm>
        <a:off x="132639" y="444"/>
        <a:ext cx="2583822" cy="15502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CE6BD5-C939-414A-84EF-E2002A318B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1438A-2A1F-4CB5-961E-F70239BC19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B67749-90F4-4641-8A3D-35E08BC77FE2}" type="datetimeFigureOut">
              <a:rPr lang="en-US"/>
              <a:pPr>
                <a:defRPr/>
              </a:pPr>
              <a:t>6/22/2023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B0E8A-A529-4C73-84D7-9499115B3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51AE4-5A5E-4E04-9367-3B2CBF1978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6A2205-4EB1-41AF-9DD4-CB88003DB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084313-EFD8-4F39-963D-4EE99FA88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4CADF-CCA4-4AC4-8DC4-BE5AF4226B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6641CF-AC36-4A26-B9A6-CDD4DFE9F774}" type="datetimeFigureOut">
              <a:rPr lang="en-US"/>
              <a:pPr>
                <a:defRPr/>
              </a:pPr>
              <a:t>6/22/2023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759DF36-9197-405B-924D-B29AC98309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58FADC-DB8D-462B-8780-224021490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2095A-D675-4463-8464-67EB06D8EA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D9636-A054-42E9-B225-0538FF601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9FA0DD-E989-4BFC-87BD-F30995389F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0A7CB4E-39B7-4166-8A5B-E1E00EE5E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D9491FB-71BB-4259-9321-7111D524E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A195356E-C670-40AC-8E15-1CADE84E5A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4F80E4-9078-4779-8110-71C7058D38F5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64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488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91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678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096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248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AE3441C1-61F2-4C49-809C-063DF31CE8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3368B573-8F3F-4BCE-9161-2F41C120B8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8A7BE8ED-7DF4-4F93-A843-474903D56A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1D3FA1-EC64-4095-B3CD-DA2EA165AD2E}" type="slidenum">
              <a:rPr lang="en-US" altLang="en-US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Relationship Id="rId6" Type="http://schemas.openxmlformats.org/officeDocument/2006/relationships/image" Target="../media/image1.emf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5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6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3139F8-B272-4606-B909-1C0E20FBE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6611938"/>
            <a:ext cx="9634537" cy="230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Credit Goes Here</a:t>
            </a:r>
          </a:p>
        </p:txBody>
      </p:sp>
      <p:pic>
        <p:nvPicPr>
          <p:cNvPr id="6" name="Picture 9" descr="horizontal RGB white.eps">
            <a:extLst>
              <a:ext uri="{FF2B5EF4-FFF2-40B4-BE49-F238E27FC236}">
                <a16:creationId xmlns:a16="http://schemas.microsoft.com/office/drawing/2014/main" id="{C2E7430B-F192-4334-A296-C483A5B81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17142" y="5723098"/>
            <a:ext cx="6697133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i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603252" y="5175082"/>
            <a:ext cx="10915649" cy="268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362457" y="3829050"/>
            <a:ext cx="9453033" cy="11953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78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5B550-C815-442C-AB41-7B428B34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8487A-EBDA-472E-AF83-EA8C634C8760}" type="datetimeFigureOut">
              <a:rPr lang="en-US"/>
              <a:pPr>
                <a:defRPr/>
              </a:pPr>
              <a:t>6/22/2023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78DF1-1B88-41C9-93F4-60B9CB5B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BCFF0-30D1-4CEC-B95E-B6BADF7C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76A61-BB6F-45EA-AC83-E8C6419E8C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15C8D4-4296-450F-8C9B-52054E2F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F347-493C-454F-B66B-43DCA66670E9}" type="datetimeFigureOut">
              <a:rPr lang="en-US" smtClean="0"/>
              <a:t>6/22/2023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517767-3C83-42C4-B018-ADE1ED245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1209C7-5797-4D01-B8A7-0534032A3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5C72-D6A3-4C32-B55E-066F6D089C5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 descr="IFAS2013.png">
            <a:extLst>
              <a:ext uri="{FF2B5EF4-FFF2-40B4-BE49-F238E27FC236}">
                <a16:creationId xmlns:a16="http://schemas.microsoft.com/office/drawing/2014/main" id="{514AF4E7-62BF-4B40-84C9-2F716DD935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347" y="6262738"/>
            <a:ext cx="1003877" cy="33886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AC0A801-EFF6-4260-8083-664B85DC267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108"/>
            <a:ext cx="2380735" cy="9100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4BDF52-495A-40FA-8D76-2397F52E6A3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269" y="6227589"/>
            <a:ext cx="905023" cy="374011"/>
          </a:xfrm>
          <a:prstGeom prst="rect">
            <a:avLst/>
          </a:prstGeom>
        </p:spPr>
      </p:pic>
      <p:pic>
        <p:nvPicPr>
          <p:cNvPr id="8" name="Picture 7" descr="C:\Users\scjhendrickx\Dropbox\LSIL Files (1)\Pictures\logos\BMGF logos\BMGF_logo_RED.jpg">
            <a:extLst>
              <a:ext uri="{FF2B5EF4-FFF2-40B4-BE49-F238E27FC236}">
                <a16:creationId xmlns:a16="http://schemas.microsoft.com/office/drawing/2014/main" id="{2AA80B31-02CD-4A2C-80C3-1A5A387ACAED}"/>
              </a:ext>
            </a:extLst>
          </p:cNvPr>
          <p:cNvPicPr/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140" y="6322711"/>
            <a:ext cx="1703195" cy="31689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8F3BE1E-9198-44BF-9E6D-805EC124AA00}"/>
              </a:ext>
            </a:extLst>
          </p:cNvPr>
          <p:cNvGrpSpPr/>
          <p:nvPr userDrawn="1"/>
        </p:nvGrpSpPr>
        <p:grpSpPr>
          <a:xfrm>
            <a:off x="0" y="0"/>
            <a:ext cx="12192000" cy="563008"/>
            <a:chOff x="0" y="0"/>
            <a:chExt cx="12192000" cy="563008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0A4106A-A63E-4962-967B-4FDDD3CF3989}"/>
                </a:ext>
              </a:extLst>
            </p:cNvPr>
            <p:cNvSpPr/>
            <p:nvPr/>
          </p:nvSpPr>
          <p:spPr>
            <a:xfrm>
              <a:off x="0" y="0"/>
              <a:ext cx="12192000" cy="563008"/>
            </a:xfrm>
            <a:prstGeom prst="rect">
              <a:avLst/>
            </a:prstGeom>
            <a:solidFill>
              <a:srgbClr val="4799B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1800" dirty="0"/>
            </a:p>
          </p:txBody>
        </p:sp>
        <p:pic>
          <p:nvPicPr>
            <p:cNvPr id="11" name="Picture 10" descr="horizontal RGB white.eps">
              <a:extLst>
                <a:ext uri="{FF2B5EF4-FFF2-40B4-BE49-F238E27FC236}">
                  <a16:creationId xmlns:a16="http://schemas.microsoft.com/office/drawing/2014/main" id="{51EAE868-449A-4EC9-A35A-A7A1ED2804F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202" y="141707"/>
              <a:ext cx="2361044" cy="353748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624832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Left Justifi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567309" y="994016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3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609600" y="975969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1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87036" y="1025746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388787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+mj-lt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688636" y="1903414"/>
            <a:ext cx="10871200" cy="452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 baseline="0">
                <a:solidFill>
                  <a:srgbClr val="C257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1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931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18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899E6EE8-7841-4FC4-A1DD-F8B4281D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787900"/>
            <a:ext cx="10344150" cy="1004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dirty="0">
                <a:ea typeface="Calibri" panose="020F0502020204030204" pitchFamily="34" charset="0"/>
                <a:cs typeface="Mangal" panose="02040503050203030202" pitchFamily="18" charset="0"/>
              </a:rPr>
              <a:t>This work was funded by the United States Agency for International Development (USAID) Bureau for Food Security under Agreement #AID-OAA-L-15-00003 as part of Feed the Future Innovation Lab for Livestock Systems, and by the Bill &amp; Melinda Gates Foundation OPP#1175487.  Any opinions, findings, conclusions, or recommendations expressed here are those of the authors alone.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7AA20AE-D94A-4F30-B9E3-A1E88A7EA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1849438"/>
            <a:ext cx="60991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/>
              <a:t>Feed the Future Innovation Lab for Livestock Systems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2"/>
              </a:rPr>
              <a:t>https://livestocklab.ifas.ufl.edu/</a:t>
            </a:r>
            <a:r>
              <a:rPr lang="en-US" altLang="en-US" dirty="0"/>
              <a:t> </a:t>
            </a:r>
          </a:p>
          <a:p>
            <a:pPr algn="ctr" eaLnBrk="1" hangingPunct="1">
              <a:defRPr/>
            </a:pPr>
            <a:r>
              <a:rPr lang="en-US" altLang="en-US" dirty="0"/>
              <a:t>(Subscribe to newsletter)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3"/>
              </a:rPr>
              <a:t>livestock-lab@ufl.edu</a:t>
            </a:r>
            <a:endParaRPr lang="en-US" altLang="en-US" dirty="0"/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7BCE3AC5-EF00-4FA7-A55D-14575F2F9D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7" name="Picture 27">
            <a:hlinkClick r:id="rId4"/>
            <a:extLst>
              <a:ext uri="{FF2B5EF4-FFF2-40B4-BE49-F238E27FC236}">
                <a16:creationId xmlns:a16="http://schemas.microsoft.com/office/drawing/2014/main" id="{8C161D96-9D5D-41CF-A1F5-A2D951EB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>
            <a:hlinkClick r:id="rId6"/>
            <a:extLst>
              <a:ext uri="{FF2B5EF4-FFF2-40B4-BE49-F238E27FC236}">
                <a16:creationId xmlns:a16="http://schemas.microsoft.com/office/drawing/2014/main" id="{B09B90CB-07EA-4C44-B326-83BF8E60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">
            <a:hlinkClick r:id="rId8"/>
            <a:extLst>
              <a:ext uri="{FF2B5EF4-FFF2-40B4-BE49-F238E27FC236}">
                <a16:creationId xmlns:a16="http://schemas.microsoft.com/office/drawing/2014/main" id="{535A2C0B-2669-43FD-9ADB-1456331A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482975"/>
            <a:ext cx="3063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>
            <a:hlinkClick r:id="rId10"/>
            <a:extLst>
              <a:ext uri="{FF2B5EF4-FFF2-40B4-BE49-F238E27FC236}">
                <a16:creationId xmlns:a16="http://schemas.microsoft.com/office/drawing/2014/main" id="{CF6DD50B-8FA4-4703-928D-471D5532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508375"/>
            <a:ext cx="944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7916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278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2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emf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8E6F46-3839-424A-96DA-69E2CAA2DAC4}"/>
              </a:ext>
            </a:extLst>
          </p:cNvPr>
          <p:cNvSpPr/>
          <p:nvPr/>
        </p:nvSpPr>
        <p:spPr>
          <a:xfrm>
            <a:off x="0" y="5102225"/>
            <a:ext cx="12192000" cy="846138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EA3B1B-6260-42D7-9C2F-0A1ED9A243EB}"/>
              </a:ext>
            </a:extLst>
          </p:cNvPr>
          <p:cNvSpPr/>
          <p:nvPr/>
        </p:nvSpPr>
        <p:spPr>
          <a:xfrm>
            <a:off x="0" y="0"/>
            <a:ext cx="12192000" cy="10588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8" name="Picture 10" descr="horizontal RGB white.eps">
            <a:extLst>
              <a:ext uri="{FF2B5EF4-FFF2-40B4-BE49-F238E27FC236}">
                <a16:creationId xmlns:a16="http://schemas.microsoft.com/office/drawing/2014/main" id="{85047EED-C9F6-4957-AD86-FEAAB4650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1" descr="IFAS2013.png">
            <a:extLst>
              <a:ext uri="{FF2B5EF4-FFF2-40B4-BE49-F238E27FC236}">
                <a16:creationId xmlns:a16="http://schemas.microsoft.com/office/drawing/2014/main" id="{379B6D44-5E23-418F-BD35-56F7FABDE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>
            <a:extLst>
              <a:ext uri="{FF2B5EF4-FFF2-40B4-BE49-F238E27FC236}">
                <a16:creationId xmlns:a16="http://schemas.microsoft.com/office/drawing/2014/main" id="{EFB7DB1A-4400-410B-8CAB-5151B16EC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3">
            <a:extLst>
              <a:ext uri="{FF2B5EF4-FFF2-40B4-BE49-F238E27FC236}">
                <a16:creationId xmlns:a16="http://schemas.microsoft.com/office/drawing/2014/main" id="{B20C7BDF-518B-4D82-9C1F-F73F8BDEF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4">
            <a:extLst>
              <a:ext uri="{FF2B5EF4-FFF2-40B4-BE49-F238E27FC236}">
                <a16:creationId xmlns:a16="http://schemas.microsoft.com/office/drawing/2014/main" id="{CAED4EDD-E9FD-4D8E-9E2C-CF8D4DEF2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0" r:id="rId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56D163-F824-4A4E-A692-01EA2FD4C8D4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1" name="Picture 9" descr="horizontal RGB white.eps">
            <a:extLst>
              <a:ext uri="{FF2B5EF4-FFF2-40B4-BE49-F238E27FC236}">
                <a16:creationId xmlns:a16="http://schemas.microsoft.com/office/drawing/2014/main" id="{1E5CC8E4-80FD-4F5B-83A6-1EA1F1FFC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0" descr="IFAS2013.png">
            <a:extLst>
              <a:ext uri="{FF2B5EF4-FFF2-40B4-BE49-F238E27FC236}">
                <a16:creationId xmlns:a16="http://schemas.microsoft.com/office/drawing/2014/main" id="{3F09E0C1-9AC6-415F-9D68-95356B573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1">
            <a:extLst>
              <a:ext uri="{FF2B5EF4-FFF2-40B4-BE49-F238E27FC236}">
                <a16:creationId xmlns:a16="http://schemas.microsoft.com/office/drawing/2014/main" id="{39C7C098-D6F8-4F31-81FD-625C1ED42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>
            <a:extLst>
              <a:ext uri="{FF2B5EF4-FFF2-40B4-BE49-F238E27FC236}">
                <a16:creationId xmlns:a16="http://schemas.microsoft.com/office/drawing/2014/main" id="{A1903CD8-F486-4680-B9F4-36172F132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3">
            <a:extLst>
              <a:ext uri="{FF2B5EF4-FFF2-40B4-BE49-F238E27FC236}">
                <a16:creationId xmlns:a16="http://schemas.microsoft.com/office/drawing/2014/main" id="{A322305C-8CBB-4021-BC9B-8FB6A8CDE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3EA7CC-45D1-47B9-8334-B9837F9EEC9C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9" descr="horizontal RGB white.eps">
            <a:extLst>
              <a:ext uri="{FF2B5EF4-FFF2-40B4-BE49-F238E27FC236}">
                <a16:creationId xmlns:a16="http://schemas.microsoft.com/office/drawing/2014/main" id="{E12C7F51-2804-BD0D-7930-ED1202D834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30" y="95722"/>
            <a:ext cx="2638174" cy="448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E1209B-423A-46D5-B95B-D377E0282F7E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099" name="Picture 10" descr="IFAS2013.png">
            <a:extLst>
              <a:ext uri="{FF2B5EF4-FFF2-40B4-BE49-F238E27FC236}">
                <a16:creationId xmlns:a16="http://schemas.microsoft.com/office/drawing/2014/main" id="{FC0BDECE-BA58-49FA-8CBD-91709FE91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1">
            <a:extLst>
              <a:ext uri="{FF2B5EF4-FFF2-40B4-BE49-F238E27FC236}">
                <a16:creationId xmlns:a16="http://schemas.microsoft.com/office/drawing/2014/main" id="{F8D26DBF-AEA2-48B2-A64A-541B424DB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2">
            <a:extLst>
              <a:ext uri="{FF2B5EF4-FFF2-40B4-BE49-F238E27FC236}">
                <a16:creationId xmlns:a16="http://schemas.microsoft.com/office/drawing/2014/main" id="{90B1B9FA-C96E-4023-908A-668D89BF5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>
            <a:extLst>
              <a:ext uri="{FF2B5EF4-FFF2-40B4-BE49-F238E27FC236}">
                <a16:creationId xmlns:a16="http://schemas.microsoft.com/office/drawing/2014/main" id="{B71EF118-8039-4C7A-A6E9-4B7AD7B95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horizontal RGB white.eps">
            <a:extLst>
              <a:ext uri="{FF2B5EF4-FFF2-40B4-BE49-F238E27FC236}">
                <a16:creationId xmlns:a16="http://schemas.microsoft.com/office/drawing/2014/main" id="{CF703472-B694-4FEE-B835-599B883BB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D9BAD1-2393-4CD5-9A1F-AD8B2B816966}"/>
              </a:ext>
            </a:extLst>
          </p:cNvPr>
          <p:cNvSpPr/>
          <p:nvPr/>
        </p:nvSpPr>
        <p:spPr>
          <a:xfrm>
            <a:off x="0" y="0"/>
            <a:ext cx="12192000" cy="5807075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3" name="Subtitle 4">
            <a:extLst>
              <a:ext uri="{FF2B5EF4-FFF2-40B4-BE49-F238E27FC236}">
                <a16:creationId xmlns:a16="http://schemas.microsoft.com/office/drawing/2014/main" id="{2B468608-59A4-4F8D-A25D-BCA11D965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5256213"/>
            <a:ext cx="10952162" cy="11001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231775" indent="-231775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2" algn="ctr" eaLnBrk="1" hangingPunct="1">
              <a:lnSpc>
                <a:spcPts val="2000"/>
              </a:lnSpc>
              <a:defRPr/>
            </a:pPr>
            <a:r>
              <a:rPr lang="en-US" altLang="en-US" sz="2000" dirty="0">
                <a:solidFill>
                  <a:schemeClr val="bg1"/>
                </a:solidFill>
                <a:ea typeface="Gill Sans MT" panose="020B0502020104020203" pitchFamily="34" charset="0"/>
                <a:cs typeface="Gill Sans MT" panose="020B0502020104020203" pitchFamily="34" charset="0"/>
              </a:rPr>
              <a:t>www.feedthefuture.gov</a:t>
            </a:r>
          </a:p>
        </p:txBody>
      </p:sp>
      <p:pic>
        <p:nvPicPr>
          <p:cNvPr id="5124" name="Picture 2" descr="vertical RGB white.eps">
            <a:extLst>
              <a:ext uri="{FF2B5EF4-FFF2-40B4-BE49-F238E27FC236}">
                <a16:creationId xmlns:a16="http://schemas.microsoft.com/office/drawing/2014/main" id="{609779E8-5564-468D-85B4-8EF5455FF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1668463"/>
            <a:ext cx="548005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IFAS2013.png">
            <a:extLst>
              <a:ext uri="{FF2B5EF4-FFF2-40B4-BE49-F238E27FC236}">
                <a16:creationId xmlns:a16="http://schemas.microsoft.com/office/drawing/2014/main" id="{CFCC25AB-2CC8-4D7F-99E8-B3B738CC2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>
            <a:extLst>
              <a:ext uri="{FF2B5EF4-FFF2-40B4-BE49-F238E27FC236}">
                <a16:creationId xmlns:a16="http://schemas.microsoft.com/office/drawing/2014/main" id="{FDFAA373-19EC-48E6-A4F7-AE5448981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>
            <a:extLst>
              <a:ext uri="{FF2B5EF4-FFF2-40B4-BE49-F238E27FC236}">
                <a16:creationId xmlns:a16="http://schemas.microsoft.com/office/drawing/2014/main" id="{C5F3F258-8643-4741-B03C-0ACF43047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3">
            <a:extLst>
              <a:ext uri="{FF2B5EF4-FFF2-40B4-BE49-F238E27FC236}">
                <a16:creationId xmlns:a16="http://schemas.microsoft.com/office/drawing/2014/main" id="{8DE84404-2162-48D3-9900-5EF681443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40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CE6D4F-F86C-465E-8E9C-8EB6B14BD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456EE-D398-42A5-AE64-EE1445CD0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25224-74A8-4247-8ED7-A5AF77AD78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AF347-493C-454F-B66B-43DCA66670E9}" type="datetimeFigureOut">
              <a:rPr lang="en-US" smtClean="0"/>
              <a:t>6/22/2023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9321F-B75C-4A8D-A3BE-DEE52EBF2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2D76B-1D44-40D6-885E-8C6E50953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75C72-D6A3-4C32-B55E-066F6D089C5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IFAS2013.png">
            <a:extLst>
              <a:ext uri="{FF2B5EF4-FFF2-40B4-BE49-F238E27FC236}">
                <a16:creationId xmlns:a16="http://schemas.microsoft.com/office/drawing/2014/main" id="{58BF74CC-AF03-4278-B91A-2B2C0CBD823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2347" y="6262738"/>
            <a:ext cx="1003877" cy="33886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96C97D-2ECE-444A-B5A1-D1469514E69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9108"/>
            <a:ext cx="2380735" cy="9100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DE47CAF-6130-4748-9818-7A1FFD6E39E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5269" y="6227589"/>
            <a:ext cx="905023" cy="374011"/>
          </a:xfrm>
          <a:prstGeom prst="rect">
            <a:avLst/>
          </a:prstGeom>
        </p:spPr>
      </p:pic>
      <p:pic>
        <p:nvPicPr>
          <p:cNvPr id="10" name="Picture 9" descr="C:\Users\scjhendrickx\Dropbox\LSIL Files (1)\Pictures\logos\BMGF logos\BMGF_logo_RED.jpg">
            <a:extLst>
              <a:ext uri="{FF2B5EF4-FFF2-40B4-BE49-F238E27FC236}">
                <a16:creationId xmlns:a16="http://schemas.microsoft.com/office/drawing/2014/main" id="{AAB7DD22-BC50-4C54-9FE9-D970A88583EB}"/>
              </a:ext>
            </a:extLst>
          </p:cNvPr>
          <p:cNvPicPr/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140" y="6322711"/>
            <a:ext cx="1703195" cy="316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785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stocklab.ifas.ufl.edu/media/livestocklabifasufledu/pdf-/MANUAL-Fethiere_UF_Good-lab-management-practices_2022.pdf" TargetMode="External"/><Relationship Id="rId2" Type="http://schemas.openxmlformats.org/officeDocument/2006/relationships/hyperlink" Target="https://livestocklab.ifas.ufl.edu/resources/glp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DB2883-8D42-45E2-B2AD-5FD6D15AAF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8788" y="1654301"/>
            <a:ext cx="11274424" cy="177469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400" b="1" dirty="0">
                <a:solidFill>
                  <a:srgbClr val="4799B5"/>
                </a:solidFill>
                <a:ea typeface="+mj-ea"/>
                <a:cs typeface="Segoe UI"/>
              </a:rPr>
              <a:t>GOOD LABORATORY PRACTICE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400" b="1" dirty="0">
                <a:solidFill>
                  <a:srgbClr val="4799B5"/>
                </a:solidFill>
                <a:ea typeface="+mj-ea"/>
                <a:cs typeface="Segoe UI"/>
              </a:rPr>
              <a:t>RAW DATA COLLECTION</a:t>
            </a:r>
            <a:endParaRPr lang="en-US" sz="44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35004-4BB1-3BBF-C24E-A544838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5309552"/>
            <a:ext cx="10915649" cy="722798"/>
          </a:xfrm>
        </p:spPr>
        <p:txBody>
          <a:bodyPr/>
          <a:lstStyle/>
          <a:p>
            <a:r>
              <a:rPr lang="en-US" sz="2000" dirty="0"/>
              <a:t>FEED THE FUTURE INNOVATION LAB FOR LIVESTOCK SYSTEMS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B53F2E-7859-E5A3-4409-7149418B4015}"/>
              </a:ext>
            </a:extLst>
          </p:cNvPr>
          <p:cNvSpPr txBox="1"/>
          <p:nvPr/>
        </p:nvSpPr>
        <p:spPr>
          <a:xfrm>
            <a:off x="961451" y="3642593"/>
            <a:ext cx="10320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Supplemental materials for Good Laboratory Management Training Manual for Trainers</a:t>
            </a:r>
          </a:p>
          <a:p>
            <a:pPr algn="ctr"/>
            <a:r>
              <a:rPr lang="en-US" sz="2200" dirty="0"/>
              <a:t>Prepared by Richard Fethiere, University of Florida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5138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2087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6928A0A2-93AB-4C94-B43F-9358AD79956F}"/>
              </a:ext>
            </a:extLst>
          </p:cNvPr>
          <p:cNvSpPr txBox="1">
            <a:spLocks/>
          </p:cNvSpPr>
          <p:nvPr/>
        </p:nvSpPr>
        <p:spPr>
          <a:xfrm>
            <a:off x="1078538" y="529771"/>
            <a:ext cx="3595513" cy="52398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b="1" dirty="0">
                <a:solidFill>
                  <a:schemeClr val="tx1"/>
                </a:solidFill>
                <a:latin typeface="Gill Sans MT"/>
              </a:rPr>
              <a:t>Background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E7422D7B-BE8D-4805-8E67-73E18D69C7C2}"/>
              </a:ext>
            </a:extLst>
          </p:cNvPr>
          <p:cNvSpPr txBox="1">
            <a:spLocks/>
          </p:cNvSpPr>
          <p:nvPr/>
        </p:nvSpPr>
        <p:spPr>
          <a:xfrm>
            <a:off x="5048916" y="2115790"/>
            <a:ext cx="6152479" cy="262642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Importance of data collection 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Documentation: Raw data and data collection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258373-0413-4F4A-B0E8-F260C3CDFB95}"/>
              </a:ext>
            </a:extLst>
          </p:cNvPr>
          <p:cNvCxnSpPr>
            <a:cxnSpLocks/>
          </p:cNvCxnSpPr>
          <p:nvPr/>
        </p:nvCxnSpPr>
        <p:spPr>
          <a:xfrm>
            <a:off x="4764745" y="1566711"/>
            <a:ext cx="0" cy="3616830"/>
          </a:xfrm>
          <a:prstGeom prst="line">
            <a:avLst/>
          </a:prstGeom>
          <a:ln w="28575">
            <a:solidFill>
              <a:srgbClr val="C25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7160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10B1AE4D-5296-42A0-135C-BABC9FCE4198}"/>
              </a:ext>
            </a:extLst>
          </p:cNvPr>
          <p:cNvSpPr txBox="1">
            <a:spLocks/>
          </p:cNvSpPr>
          <p:nvPr/>
        </p:nvSpPr>
        <p:spPr bwMode="auto">
          <a:xfrm>
            <a:off x="609599" y="977824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C55A11"/>
                </a:solidFill>
              </a:rPr>
              <a:t>IMPORTANCE OF DATA COLLECTION </a:t>
            </a:r>
            <a:endParaRPr kumimoji="0" lang="en-US" sz="4000" b="1" i="0" u="none" strike="noStrike" kern="1200" cap="all" spc="0" normalizeH="0" baseline="0" noProof="0" dirty="0">
              <a:ln>
                <a:noFill/>
              </a:ln>
              <a:solidFill>
                <a:srgbClr val="C55A11"/>
              </a:solidFill>
              <a:effectLst/>
              <a:uLnTx/>
              <a:uFillTx/>
              <a:latin typeface="Gill Sans MT" panose="020B0502020104020203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8FB3FF-202C-FCEE-75C4-BF7979454E3C}"/>
              </a:ext>
            </a:extLst>
          </p:cNvPr>
          <p:cNvSpPr txBox="1">
            <a:spLocks/>
          </p:cNvSpPr>
          <p:nvPr/>
        </p:nvSpPr>
        <p:spPr bwMode="auto">
          <a:xfrm>
            <a:off x="939966" y="2486025"/>
            <a:ext cx="10312067" cy="3333767"/>
          </a:xfrm>
          <a:prstGeom prst="rect">
            <a:avLst/>
          </a:prstGeom>
          <a:ln w="1905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1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2800" cap="none" dirty="0">
                <a:solidFill>
                  <a:schemeClr val="tx1"/>
                </a:solidFill>
                <a:ea typeface="+mn-ea"/>
                <a:cs typeface="Arial"/>
              </a:rPr>
              <a:t>Data is what is left at the end of the study</a:t>
            </a:r>
          </a:p>
          <a:p>
            <a:pPr lvl="1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2800" dirty="0">
                <a:cs typeface="Arial"/>
              </a:rPr>
              <a:t>In a sense, data is the only tangible result of the scientific inquiry</a:t>
            </a:r>
          </a:p>
          <a:p>
            <a:pPr lvl="1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2800" dirty="0">
                <a:cs typeface="Arial"/>
              </a:rPr>
              <a:t>The data will be reported in a final report</a:t>
            </a:r>
          </a:p>
          <a:p>
            <a:pPr lvl="1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2800" dirty="0">
                <a:cs typeface="Arial"/>
              </a:rPr>
              <a:t>Data will be removed to the archives for safekeeping at the end of the study</a:t>
            </a:r>
          </a:p>
        </p:txBody>
      </p:sp>
    </p:spTree>
    <p:extLst>
      <p:ext uri="{BB962C8B-B14F-4D97-AF65-F5344CB8AC3E}">
        <p14:creationId xmlns:p14="http://schemas.microsoft.com/office/powerpoint/2010/main" val="192412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FB3FF-202C-FCEE-75C4-BF7979454E3C}"/>
              </a:ext>
            </a:extLst>
          </p:cNvPr>
          <p:cNvSpPr txBox="1">
            <a:spLocks/>
          </p:cNvSpPr>
          <p:nvPr/>
        </p:nvSpPr>
        <p:spPr bwMode="auto">
          <a:xfrm>
            <a:off x="1009650" y="2382548"/>
            <a:ext cx="8096250" cy="360867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800100" lvl="1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Remember: Lost/inaccurate data may invalidate the study</a:t>
            </a:r>
          </a:p>
          <a:p>
            <a:pPr marL="800100" lvl="1" indent="-3429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Collect data on prepared forms so they indicate</a:t>
            </a:r>
          </a:p>
          <a:p>
            <a:pPr lvl="2" algn="l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“WHAT” was done</a:t>
            </a:r>
          </a:p>
          <a:p>
            <a:pPr lvl="2" algn="l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“HOW” it was done</a:t>
            </a:r>
          </a:p>
          <a:p>
            <a:pPr lvl="2" algn="l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“WHEN” it was done</a:t>
            </a:r>
          </a:p>
          <a:p>
            <a:pPr lvl="2" algn="l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2400" dirty="0">
                <a:cs typeface="Arial"/>
              </a:rPr>
              <a:t>“WHO” collected the data</a:t>
            </a:r>
            <a:endParaRPr lang="en-US" sz="2400" cap="none" dirty="0">
              <a:solidFill>
                <a:schemeClr val="tx1"/>
              </a:solidFill>
              <a:ea typeface="+mn-ea"/>
              <a:cs typeface="Arial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FA65167-A233-22F4-A031-E5854D65F0A3}"/>
              </a:ext>
            </a:extLst>
          </p:cNvPr>
          <p:cNvSpPr txBox="1">
            <a:spLocks/>
          </p:cNvSpPr>
          <p:nvPr/>
        </p:nvSpPr>
        <p:spPr bwMode="auto">
          <a:xfrm>
            <a:off x="609600" y="720650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rgbClr val="C55A11"/>
                </a:solidFill>
              </a:rPr>
              <a:t>DOCUMENTATION: Raw data and data collection</a:t>
            </a:r>
          </a:p>
        </p:txBody>
      </p:sp>
    </p:spTree>
    <p:extLst>
      <p:ext uri="{BB962C8B-B14F-4D97-AF65-F5344CB8AC3E}">
        <p14:creationId xmlns:p14="http://schemas.microsoft.com/office/powerpoint/2010/main" val="2647371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2310AF5-DF3D-322B-D491-13563192702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25702603"/>
              </p:ext>
            </p:extLst>
          </p:nvPr>
        </p:nvGraphicFramePr>
        <p:xfrm>
          <a:off x="923925" y="1342049"/>
          <a:ext cx="10763250" cy="4173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78415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CBEC97E-B074-BD52-C334-74D2FFEA03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9342397"/>
              </p:ext>
            </p:extLst>
          </p:nvPr>
        </p:nvGraphicFramePr>
        <p:xfrm>
          <a:off x="933450" y="1352549"/>
          <a:ext cx="10325100" cy="3914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03387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0C053DF3-C696-7313-4C12-FA80880CBE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3017632"/>
              </p:ext>
            </p:extLst>
          </p:nvPr>
        </p:nvGraphicFramePr>
        <p:xfrm>
          <a:off x="1485900" y="1342049"/>
          <a:ext cx="9220200" cy="4173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30636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CEC72-A56D-5B28-E869-A7299CD22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9349"/>
            <a:ext cx="10972800" cy="597049"/>
          </a:xfrm>
        </p:spPr>
        <p:txBody>
          <a:bodyPr/>
          <a:lstStyle/>
          <a:p>
            <a:r>
              <a:rPr lang="en-US" dirty="0"/>
              <a:t>general rules for data collection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0A5587A-FA27-A74E-1C22-10F1408EC5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7451497"/>
              </p:ext>
            </p:extLst>
          </p:nvPr>
        </p:nvGraphicFramePr>
        <p:xfrm>
          <a:off x="609600" y="1971637"/>
          <a:ext cx="10192083" cy="3649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20C1751-628F-51DB-0530-ACE02F66E0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3061039"/>
              </p:ext>
            </p:extLst>
          </p:nvPr>
        </p:nvGraphicFramePr>
        <p:xfrm>
          <a:off x="9250949" y="3020818"/>
          <a:ext cx="2716462" cy="1551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03169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069BE5C-0E80-DA2F-B03F-B39B617927E3}"/>
              </a:ext>
            </a:extLst>
          </p:cNvPr>
          <p:cNvSpPr txBox="1"/>
          <p:nvPr/>
        </p:nvSpPr>
        <p:spPr>
          <a:xfrm>
            <a:off x="1066800" y="1370328"/>
            <a:ext cx="100584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cap="none" dirty="0"/>
              <a:t>Consult the Good Laboratory Management Training Manual for Trainers </a:t>
            </a:r>
            <a:br>
              <a:rPr lang="en-US" sz="2400" cap="none" dirty="0"/>
            </a:br>
            <a:r>
              <a:rPr lang="en-US" sz="2400" cap="none" dirty="0">
                <a:hlinkClick r:id="rId2"/>
              </a:rPr>
              <a:t>https://livestocklab.ifas.ufl.edu/resources/glp/</a:t>
            </a:r>
            <a:r>
              <a:rPr lang="en-US" sz="2400" cap="none" dirty="0"/>
              <a:t> </a:t>
            </a:r>
            <a:br>
              <a:rPr lang="en-US" sz="2400" cap="none" dirty="0"/>
            </a:br>
            <a:br>
              <a:rPr lang="en-US" sz="2400" cap="none" dirty="0"/>
            </a:br>
            <a:r>
              <a:rPr lang="en-US" sz="2400" cap="none" dirty="0"/>
              <a:t>Direct link to manual in PDF:</a:t>
            </a:r>
            <a:br>
              <a:rPr lang="en-US" sz="2400" cap="none" dirty="0"/>
            </a:br>
            <a:r>
              <a:rPr lang="en-US" sz="2400" dirty="0"/>
              <a:t> </a:t>
            </a:r>
            <a:r>
              <a:rPr lang="en-US" sz="2400" u="sng" cap="non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https://livestocklab.ifas.ufl.edu/media/livestocklabifasufledu/pdf-/MANUAL-Fethiere_UF_Good-lab-management-practices_2022.pdf</a:t>
            </a:r>
            <a:r>
              <a:rPr lang="en-US" sz="2400" cap="non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717974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88DF4D2C-586D-4541-BADF-B249C5EEECA4}"/>
    </a:ext>
  </a:extLst>
</a:theme>
</file>

<file path=ppt/theme/theme2.xml><?xml version="1.0" encoding="utf-8"?>
<a:theme xmlns:a="http://schemas.openxmlformats.org/drawingml/2006/main" name="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00DFB5C1-D665-4F19-9EAF-C6110DB5BA6E}"/>
    </a:ext>
  </a:extLst>
</a:theme>
</file>

<file path=ppt/theme/theme3.xml><?xml version="1.0" encoding="utf-8"?>
<a:theme xmlns:a="http://schemas.openxmlformats.org/drawingml/2006/main" name="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DE9E3B4F-FDE1-4B64-9B89-056BD7316A41}"/>
    </a:ext>
  </a:extLst>
</a:theme>
</file>

<file path=ppt/theme/theme4.xml><?xml version="1.0" encoding="utf-8"?>
<a:theme xmlns:a="http://schemas.openxmlformats.org/drawingml/2006/main" name="1_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4C398D5B-2E55-435B-836E-AEF8D0EF2199}"/>
    </a:ext>
  </a:extLst>
</a:theme>
</file>

<file path=ppt/theme/theme5.xml><?xml version="1.0" encoding="utf-8"?>
<a:theme xmlns:a="http://schemas.openxmlformats.org/drawingml/2006/main" name="1_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AA1ABD90-5BC5-4B67-9FA6-0B7EAA7B1840}"/>
    </a:ext>
  </a:extLst>
</a:theme>
</file>

<file path=ppt/theme/theme6.xml><?xml version="1.0" encoding="utf-8"?>
<a:theme xmlns:a="http://schemas.openxmlformats.org/drawingml/2006/main" name="Closing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2F2C30D2-A155-4EF3-958C-7AD74E53249E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9547EE107245AA63AAFE1B907A6C" ma:contentTypeVersion="16" ma:contentTypeDescription="Create a new document." ma:contentTypeScope="" ma:versionID="2f5bb5c20004e277d8ef89200eb75960">
  <xsd:schema xmlns:xsd="http://www.w3.org/2001/XMLSchema" xmlns:xs="http://www.w3.org/2001/XMLSchema" xmlns:p="http://schemas.microsoft.com/office/2006/metadata/properties" xmlns:ns2="ca92f18b-e98e-4ac2-9366-24e20b74cc85" xmlns:ns3="72dd9003-4c32-4172-aded-c42a49a6cc31" targetNamespace="http://schemas.microsoft.com/office/2006/metadata/properties" ma:root="true" ma:fieldsID="2f0b76d90607339c8e1525e2564f4125" ns2:_="" ns3:_="">
    <xsd:import namespace="ca92f18b-e98e-4ac2-9366-24e20b74cc85"/>
    <xsd:import namespace="72dd9003-4c32-4172-aded-c42a49a6c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2f18b-e98e-4ac2-9366-24e20b74cc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a0c477a-f09e-4137-8c49-77869fdcca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d9003-4c32-4172-aded-c42a49a6c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ab572-062c-4750-a417-21f0b0ad7a68}" ma:internalName="TaxCatchAll" ma:showField="CatchAllData" ma:web="72dd9003-4c32-4172-aded-c42a49a6c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dd9003-4c32-4172-aded-c42a49a6cc31" xsi:nil="true"/>
    <lcf76f155ced4ddcb4097134ff3c332f xmlns="ca92f18b-e98e-4ac2-9366-24e20b74cc8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1ED0969-BFD3-4998-8F3F-7BB18AB38B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92f18b-e98e-4ac2-9366-24e20b74cc85"/>
    <ds:schemaRef ds:uri="72dd9003-4c32-4172-aded-c42a49a6c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9A92F9C-931E-4EF5-83B1-D237019A06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BEC582-9393-41AE-8057-68B6D767470C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purl.org/dc/terms/"/>
    <ds:schemaRef ds:uri="ca92f18b-e98e-4ac2-9366-24e20b74cc85"/>
    <ds:schemaRef ds:uri="http://schemas.microsoft.com/office/infopath/2007/PartnerControls"/>
    <ds:schemaRef ds:uri="72dd9003-4c32-4172-aded-c42a49a6cc3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LSIL Widescreen PPT template 2022</Template>
  <TotalTime>4551</TotalTime>
  <Words>313</Words>
  <Application>Microsoft Office PowerPoint</Application>
  <PresentationFormat>Widescreen</PresentationFormat>
  <Paragraphs>50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Calibri</vt:lpstr>
      <vt:lpstr>Calibri Light</vt:lpstr>
      <vt:lpstr>Gill Sans MT</vt:lpstr>
      <vt:lpstr>Wingdings</vt:lpstr>
      <vt:lpstr>Title Slide</vt:lpstr>
      <vt:lpstr>Content Slides</vt:lpstr>
      <vt:lpstr>Feed the Future-only branded blank</vt:lpstr>
      <vt:lpstr>1_Feed the Future-only branded blank</vt:lpstr>
      <vt:lpstr>1_Content Slides</vt:lpstr>
      <vt:lpstr>Closing Slides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general rules for data collection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Harper, Jim W</dc:creator>
  <cp:lastModifiedBy>Ugalde-Brenes, Ana Y.</cp:lastModifiedBy>
  <cp:revision>71</cp:revision>
  <dcterms:created xsi:type="dcterms:W3CDTF">2022-06-14T17:18:14Z</dcterms:created>
  <dcterms:modified xsi:type="dcterms:W3CDTF">2023-06-22T18:58:31Z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0x01010014E99547EE107245AA63AAFE1B907A6C</vt:lpwstr>
  </property>
  <property fmtid="{D5CDD505-2E9C-101B-9397-08002B2CF9AE}" pid="3" name="MediaServiceImageTags">
    <vt:lpwstr/>
  </property>
</Properties>
</file>