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theme/theme4.xml" ContentType="application/vnd.openxmlformats-officedocument.theme+xml"/>
  <Override PartName="/ppt/slideLayouts/slideLayout8.xml" ContentType="application/vnd.openxmlformats-officedocument.presentationml.slideLayout+xml"/>
  <Override PartName="/ppt/theme/theme5.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4.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7.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8" r:id="rId4"/>
    <p:sldMasterId id="2147483686" r:id="rId5"/>
    <p:sldMasterId id="2147483706" r:id="rId6"/>
    <p:sldMasterId id="2147483710" r:id="rId7"/>
    <p:sldMasterId id="2147483712" r:id="rId8"/>
    <p:sldMasterId id="2147483701" r:id="rId9"/>
  </p:sldMasterIdLst>
  <p:notesMasterIdLst>
    <p:notesMasterId r:id="rId37"/>
  </p:notesMasterIdLst>
  <p:handoutMasterIdLst>
    <p:handoutMasterId r:id="rId38"/>
  </p:handoutMasterIdLst>
  <p:sldIdLst>
    <p:sldId id="534" r:id="rId10"/>
    <p:sldId id="1283" r:id="rId11"/>
    <p:sldId id="1269" r:id="rId12"/>
    <p:sldId id="1286" r:id="rId13"/>
    <p:sldId id="1287" r:id="rId14"/>
    <p:sldId id="1204" r:id="rId15"/>
    <p:sldId id="1289" r:id="rId16"/>
    <p:sldId id="1290" r:id="rId17"/>
    <p:sldId id="1288" r:id="rId18"/>
    <p:sldId id="1271" r:id="rId19"/>
    <p:sldId id="1272" r:id="rId20"/>
    <p:sldId id="1273" r:id="rId21"/>
    <p:sldId id="1274" r:id="rId22"/>
    <p:sldId id="1275" r:id="rId23"/>
    <p:sldId id="1276" r:id="rId24"/>
    <p:sldId id="1277" r:id="rId25"/>
    <p:sldId id="1291" r:id="rId26"/>
    <p:sldId id="1278" r:id="rId27"/>
    <p:sldId id="1292" r:id="rId28"/>
    <p:sldId id="1279" r:id="rId29"/>
    <p:sldId id="1281" r:id="rId30"/>
    <p:sldId id="1280" r:id="rId31"/>
    <p:sldId id="1282" r:id="rId32"/>
    <p:sldId id="1268" r:id="rId33"/>
    <p:sldId id="1293" r:id="rId34"/>
    <p:sldId id="1284" r:id="rId35"/>
    <p:sldId id="1285" r:id="rId36"/>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5pPr>
    <a:lvl6pPr marL="2286000" algn="l" defTabSz="914400" rtl="0" eaLnBrk="1" latinLnBrk="0" hangingPunct="1">
      <a:defRPr kern="1200">
        <a:solidFill>
          <a:schemeClr val="tx1"/>
        </a:solidFill>
        <a:latin typeface="Gill Sans MT" panose="020B0502020104020203" pitchFamily="34" charset="0"/>
        <a:ea typeface="+mn-ea"/>
        <a:cs typeface="+mn-cs"/>
      </a:defRPr>
    </a:lvl6pPr>
    <a:lvl7pPr marL="2743200" algn="l" defTabSz="914400" rtl="0" eaLnBrk="1" latinLnBrk="0" hangingPunct="1">
      <a:defRPr kern="1200">
        <a:solidFill>
          <a:schemeClr val="tx1"/>
        </a:solidFill>
        <a:latin typeface="Gill Sans MT" panose="020B0502020104020203" pitchFamily="34" charset="0"/>
        <a:ea typeface="+mn-ea"/>
        <a:cs typeface="+mn-cs"/>
      </a:defRPr>
    </a:lvl7pPr>
    <a:lvl8pPr marL="3200400" algn="l" defTabSz="914400" rtl="0" eaLnBrk="1" latinLnBrk="0" hangingPunct="1">
      <a:defRPr kern="1200">
        <a:solidFill>
          <a:schemeClr val="tx1"/>
        </a:solidFill>
        <a:latin typeface="Gill Sans MT" panose="020B0502020104020203" pitchFamily="34" charset="0"/>
        <a:ea typeface="+mn-ea"/>
        <a:cs typeface="+mn-cs"/>
      </a:defRPr>
    </a:lvl8pPr>
    <a:lvl9pPr marL="3657600" algn="l" defTabSz="914400" rtl="0" eaLnBrk="1" latinLnBrk="0" hangingPunct="1">
      <a:defRPr kern="1200">
        <a:solidFill>
          <a:schemeClr val="tx1"/>
        </a:solidFill>
        <a:latin typeface="Gill Sans MT" panose="020B0502020104020203"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A010B3E-C321-6AE5-C8F0-B68BD1C61438}" name="Ugalde-Brenes, Ana Y." initials="UBAY" userId="S::augaldebrenes@ufl.edu::505c0a3f-97de-431d-a885-c60a88eb4c55" providerId="AD"/>
  <p188:author id="{157E9873-3BF8-1D4A-9EC3-AC33484CD114}" name="Ana Yancy Ugalde" initials="AYU" userId="dee6a23d77e11596" providerId="Windows Live"/>
  <p188:author id="{D063B28E-2709-358B-F38A-C372CA11E254}" name="Bohn,Andrea B" initials="BB" userId="S::abohn@ufl.edu::58db57ce-5f1e-4d64-b1fa-7bf285c7878e" providerId="AD"/>
  <p188:author id="{8BE636CB-8511-6D67-2CD1-56398477221C}" name="Sanchez, Alejandro." initials="SA" userId="S::jalejandro.sanch@ufl.edu::6284fc1f-5d8d-4afa-a6ce-acdc4ce75975" providerId="AD"/>
  <p188:author id="{AF0128E8-F4BA-F3D7-E7E2-61CB797FCEB6}" name="Ludgate,Nargiza" initials="L" userId="S::rnargiza@ufl.edu::000fff5d-da05-4fb9-b2a4-d90a3fcede5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Bohn, Andrea B" initials="" lastIdx="2" clrIdx="0"/>
  <p:cmAuthor id="2" name="Bohn,Andrea B" initials="" lastIdx="10" clrIdx="1"/>
  <p:cmAuthor id="3" name="Adesogan,Adegbola Tolulope" initials="" lastIdx="3" clrIdx="2"/>
  <p:cmAuthor id="4" name="Hendrickx,Saskia" initials="" lastIdx="3" clrIdx="3"/>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A545"/>
    <a:srgbClr val="237C9A"/>
    <a:srgbClr val="C55A11"/>
    <a:srgbClr val="4799B5"/>
    <a:srgbClr val="C25700"/>
    <a:srgbClr val="2C558B"/>
    <a:srgbClr val="D37D28"/>
    <a:srgbClr val="558B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22" autoAdjust="0"/>
    <p:restoredTop sz="96652" autoAdjust="0"/>
  </p:normalViewPr>
  <p:slideViewPr>
    <p:cSldViewPr snapToGrid="0">
      <p:cViewPr varScale="1">
        <p:scale>
          <a:sx n="89" d="100"/>
          <a:sy n="89" d="100"/>
        </p:scale>
        <p:origin x="784" y="176"/>
      </p:cViewPr>
      <p:guideLst/>
    </p:cSldViewPr>
  </p:slideViewPr>
  <p:notesTextViewPr>
    <p:cViewPr>
      <p:scale>
        <a:sx n="1" d="1"/>
        <a:sy n="1" d="1"/>
      </p:scale>
      <p:origin x="0" y="0"/>
    </p:cViewPr>
  </p:notesTextViewPr>
  <p:notesViewPr>
    <p:cSldViewPr snapToGrid="0">
      <p:cViewPr varScale="1">
        <p:scale>
          <a:sx n="84" d="100"/>
          <a:sy n="84" d="100"/>
        </p:scale>
        <p:origin x="3192"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commentAuthors" Target="commentAuthors.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theme" Target="theme/theme1.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7.xml"/><Relationship Id="rId29" Type="http://schemas.openxmlformats.org/officeDocument/2006/relationships/slide" Target="slides/slide20.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notesMaster" Target="notesMasters/notesMaster1.xml"/><Relationship Id="rId40" Type="http://schemas.openxmlformats.org/officeDocument/2006/relationships/presProps" Target="presProps.xml"/><Relationship Id="rId45"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4"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tableStyles" Target="tableStyles.xml"/><Relationship Id="rId8" Type="http://schemas.openxmlformats.org/officeDocument/2006/relationships/slideMaster" Target="slideMasters/slideMaster5.xml"/><Relationship Id="rId3" Type="http://schemas.openxmlformats.org/officeDocument/2006/relationships/customXml" Target="../customXml/item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handoutMaster" Target="handoutMasters/handoutMaster1.xml"/><Relationship Id="rId20" Type="http://schemas.openxmlformats.org/officeDocument/2006/relationships/slide" Target="slides/slide11.xml"/><Relationship Id="rId4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Ugalde-Brenes, Ana Y." userId="505c0a3f-97de-431d-a885-c60a88eb4c55" providerId="ADAL" clId="{50BA9E28-D1C4-4145-8397-A4F78328CC1A}"/>
    <pc:docChg chg="modSld">
      <pc:chgData name="Ugalde-Brenes, Ana Y." userId="505c0a3f-97de-431d-a885-c60a88eb4c55" providerId="ADAL" clId="{50BA9E28-D1C4-4145-8397-A4F78328CC1A}" dt="2023-04-14T20:17:55.001" v="113" actId="20577"/>
      <pc:docMkLst>
        <pc:docMk/>
      </pc:docMkLst>
      <pc:sldChg chg="modSp mod">
        <pc:chgData name="Ugalde-Brenes, Ana Y." userId="505c0a3f-97de-431d-a885-c60a88eb4c55" providerId="ADAL" clId="{50BA9E28-D1C4-4145-8397-A4F78328CC1A}" dt="2023-04-14T20:17:55.001" v="113" actId="20577"/>
        <pc:sldMkLst>
          <pc:docMk/>
          <pc:sldMk cId="1597160144" sldId="1283"/>
        </pc:sldMkLst>
        <pc:spChg chg="mod">
          <ac:chgData name="Ugalde-Brenes, Ana Y." userId="505c0a3f-97de-431d-a885-c60a88eb4c55" providerId="ADAL" clId="{50BA9E28-D1C4-4145-8397-A4F78328CC1A}" dt="2023-04-14T20:17:55.001" v="113" actId="20577"/>
          <ac:spMkLst>
            <pc:docMk/>
            <pc:sldMk cId="1597160144" sldId="1283"/>
            <ac:spMk id="4" creationId="{E7422D7B-BE8D-4805-8E67-73E18D69C7C2}"/>
          </ac:spMkLst>
        </pc:sp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18.svg"/><Relationship Id="rId13" Type="http://schemas.openxmlformats.org/officeDocument/2006/relationships/image" Target="../media/image23.png"/><Relationship Id="rId3" Type="http://schemas.openxmlformats.org/officeDocument/2006/relationships/image" Target="../media/image13.png"/><Relationship Id="rId7" Type="http://schemas.openxmlformats.org/officeDocument/2006/relationships/image" Target="../media/image17.png"/><Relationship Id="rId12" Type="http://schemas.openxmlformats.org/officeDocument/2006/relationships/image" Target="../media/image22.sv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11" Type="http://schemas.openxmlformats.org/officeDocument/2006/relationships/image" Target="../media/image21.png"/><Relationship Id="rId5" Type="http://schemas.openxmlformats.org/officeDocument/2006/relationships/image" Target="../media/image15.png"/><Relationship Id="rId10" Type="http://schemas.openxmlformats.org/officeDocument/2006/relationships/image" Target="../media/image20.svg"/><Relationship Id="rId4" Type="http://schemas.openxmlformats.org/officeDocument/2006/relationships/image" Target="../media/image14.svg"/><Relationship Id="rId9" Type="http://schemas.openxmlformats.org/officeDocument/2006/relationships/image" Target="../media/image19.png"/><Relationship Id="rId14" Type="http://schemas.openxmlformats.org/officeDocument/2006/relationships/image" Target="../media/image24.svg"/></Relationships>
</file>

<file path=ppt/diagrams/_rels/data2.xml.rels><?xml version="1.0" encoding="UTF-8" standalone="yes"?>
<Relationships xmlns="http://schemas.openxmlformats.org/package/2006/relationships"><Relationship Id="rId2" Type="http://schemas.openxmlformats.org/officeDocument/2006/relationships/image" Target="../media/image26.svg"/><Relationship Id="rId1" Type="http://schemas.openxmlformats.org/officeDocument/2006/relationships/image" Target="../media/image25.png"/></Relationships>
</file>

<file path=ppt/diagrams/_rels/data3.xml.rels><?xml version="1.0" encoding="UTF-8" standalone="yes"?>
<Relationships xmlns="http://schemas.openxmlformats.org/package/2006/relationships"><Relationship Id="rId2" Type="http://schemas.openxmlformats.org/officeDocument/2006/relationships/image" Target="../media/image28.svg"/><Relationship Id="rId1" Type="http://schemas.openxmlformats.org/officeDocument/2006/relationships/image" Target="../media/image27.png"/></Relationships>
</file>

<file path=ppt/diagrams/_rels/data4.xml.rels><?xml version="1.0" encoding="UTF-8" standalone="yes"?>
<Relationships xmlns="http://schemas.openxmlformats.org/package/2006/relationships"><Relationship Id="rId2" Type="http://schemas.openxmlformats.org/officeDocument/2006/relationships/image" Target="../media/image30.svg"/><Relationship Id="rId1" Type="http://schemas.openxmlformats.org/officeDocument/2006/relationships/image" Target="../media/image29.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8.svg"/><Relationship Id="rId13" Type="http://schemas.openxmlformats.org/officeDocument/2006/relationships/image" Target="../media/image23.png"/><Relationship Id="rId3" Type="http://schemas.openxmlformats.org/officeDocument/2006/relationships/image" Target="../media/image13.png"/><Relationship Id="rId7" Type="http://schemas.openxmlformats.org/officeDocument/2006/relationships/image" Target="../media/image17.png"/><Relationship Id="rId12" Type="http://schemas.openxmlformats.org/officeDocument/2006/relationships/image" Target="../media/image22.sv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11" Type="http://schemas.openxmlformats.org/officeDocument/2006/relationships/image" Target="../media/image21.png"/><Relationship Id="rId5" Type="http://schemas.openxmlformats.org/officeDocument/2006/relationships/image" Target="../media/image15.png"/><Relationship Id="rId10" Type="http://schemas.openxmlformats.org/officeDocument/2006/relationships/image" Target="../media/image20.svg"/><Relationship Id="rId4" Type="http://schemas.openxmlformats.org/officeDocument/2006/relationships/image" Target="../media/image14.svg"/><Relationship Id="rId9" Type="http://schemas.openxmlformats.org/officeDocument/2006/relationships/image" Target="../media/image19.png"/><Relationship Id="rId14" Type="http://schemas.openxmlformats.org/officeDocument/2006/relationships/image" Target="../media/image24.svg"/></Relationships>
</file>

<file path=ppt/diagrams/_rels/drawing2.xml.rels><?xml version="1.0" encoding="UTF-8" standalone="yes"?>
<Relationships xmlns="http://schemas.openxmlformats.org/package/2006/relationships"><Relationship Id="rId2" Type="http://schemas.openxmlformats.org/officeDocument/2006/relationships/image" Target="../media/image26.svg"/><Relationship Id="rId1" Type="http://schemas.openxmlformats.org/officeDocument/2006/relationships/image" Target="../media/image25.png"/></Relationships>
</file>

<file path=ppt/diagrams/_rels/drawing3.xml.rels><?xml version="1.0" encoding="UTF-8" standalone="yes"?>
<Relationships xmlns="http://schemas.openxmlformats.org/package/2006/relationships"><Relationship Id="rId2" Type="http://schemas.openxmlformats.org/officeDocument/2006/relationships/image" Target="../media/image28.svg"/><Relationship Id="rId1" Type="http://schemas.openxmlformats.org/officeDocument/2006/relationships/image" Target="../media/image27.png"/></Relationships>
</file>

<file path=ppt/diagrams/_rels/drawing4.xml.rels><?xml version="1.0" encoding="UTF-8" standalone="yes"?>
<Relationships xmlns="http://schemas.openxmlformats.org/package/2006/relationships"><Relationship Id="rId2" Type="http://schemas.openxmlformats.org/officeDocument/2006/relationships/image" Target="../media/image30.svg"/><Relationship Id="rId1" Type="http://schemas.openxmlformats.org/officeDocument/2006/relationships/image" Target="../media/image29.png"/></Relationships>
</file>

<file path=ppt/diagrams/colors1.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46BBBD-657D-4F95-9AF7-BE0BA57D8F52}"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t>
        <a:bodyPr/>
        <a:lstStyle/>
        <a:p>
          <a:endParaRPr lang="en-US"/>
        </a:p>
      </dgm:t>
    </dgm:pt>
    <dgm:pt modelId="{8688577B-E7C7-4D6D-BBD1-E1AC69F978A3}">
      <dgm:prSet custT="1"/>
      <dgm:spPr/>
      <dgm:t>
        <a:bodyPr/>
        <a:lstStyle/>
        <a:p>
          <a:pPr>
            <a:lnSpc>
              <a:spcPct val="100000"/>
            </a:lnSpc>
          </a:pPr>
          <a:r>
            <a:rPr lang="en-US" sz="2300" dirty="0">
              <a:latin typeface="Gill Sans MT" panose="020B0502020104020203" pitchFamily="34" charset="0"/>
            </a:rPr>
            <a:t>Identification of the study, the test item, and reference item</a:t>
          </a:r>
        </a:p>
      </dgm:t>
    </dgm:pt>
    <dgm:pt modelId="{2C608C74-3C64-48B8-8751-215EE646A5A8}" type="parTrans" cxnId="{82D4579E-F9E0-4D70-BDEC-8BAF44118EF9}">
      <dgm:prSet/>
      <dgm:spPr/>
      <dgm:t>
        <a:bodyPr/>
        <a:lstStyle/>
        <a:p>
          <a:endParaRPr lang="en-US"/>
        </a:p>
      </dgm:t>
    </dgm:pt>
    <dgm:pt modelId="{D7F69FE1-C4C3-4775-9D87-180CB374E0BD}" type="sibTrans" cxnId="{82D4579E-F9E0-4D70-BDEC-8BAF44118EF9}">
      <dgm:prSet/>
      <dgm:spPr/>
      <dgm:t>
        <a:bodyPr/>
        <a:lstStyle/>
        <a:p>
          <a:endParaRPr lang="en-US"/>
        </a:p>
      </dgm:t>
    </dgm:pt>
    <dgm:pt modelId="{CD2FF7CA-3A8B-4C62-A2F5-4E2CBDDE3C7A}">
      <dgm:prSet custT="1"/>
      <dgm:spPr/>
      <dgm:t>
        <a:bodyPr/>
        <a:lstStyle/>
        <a:p>
          <a:pPr>
            <a:lnSpc>
              <a:spcPct val="100000"/>
            </a:lnSpc>
          </a:pPr>
          <a:r>
            <a:rPr lang="en-US" sz="2300" kern="1200" dirty="0">
              <a:solidFill>
                <a:prstClr val="black">
                  <a:hueOff val="0"/>
                  <a:satOff val="0"/>
                  <a:lumOff val="0"/>
                  <a:alphaOff val="0"/>
                </a:prstClr>
              </a:solidFill>
              <a:latin typeface="Gill Sans MT" panose="020B0502020104020203" pitchFamily="34" charset="0"/>
              <a:ea typeface="+mn-ea"/>
              <a:cs typeface="+mn-cs"/>
            </a:rPr>
            <a:t>Information</a:t>
          </a:r>
          <a:r>
            <a:rPr lang="en-US" sz="2300" kern="1200" dirty="0">
              <a:latin typeface="Avenir Next LT Pro" panose="020B0504020202020204" pitchFamily="34" charset="0"/>
            </a:rPr>
            <a:t> </a:t>
          </a:r>
          <a:r>
            <a:rPr lang="en-US" sz="2300" kern="1200" dirty="0">
              <a:solidFill>
                <a:prstClr val="black">
                  <a:hueOff val="0"/>
                  <a:satOff val="0"/>
                  <a:lumOff val="0"/>
                  <a:alphaOff val="0"/>
                </a:prstClr>
              </a:solidFill>
              <a:latin typeface="Gill Sans MT" panose="020B0502020104020203" pitchFamily="34" charset="0"/>
              <a:ea typeface="+mn-ea"/>
              <a:cs typeface="+mn-cs"/>
            </a:rPr>
            <a:t>concerning the sponsor and the test facility </a:t>
          </a:r>
        </a:p>
      </dgm:t>
    </dgm:pt>
    <dgm:pt modelId="{F32904C5-7AD1-460D-9044-E3D60C13E4E0}" type="parTrans" cxnId="{6D1FD675-75D3-4A0F-A698-CFA3E8DB4C22}">
      <dgm:prSet/>
      <dgm:spPr/>
      <dgm:t>
        <a:bodyPr/>
        <a:lstStyle/>
        <a:p>
          <a:endParaRPr lang="en-US"/>
        </a:p>
      </dgm:t>
    </dgm:pt>
    <dgm:pt modelId="{DBCC3D4C-D399-4513-8676-331A9E5F7373}" type="sibTrans" cxnId="{6D1FD675-75D3-4A0F-A698-CFA3E8DB4C22}">
      <dgm:prSet/>
      <dgm:spPr/>
      <dgm:t>
        <a:bodyPr/>
        <a:lstStyle/>
        <a:p>
          <a:endParaRPr lang="en-US"/>
        </a:p>
      </dgm:t>
    </dgm:pt>
    <dgm:pt modelId="{5C133A09-2C8E-43BA-BCC2-3B1813F9FDEE}">
      <dgm:prSet custT="1"/>
      <dgm:spPr/>
      <dgm:t>
        <a:bodyPr/>
        <a:lstStyle/>
        <a:p>
          <a:pPr>
            <a:lnSpc>
              <a:spcPct val="100000"/>
            </a:lnSpc>
          </a:pPr>
          <a:r>
            <a:rPr lang="en-US" sz="2300" dirty="0">
              <a:latin typeface="Gill Sans MT" panose="020B0502020104020203" pitchFamily="34" charset="0"/>
              <a:cs typeface="Arial"/>
            </a:rPr>
            <a:t>Dates: experiment starting and completion dates</a:t>
          </a:r>
          <a:endParaRPr lang="en-US" sz="2300" dirty="0">
            <a:latin typeface="Gill Sans MT" panose="020B0502020104020203" pitchFamily="34" charset="0"/>
          </a:endParaRPr>
        </a:p>
      </dgm:t>
    </dgm:pt>
    <dgm:pt modelId="{DCD06BE0-C15A-420F-A01F-8C2447F3847A}" type="parTrans" cxnId="{67E41547-D668-4C90-8EA0-9A3A2EC211A3}">
      <dgm:prSet/>
      <dgm:spPr/>
      <dgm:t>
        <a:bodyPr/>
        <a:lstStyle/>
        <a:p>
          <a:endParaRPr lang="en-US"/>
        </a:p>
      </dgm:t>
    </dgm:pt>
    <dgm:pt modelId="{2E7A0AEC-14DE-4A3C-ADA7-BAC21B834C06}" type="sibTrans" cxnId="{67E41547-D668-4C90-8EA0-9A3A2EC211A3}">
      <dgm:prSet/>
      <dgm:spPr/>
      <dgm:t>
        <a:bodyPr/>
        <a:lstStyle/>
        <a:p>
          <a:endParaRPr lang="en-US"/>
        </a:p>
      </dgm:t>
    </dgm:pt>
    <dgm:pt modelId="{E2169108-4B2B-42E7-9C2C-C3F84107C3E1}">
      <dgm:prSet custT="1"/>
      <dgm:spPr/>
      <dgm:t>
        <a:bodyPr/>
        <a:lstStyle/>
        <a:p>
          <a:pPr>
            <a:lnSpc>
              <a:spcPct val="100000"/>
            </a:lnSpc>
          </a:pPr>
          <a:r>
            <a:rPr lang="en-US" sz="2300" dirty="0">
              <a:latin typeface="Gill Sans MT" panose="020B0502020104020203" pitchFamily="34" charset="0"/>
              <a:cs typeface="Arial"/>
            </a:rPr>
            <a:t>Statement</a:t>
          </a:r>
          <a:r>
            <a:rPr lang="en-US" sz="2300" dirty="0">
              <a:latin typeface="+mn-lt"/>
              <a:cs typeface="Arial"/>
            </a:rPr>
            <a:t> </a:t>
          </a:r>
          <a:endParaRPr lang="en-US" sz="2300" dirty="0">
            <a:latin typeface="Avenir Next LT Pro" panose="020B0504020202020204" pitchFamily="34" charset="0"/>
          </a:endParaRPr>
        </a:p>
      </dgm:t>
    </dgm:pt>
    <dgm:pt modelId="{EFA9357B-E278-4518-BC68-347F2A1CD1D4}" type="parTrans" cxnId="{29726F66-0F6D-4900-80AF-554EC9F516BD}">
      <dgm:prSet/>
      <dgm:spPr/>
      <dgm:t>
        <a:bodyPr/>
        <a:lstStyle/>
        <a:p>
          <a:endParaRPr lang="en-US"/>
        </a:p>
      </dgm:t>
    </dgm:pt>
    <dgm:pt modelId="{76D0E8E8-3EAC-4807-8348-EB18C7E142FE}" type="sibTrans" cxnId="{29726F66-0F6D-4900-80AF-554EC9F516BD}">
      <dgm:prSet/>
      <dgm:spPr/>
      <dgm:t>
        <a:bodyPr/>
        <a:lstStyle/>
        <a:p>
          <a:endParaRPr lang="en-US"/>
        </a:p>
      </dgm:t>
    </dgm:pt>
    <dgm:pt modelId="{84174D61-82BA-42F3-999B-385CFB61014A}">
      <dgm:prSet custT="1"/>
      <dgm:spPr/>
      <dgm:t>
        <a:bodyPr/>
        <a:lstStyle/>
        <a:p>
          <a:pPr>
            <a:lnSpc>
              <a:spcPct val="100000"/>
            </a:lnSpc>
          </a:pPr>
          <a:r>
            <a:rPr lang="en-US" sz="2300" dirty="0">
              <a:latin typeface="Gill Sans MT" panose="020B0502020104020203" pitchFamily="34" charset="0"/>
              <a:cs typeface="Arial"/>
            </a:rPr>
            <a:t>Description of materials and test methods</a:t>
          </a:r>
          <a:endParaRPr lang="en-US" sz="2300" dirty="0">
            <a:latin typeface="Gill Sans MT" panose="020B0502020104020203" pitchFamily="34" charset="0"/>
          </a:endParaRPr>
        </a:p>
      </dgm:t>
    </dgm:pt>
    <dgm:pt modelId="{C3FB124E-08AC-413E-89AC-D31292250A22}" type="parTrans" cxnId="{80BFCDD8-DFF0-48D0-A3A4-ECFA647811B3}">
      <dgm:prSet/>
      <dgm:spPr/>
      <dgm:t>
        <a:bodyPr/>
        <a:lstStyle/>
        <a:p>
          <a:endParaRPr lang="en-US"/>
        </a:p>
      </dgm:t>
    </dgm:pt>
    <dgm:pt modelId="{99FCFDCC-E92A-425A-9B11-8CE00B24535D}" type="sibTrans" cxnId="{80BFCDD8-DFF0-48D0-A3A4-ECFA647811B3}">
      <dgm:prSet/>
      <dgm:spPr/>
      <dgm:t>
        <a:bodyPr/>
        <a:lstStyle/>
        <a:p>
          <a:endParaRPr lang="en-US"/>
        </a:p>
      </dgm:t>
    </dgm:pt>
    <dgm:pt modelId="{4FBBDFA1-D8B3-43C0-A2E0-F1297772092F}">
      <dgm:prSet custT="1"/>
      <dgm:spPr/>
      <dgm:t>
        <a:bodyPr/>
        <a:lstStyle/>
        <a:p>
          <a:pPr>
            <a:lnSpc>
              <a:spcPct val="100000"/>
            </a:lnSpc>
          </a:pPr>
          <a:r>
            <a:rPr lang="en-US" sz="2300" dirty="0">
              <a:latin typeface="Gill Sans MT" panose="020B0502020104020203" pitchFamily="34" charset="0"/>
            </a:rPr>
            <a:t>Results</a:t>
          </a:r>
          <a:r>
            <a:rPr lang="en-US" sz="2300" dirty="0">
              <a:latin typeface="Avenir Next LT Pro" panose="020B0504020202020204" pitchFamily="34" charset="0"/>
            </a:rPr>
            <a:t> </a:t>
          </a:r>
        </a:p>
      </dgm:t>
    </dgm:pt>
    <dgm:pt modelId="{E993F288-AAE0-4C0F-B0CF-7328D72168DA}" type="parTrans" cxnId="{4AEDF661-7324-435C-8823-462863CBABD1}">
      <dgm:prSet/>
      <dgm:spPr/>
      <dgm:t>
        <a:bodyPr/>
        <a:lstStyle/>
        <a:p>
          <a:endParaRPr lang="en-US"/>
        </a:p>
      </dgm:t>
    </dgm:pt>
    <dgm:pt modelId="{12D6E13C-1450-4AAD-9F16-E8F4F233F420}" type="sibTrans" cxnId="{4AEDF661-7324-435C-8823-462863CBABD1}">
      <dgm:prSet/>
      <dgm:spPr/>
      <dgm:t>
        <a:bodyPr/>
        <a:lstStyle/>
        <a:p>
          <a:endParaRPr lang="en-US"/>
        </a:p>
      </dgm:t>
    </dgm:pt>
    <dgm:pt modelId="{F742031C-38ED-4739-B1B5-F40F0041C13E}">
      <dgm:prSet custT="1"/>
      <dgm:spPr/>
      <dgm:t>
        <a:bodyPr/>
        <a:lstStyle/>
        <a:p>
          <a:pPr>
            <a:lnSpc>
              <a:spcPct val="100000"/>
            </a:lnSpc>
          </a:pPr>
          <a:r>
            <a:rPr lang="en-US" sz="2300" dirty="0">
              <a:latin typeface="Gill Sans MT" panose="020B0502020104020203" pitchFamily="34" charset="0"/>
            </a:rPr>
            <a:t>Storage</a:t>
          </a:r>
        </a:p>
      </dgm:t>
    </dgm:pt>
    <dgm:pt modelId="{860EA982-E70B-4E86-921A-77C6E6F89383}" type="parTrans" cxnId="{0476C244-D348-4841-A3C5-17C1ACA9729E}">
      <dgm:prSet/>
      <dgm:spPr/>
      <dgm:t>
        <a:bodyPr/>
        <a:lstStyle/>
        <a:p>
          <a:endParaRPr lang="en-US"/>
        </a:p>
      </dgm:t>
    </dgm:pt>
    <dgm:pt modelId="{928ED8DA-5495-4559-9265-F6972FFD5182}" type="sibTrans" cxnId="{0476C244-D348-4841-A3C5-17C1ACA9729E}">
      <dgm:prSet/>
      <dgm:spPr/>
      <dgm:t>
        <a:bodyPr/>
        <a:lstStyle/>
        <a:p>
          <a:endParaRPr lang="en-US"/>
        </a:p>
      </dgm:t>
    </dgm:pt>
    <dgm:pt modelId="{378D671B-6D33-4648-9D9B-09FBA94C0818}" type="pres">
      <dgm:prSet presAssocID="{E346BBBD-657D-4F95-9AF7-BE0BA57D8F52}" presName="root" presStyleCnt="0">
        <dgm:presLayoutVars>
          <dgm:dir/>
          <dgm:resizeHandles val="exact"/>
        </dgm:presLayoutVars>
      </dgm:prSet>
      <dgm:spPr/>
    </dgm:pt>
    <dgm:pt modelId="{E567E6CF-218A-4B1E-8796-3712FC2A620B}" type="pres">
      <dgm:prSet presAssocID="{8688577B-E7C7-4D6D-BBD1-E1AC69F978A3}" presName="compNode" presStyleCnt="0"/>
      <dgm:spPr/>
    </dgm:pt>
    <dgm:pt modelId="{F9B9D3B3-37CC-4ACB-A3DC-7AD1AF6830AF}" type="pres">
      <dgm:prSet presAssocID="{8688577B-E7C7-4D6D-BBD1-E1AC69F978A3}" presName="bgRect" presStyleLbl="bgShp" presStyleIdx="0" presStyleCnt="7" custLinFactNeighborX="2038" custLinFactNeighborY="-72139"/>
      <dgm:spPr/>
    </dgm:pt>
    <dgm:pt modelId="{F919081C-7C68-4FEC-895E-E05499AF0E05}" type="pres">
      <dgm:prSet presAssocID="{8688577B-E7C7-4D6D-BBD1-E1AC69F978A3}" presName="iconRect" presStyleLbl="node1" presStyleIdx="0" presStyleCnt="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Work from home desk with solid fill"/>
        </a:ext>
      </dgm:extLst>
    </dgm:pt>
    <dgm:pt modelId="{C6F3BA22-7A58-4161-B80D-0BF178DAE393}" type="pres">
      <dgm:prSet presAssocID="{8688577B-E7C7-4D6D-BBD1-E1AC69F978A3}" presName="spaceRect" presStyleCnt="0"/>
      <dgm:spPr/>
    </dgm:pt>
    <dgm:pt modelId="{28358C41-10B5-4CDF-9E76-1B488B0B1E0B}" type="pres">
      <dgm:prSet presAssocID="{8688577B-E7C7-4D6D-BBD1-E1AC69F978A3}" presName="parTx" presStyleLbl="revTx" presStyleIdx="0" presStyleCnt="7" custScaleX="99656" custScaleY="87988" custLinFactNeighborY="-10890">
        <dgm:presLayoutVars>
          <dgm:chMax val="0"/>
          <dgm:chPref val="0"/>
        </dgm:presLayoutVars>
      </dgm:prSet>
      <dgm:spPr/>
    </dgm:pt>
    <dgm:pt modelId="{BC15370A-937F-4BD7-AF3D-5E512EC62F23}" type="pres">
      <dgm:prSet presAssocID="{D7F69FE1-C4C3-4775-9D87-180CB374E0BD}" presName="sibTrans" presStyleCnt="0"/>
      <dgm:spPr/>
    </dgm:pt>
    <dgm:pt modelId="{229113A0-5892-48CA-AD8A-3009F97215F8}" type="pres">
      <dgm:prSet presAssocID="{CD2FF7CA-3A8B-4C62-A2F5-4E2CBDDE3C7A}" presName="compNode" presStyleCnt="0"/>
      <dgm:spPr/>
    </dgm:pt>
    <dgm:pt modelId="{640722D2-547F-4D1D-B374-F7A7B34EC0A2}" type="pres">
      <dgm:prSet presAssocID="{CD2FF7CA-3A8B-4C62-A2F5-4E2CBDDE3C7A}" presName="bgRect" presStyleLbl="bgShp" presStyleIdx="1" presStyleCnt="7"/>
      <dgm:spPr/>
    </dgm:pt>
    <dgm:pt modelId="{D19400C5-61F2-4573-B0C0-140D368AD80A}" type="pres">
      <dgm:prSet presAssocID="{CD2FF7CA-3A8B-4C62-A2F5-4E2CBDDE3C7A}" presName="iconRect" presStyleLbl="node1" presStyleIdx="1" presStyleCnt="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Users"/>
        </a:ext>
      </dgm:extLst>
    </dgm:pt>
    <dgm:pt modelId="{B9B4002A-CDDD-4C83-A4F1-7E19B6226AA1}" type="pres">
      <dgm:prSet presAssocID="{CD2FF7CA-3A8B-4C62-A2F5-4E2CBDDE3C7A}" presName="spaceRect" presStyleCnt="0"/>
      <dgm:spPr/>
    </dgm:pt>
    <dgm:pt modelId="{743AC7C7-7D63-4CD4-8001-F263CBD7C2D4}" type="pres">
      <dgm:prSet presAssocID="{CD2FF7CA-3A8B-4C62-A2F5-4E2CBDDE3C7A}" presName="parTx" presStyleLbl="revTx" presStyleIdx="1" presStyleCnt="7">
        <dgm:presLayoutVars>
          <dgm:chMax val="0"/>
          <dgm:chPref val="0"/>
        </dgm:presLayoutVars>
      </dgm:prSet>
      <dgm:spPr/>
    </dgm:pt>
    <dgm:pt modelId="{127C6401-79F2-4A8B-9144-08E8E3BE9C69}" type="pres">
      <dgm:prSet presAssocID="{DBCC3D4C-D399-4513-8676-331A9E5F7373}" presName="sibTrans" presStyleCnt="0"/>
      <dgm:spPr/>
    </dgm:pt>
    <dgm:pt modelId="{D21A9E2B-5013-42CB-AE72-5E045AECBC12}" type="pres">
      <dgm:prSet presAssocID="{5C133A09-2C8E-43BA-BCC2-3B1813F9FDEE}" presName="compNode" presStyleCnt="0"/>
      <dgm:spPr/>
    </dgm:pt>
    <dgm:pt modelId="{CA2AE863-963E-49CB-8B39-28CBFA41D78F}" type="pres">
      <dgm:prSet presAssocID="{5C133A09-2C8E-43BA-BCC2-3B1813F9FDEE}" presName="bgRect" presStyleLbl="bgShp" presStyleIdx="2" presStyleCnt="7"/>
      <dgm:spPr/>
    </dgm:pt>
    <dgm:pt modelId="{6363A48F-25C9-492D-8D35-9E1C58CA18AF}" type="pres">
      <dgm:prSet presAssocID="{5C133A09-2C8E-43BA-BCC2-3B1813F9FDEE}" presName="iconRect" presStyleLbl="node1" presStyleIdx="2" presStyleCnt="7"/>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Daily calendar with solid fill"/>
        </a:ext>
      </dgm:extLst>
    </dgm:pt>
    <dgm:pt modelId="{F35DEBE5-199C-4670-B839-BC8BB5A15E6E}" type="pres">
      <dgm:prSet presAssocID="{5C133A09-2C8E-43BA-BCC2-3B1813F9FDEE}" presName="spaceRect" presStyleCnt="0"/>
      <dgm:spPr/>
    </dgm:pt>
    <dgm:pt modelId="{94753E9E-5D58-45CA-898E-6FCEE90055A8}" type="pres">
      <dgm:prSet presAssocID="{5C133A09-2C8E-43BA-BCC2-3B1813F9FDEE}" presName="parTx" presStyleLbl="revTx" presStyleIdx="2" presStyleCnt="7">
        <dgm:presLayoutVars>
          <dgm:chMax val="0"/>
          <dgm:chPref val="0"/>
        </dgm:presLayoutVars>
      </dgm:prSet>
      <dgm:spPr/>
    </dgm:pt>
    <dgm:pt modelId="{151319CD-B152-4FFB-B557-2410BBEA4704}" type="pres">
      <dgm:prSet presAssocID="{2E7A0AEC-14DE-4A3C-ADA7-BAC21B834C06}" presName="sibTrans" presStyleCnt="0"/>
      <dgm:spPr/>
    </dgm:pt>
    <dgm:pt modelId="{7641D613-9591-42F0-9E5E-42F92D545AEF}" type="pres">
      <dgm:prSet presAssocID="{E2169108-4B2B-42E7-9C2C-C3F84107C3E1}" presName="compNode" presStyleCnt="0"/>
      <dgm:spPr/>
    </dgm:pt>
    <dgm:pt modelId="{A0D81189-B171-469C-89D7-6057FFFB6530}" type="pres">
      <dgm:prSet presAssocID="{E2169108-4B2B-42E7-9C2C-C3F84107C3E1}" presName="bgRect" presStyleLbl="bgShp" presStyleIdx="3" presStyleCnt="7"/>
      <dgm:spPr/>
    </dgm:pt>
    <dgm:pt modelId="{C0A1FEF5-94C5-4975-BE66-5294612E72D7}" type="pres">
      <dgm:prSet presAssocID="{E2169108-4B2B-42E7-9C2C-C3F84107C3E1}" presName="iconRect" presStyleLbl="node1" presStyleIdx="3" presStyleCnt="7"/>
      <dgm:spPr>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a:solidFill>
            <a:srgbClr val="4799B5">
              <a:alpha val="0"/>
            </a:srgbClr>
          </a:solidFill>
        </a:ln>
      </dgm:spPr>
      <dgm:extLst>
        <a:ext uri="{E40237B7-FDA0-4F09-8148-C483321AD2D9}">
          <dgm14:cNvPr xmlns:dgm14="http://schemas.microsoft.com/office/drawing/2010/diagram" id="0" name="" descr="Judge female with solid fill"/>
        </a:ext>
      </dgm:extLst>
    </dgm:pt>
    <dgm:pt modelId="{EDDCD693-315B-47D8-A7A5-8132A412EE9B}" type="pres">
      <dgm:prSet presAssocID="{E2169108-4B2B-42E7-9C2C-C3F84107C3E1}" presName="spaceRect" presStyleCnt="0"/>
      <dgm:spPr/>
    </dgm:pt>
    <dgm:pt modelId="{5B6D7A53-0BFE-46B6-B662-92669A4D7A78}" type="pres">
      <dgm:prSet presAssocID="{E2169108-4B2B-42E7-9C2C-C3F84107C3E1}" presName="parTx" presStyleLbl="revTx" presStyleIdx="3" presStyleCnt="7">
        <dgm:presLayoutVars>
          <dgm:chMax val="0"/>
          <dgm:chPref val="0"/>
        </dgm:presLayoutVars>
      </dgm:prSet>
      <dgm:spPr/>
    </dgm:pt>
    <dgm:pt modelId="{78E9E74C-C1C1-491F-AF8C-7C6D9586CF15}" type="pres">
      <dgm:prSet presAssocID="{76D0E8E8-3EAC-4807-8348-EB18C7E142FE}" presName="sibTrans" presStyleCnt="0"/>
      <dgm:spPr/>
    </dgm:pt>
    <dgm:pt modelId="{CE900796-783C-4DF7-A051-5FB5061F7142}" type="pres">
      <dgm:prSet presAssocID="{84174D61-82BA-42F3-999B-385CFB61014A}" presName="compNode" presStyleCnt="0"/>
      <dgm:spPr/>
    </dgm:pt>
    <dgm:pt modelId="{6702F210-D191-4A99-8922-EE1B3AA89892}" type="pres">
      <dgm:prSet presAssocID="{84174D61-82BA-42F3-999B-385CFB61014A}" presName="bgRect" presStyleLbl="bgShp" presStyleIdx="4" presStyleCnt="7"/>
      <dgm:spPr/>
    </dgm:pt>
    <dgm:pt modelId="{A0E2073C-5BCB-4677-8309-F373BAE94BDA}" type="pres">
      <dgm:prSet presAssocID="{84174D61-82BA-42F3-999B-385CFB61014A}" presName="iconRect" presStyleLbl="node1" presStyleIdx="4" presStyleCnt="7"/>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dgm:spPr>
      <dgm:extLst>
        <a:ext uri="{E40237B7-FDA0-4F09-8148-C483321AD2D9}">
          <dgm14:cNvPr xmlns:dgm14="http://schemas.microsoft.com/office/drawing/2010/diagram" id="0" name="" descr="Circles with arrows with solid fill"/>
        </a:ext>
      </dgm:extLst>
    </dgm:pt>
    <dgm:pt modelId="{C0AF8740-9033-40F0-9832-0D8F0FAE6FAF}" type="pres">
      <dgm:prSet presAssocID="{84174D61-82BA-42F3-999B-385CFB61014A}" presName="spaceRect" presStyleCnt="0"/>
      <dgm:spPr/>
    </dgm:pt>
    <dgm:pt modelId="{F0EEDD5F-FDE0-414F-970A-52DED0AD01FC}" type="pres">
      <dgm:prSet presAssocID="{84174D61-82BA-42F3-999B-385CFB61014A}" presName="parTx" presStyleLbl="revTx" presStyleIdx="4" presStyleCnt="7">
        <dgm:presLayoutVars>
          <dgm:chMax val="0"/>
          <dgm:chPref val="0"/>
        </dgm:presLayoutVars>
      </dgm:prSet>
      <dgm:spPr/>
    </dgm:pt>
    <dgm:pt modelId="{8E4B830C-E2A0-4D42-8BAF-2EBF680E89B4}" type="pres">
      <dgm:prSet presAssocID="{99FCFDCC-E92A-425A-9B11-8CE00B24535D}" presName="sibTrans" presStyleCnt="0"/>
      <dgm:spPr/>
    </dgm:pt>
    <dgm:pt modelId="{52F4C9B1-1BAA-455A-85F5-6B0D2AA74C70}" type="pres">
      <dgm:prSet presAssocID="{4FBBDFA1-D8B3-43C0-A2E0-F1297772092F}" presName="compNode" presStyleCnt="0"/>
      <dgm:spPr/>
    </dgm:pt>
    <dgm:pt modelId="{338A319D-28AC-40D6-9D89-D17AE8DD32C7}" type="pres">
      <dgm:prSet presAssocID="{4FBBDFA1-D8B3-43C0-A2E0-F1297772092F}" presName="bgRect" presStyleLbl="bgShp" presStyleIdx="5" presStyleCnt="7"/>
      <dgm:spPr/>
    </dgm:pt>
    <dgm:pt modelId="{19C20BC9-CCB4-4C5E-A9A9-76745E84B6CF}" type="pres">
      <dgm:prSet presAssocID="{4FBBDFA1-D8B3-43C0-A2E0-F1297772092F}" presName="iconRect" presStyleLbl="node1" presStyleIdx="5" presStyleCnt="7"/>
      <dgm:spPr>
        <a:blipFill>
          <a:blip xmlns:r="http://schemas.openxmlformats.org/officeDocument/2006/relationships" r:embed="rId11">
            <a:extLst>
              <a:ext uri="{96DAC541-7B7A-43D3-8B79-37D633B846F1}">
                <asvg:svgBlip xmlns:asvg="http://schemas.microsoft.com/office/drawing/2016/SVG/main" r:embed="rId12"/>
              </a:ext>
            </a:extLst>
          </a:blip>
          <a:srcRect/>
          <a:stretch>
            <a:fillRect/>
          </a:stretch>
        </a:blipFill>
      </dgm:spPr>
      <dgm:extLst>
        <a:ext uri="{E40237B7-FDA0-4F09-8148-C483321AD2D9}">
          <dgm14:cNvPr xmlns:dgm14="http://schemas.microsoft.com/office/drawing/2010/diagram" id="0" name="" descr="Presentation with pie chart with solid fill"/>
        </a:ext>
      </dgm:extLst>
    </dgm:pt>
    <dgm:pt modelId="{064AD7FB-6A91-4422-B9B0-3FA62ED644B8}" type="pres">
      <dgm:prSet presAssocID="{4FBBDFA1-D8B3-43C0-A2E0-F1297772092F}" presName="spaceRect" presStyleCnt="0"/>
      <dgm:spPr/>
    </dgm:pt>
    <dgm:pt modelId="{8C5F0072-3A7B-489A-BFFD-D38E610716A7}" type="pres">
      <dgm:prSet presAssocID="{4FBBDFA1-D8B3-43C0-A2E0-F1297772092F}" presName="parTx" presStyleLbl="revTx" presStyleIdx="5" presStyleCnt="7">
        <dgm:presLayoutVars>
          <dgm:chMax val="0"/>
          <dgm:chPref val="0"/>
        </dgm:presLayoutVars>
      </dgm:prSet>
      <dgm:spPr/>
    </dgm:pt>
    <dgm:pt modelId="{7AECE4F7-8590-4939-8575-C94966F7CA1E}" type="pres">
      <dgm:prSet presAssocID="{12D6E13C-1450-4AAD-9F16-E8F4F233F420}" presName="sibTrans" presStyleCnt="0"/>
      <dgm:spPr/>
    </dgm:pt>
    <dgm:pt modelId="{F2982F43-11E8-4A37-847C-CF1B30A27DC4}" type="pres">
      <dgm:prSet presAssocID="{F742031C-38ED-4739-B1B5-F40F0041C13E}" presName="compNode" presStyleCnt="0"/>
      <dgm:spPr/>
    </dgm:pt>
    <dgm:pt modelId="{68DEE606-2073-4BF2-BE0B-4D20B96CEC1C}" type="pres">
      <dgm:prSet presAssocID="{F742031C-38ED-4739-B1B5-F40F0041C13E}" presName="bgRect" presStyleLbl="bgShp" presStyleIdx="6" presStyleCnt="7"/>
      <dgm:spPr/>
    </dgm:pt>
    <dgm:pt modelId="{85D7F6A7-12F8-4DB8-8CA7-12A317ABC825}" type="pres">
      <dgm:prSet presAssocID="{F742031C-38ED-4739-B1B5-F40F0041C13E}" presName="iconRect" presStyleLbl="node1" presStyleIdx="6" presStyleCnt="7"/>
      <dgm:spPr>
        <a:blipFill>
          <a:blip xmlns:r="http://schemas.openxmlformats.org/officeDocument/2006/relationships" r:embed="rId13">
            <a:extLst>
              <a:ext uri="{96DAC541-7B7A-43D3-8B79-37D633B846F1}">
                <asvg:svgBlip xmlns:asvg="http://schemas.microsoft.com/office/drawing/2016/SVG/main" r:embed="rId14"/>
              </a:ext>
            </a:extLst>
          </a:blip>
          <a:srcRect/>
          <a:stretch>
            <a:fillRect/>
          </a:stretch>
        </a:blipFill>
      </dgm:spPr>
      <dgm:extLst>
        <a:ext uri="{E40237B7-FDA0-4F09-8148-C483321AD2D9}">
          <dgm14:cNvPr xmlns:dgm14="http://schemas.microsoft.com/office/drawing/2010/diagram" id="0" name="" descr="Download from cloud with solid fill"/>
        </a:ext>
      </dgm:extLst>
    </dgm:pt>
    <dgm:pt modelId="{C9B8BB09-B4C1-417B-A410-D84E53C78793}" type="pres">
      <dgm:prSet presAssocID="{F742031C-38ED-4739-B1B5-F40F0041C13E}" presName="spaceRect" presStyleCnt="0"/>
      <dgm:spPr/>
    </dgm:pt>
    <dgm:pt modelId="{A65AFB2E-DEFE-48D8-8835-5CD32836C065}" type="pres">
      <dgm:prSet presAssocID="{F742031C-38ED-4739-B1B5-F40F0041C13E}" presName="parTx" presStyleLbl="revTx" presStyleIdx="6" presStyleCnt="7">
        <dgm:presLayoutVars>
          <dgm:chMax val="0"/>
          <dgm:chPref val="0"/>
        </dgm:presLayoutVars>
      </dgm:prSet>
      <dgm:spPr/>
    </dgm:pt>
  </dgm:ptLst>
  <dgm:cxnLst>
    <dgm:cxn modelId="{1DDEBD16-89A0-4A66-8557-5A12D6D2E772}" type="presOf" srcId="{CD2FF7CA-3A8B-4C62-A2F5-4E2CBDDE3C7A}" destId="{743AC7C7-7D63-4CD4-8001-F263CBD7C2D4}" srcOrd="0" destOrd="0" presId="urn:microsoft.com/office/officeart/2018/2/layout/IconVerticalSolidList"/>
    <dgm:cxn modelId="{17F8281F-FB9E-47B1-B843-E400B219C6EA}" type="presOf" srcId="{4FBBDFA1-D8B3-43C0-A2E0-F1297772092F}" destId="{8C5F0072-3A7B-489A-BFFD-D38E610716A7}" srcOrd="0" destOrd="0" presId="urn:microsoft.com/office/officeart/2018/2/layout/IconVerticalSolidList"/>
    <dgm:cxn modelId="{CE500A30-1994-46F0-8FC5-9D1DADC420F9}" type="presOf" srcId="{5C133A09-2C8E-43BA-BCC2-3B1813F9FDEE}" destId="{94753E9E-5D58-45CA-898E-6FCEE90055A8}" srcOrd="0" destOrd="0" presId="urn:microsoft.com/office/officeart/2018/2/layout/IconVerticalSolidList"/>
    <dgm:cxn modelId="{0476C244-D348-4841-A3C5-17C1ACA9729E}" srcId="{E346BBBD-657D-4F95-9AF7-BE0BA57D8F52}" destId="{F742031C-38ED-4739-B1B5-F40F0041C13E}" srcOrd="6" destOrd="0" parTransId="{860EA982-E70B-4E86-921A-77C6E6F89383}" sibTransId="{928ED8DA-5495-4559-9265-F6972FFD5182}"/>
    <dgm:cxn modelId="{AEA0DC45-929F-4A0C-AA1B-6567EDEB7A8F}" type="presOf" srcId="{E2169108-4B2B-42E7-9C2C-C3F84107C3E1}" destId="{5B6D7A53-0BFE-46B6-B662-92669A4D7A78}" srcOrd="0" destOrd="0" presId="urn:microsoft.com/office/officeart/2018/2/layout/IconVerticalSolidList"/>
    <dgm:cxn modelId="{67E41547-D668-4C90-8EA0-9A3A2EC211A3}" srcId="{E346BBBD-657D-4F95-9AF7-BE0BA57D8F52}" destId="{5C133A09-2C8E-43BA-BCC2-3B1813F9FDEE}" srcOrd="2" destOrd="0" parTransId="{DCD06BE0-C15A-420F-A01F-8C2447F3847A}" sibTransId="{2E7A0AEC-14DE-4A3C-ADA7-BAC21B834C06}"/>
    <dgm:cxn modelId="{4AEDF661-7324-435C-8823-462863CBABD1}" srcId="{E346BBBD-657D-4F95-9AF7-BE0BA57D8F52}" destId="{4FBBDFA1-D8B3-43C0-A2E0-F1297772092F}" srcOrd="5" destOrd="0" parTransId="{E993F288-AAE0-4C0F-B0CF-7328D72168DA}" sibTransId="{12D6E13C-1450-4AAD-9F16-E8F4F233F420}"/>
    <dgm:cxn modelId="{3ED09662-88DB-406A-8D72-B921BEA196C7}" type="presOf" srcId="{E346BBBD-657D-4F95-9AF7-BE0BA57D8F52}" destId="{378D671B-6D33-4648-9D9B-09FBA94C0818}" srcOrd="0" destOrd="0" presId="urn:microsoft.com/office/officeart/2018/2/layout/IconVerticalSolidList"/>
    <dgm:cxn modelId="{29726F66-0F6D-4900-80AF-554EC9F516BD}" srcId="{E346BBBD-657D-4F95-9AF7-BE0BA57D8F52}" destId="{E2169108-4B2B-42E7-9C2C-C3F84107C3E1}" srcOrd="3" destOrd="0" parTransId="{EFA9357B-E278-4518-BC68-347F2A1CD1D4}" sibTransId="{76D0E8E8-3EAC-4807-8348-EB18C7E142FE}"/>
    <dgm:cxn modelId="{FDAFA96A-9165-4F32-9207-52D73D3E7D9B}" type="presOf" srcId="{F742031C-38ED-4739-B1B5-F40F0041C13E}" destId="{A65AFB2E-DEFE-48D8-8835-5CD32836C065}" srcOrd="0" destOrd="0" presId="urn:microsoft.com/office/officeart/2018/2/layout/IconVerticalSolidList"/>
    <dgm:cxn modelId="{6D1FD675-75D3-4A0F-A698-CFA3E8DB4C22}" srcId="{E346BBBD-657D-4F95-9AF7-BE0BA57D8F52}" destId="{CD2FF7CA-3A8B-4C62-A2F5-4E2CBDDE3C7A}" srcOrd="1" destOrd="0" parTransId="{F32904C5-7AD1-460D-9044-E3D60C13E4E0}" sibTransId="{DBCC3D4C-D399-4513-8676-331A9E5F7373}"/>
    <dgm:cxn modelId="{82D4579E-F9E0-4D70-BDEC-8BAF44118EF9}" srcId="{E346BBBD-657D-4F95-9AF7-BE0BA57D8F52}" destId="{8688577B-E7C7-4D6D-BBD1-E1AC69F978A3}" srcOrd="0" destOrd="0" parTransId="{2C608C74-3C64-48B8-8751-215EE646A5A8}" sibTransId="{D7F69FE1-C4C3-4775-9D87-180CB374E0BD}"/>
    <dgm:cxn modelId="{80BFCDD8-DFF0-48D0-A3A4-ECFA647811B3}" srcId="{E346BBBD-657D-4F95-9AF7-BE0BA57D8F52}" destId="{84174D61-82BA-42F3-999B-385CFB61014A}" srcOrd="4" destOrd="0" parTransId="{C3FB124E-08AC-413E-89AC-D31292250A22}" sibTransId="{99FCFDCC-E92A-425A-9B11-8CE00B24535D}"/>
    <dgm:cxn modelId="{952E08FB-6979-447F-8CD7-4B4477964F58}" type="presOf" srcId="{84174D61-82BA-42F3-999B-385CFB61014A}" destId="{F0EEDD5F-FDE0-414F-970A-52DED0AD01FC}" srcOrd="0" destOrd="0" presId="urn:microsoft.com/office/officeart/2018/2/layout/IconVerticalSolidList"/>
    <dgm:cxn modelId="{F99A20FF-5B40-41EA-9666-26910D305E8F}" type="presOf" srcId="{8688577B-E7C7-4D6D-BBD1-E1AC69F978A3}" destId="{28358C41-10B5-4CDF-9E76-1B488B0B1E0B}" srcOrd="0" destOrd="0" presId="urn:microsoft.com/office/officeart/2018/2/layout/IconVerticalSolidList"/>
    <dgm:cxn modelId="{691BE037-9E94-41D1-B250-A1B30D7F608A}" type="presParOf" srcId="{378D671B-6D33-4648-9D9B-09FBA94C0818}" destId="{E567E6CF-218A-4B1E-8796-3712FC2A620B}" srcOrd="0" destOrd="0" presId="urn:microsoft.com/office/officeart/2018/2/layout/IconVerticalSolidList"/>
    <dgm:cxn modelId="{F2DD2956-E49D-43CB-9D5E-03BB270C8E0D}" type="presParOf" srcId="{E567E6CF-218A-4B1E-8796-3712FC2A620B}" destId="{F9B9D3B3-37CC-4ACB-A3DC-7AD1AF6830AF}" srcOrd="0" destOrd="0" presId="urn:microsoft.com/office/officeart/2018/2/layout/IconVerticalSolidList"/>
    <dgm:cxn modelId="{CC58E247-6576-4836-8849-B94C4C3A7AE1}" type="presParOf" srcId="{E567E6CF-218A-4B1E-8796-3712FC2A620B}" destId="{F919081C-7C68-4FEC-895E-E05499AF0E05}" srcOrd="1" destOrd="0" presId="urn:microsoft.com/office/officeart/2018/2/layout/IconVerticalSolidList"/>
    <dgm:cxn modelId="{B5FD1557-AB3A-46B3-822D-A1A79312A776}" type="presParOf" srcId="{E567E6CF-218A-4B1E-8796-3712FC2A620B}" destId="{C6F3BA22-7A58-4161-B80D-0BF178DAE393}" srcOrd="2" destOrd="0" presId="urn:microsoft.com/office/officeart/2018/2/layout/IconVerticalSolidList"/>
    <dgm:cxn modelId="{41A626CF-162F-43DD-90B5-95AC29E607E8}" type="presParOf" srcId="{E567E6CF-218A-4B1E-8796-3712FC2A620B}" destId="{28358C41-10B5-4CDF-9E76-1B488B0B1E0B}" srcOrd="3" destOrd="0" presId="urn:microsoft.com/office/officeart/2018/2/layout/IconVerticalSolidList"/>
    <dgm:cxn modelId="{F76CEF03-CD5E-42E6-BCBE-6AB9981E6FEE}" type="presParOf" srcId="{378D671B-6D33-4648-9D9B-09FBA94C0818}" destId="{BC15370A-937F-4BD7-AF3D-5E512EC62F23}" srcOrd="1" destOrd="0" presId="urn:microsoft.com/office/officeart/2018/2/layout/IconVerticalSolidList"/>
    <dgm:cxn modelId="{FAC09532-50A8-4AED-9531-CDFC58153BC3}" type="presParOf" srcId="{378D671B-6D33-4648-9D9B-09FBA94C0818}" destId="{229113A0-5892-48CA-AD8A-3009F97215F8}" srcOrd="2" destOrd="0" presId="urn:microsoft.com/office/officeart/2018/2/layout/IconVerticalSolidList"/>
    <dgm:cxn modelId="{8A1B8B17-3705-4D9E-AEBE-B0F379508B8F}" type="presParOf" srcId="{229113A0-5892-48CA-AD8A-3009F97215F8}" destId="{640722D2-547F-4D1D-B374-F7A7B34EC0A2}" srcOrd="0" destOrd="0" presId="urn:microsoft.com/office/officeart/2018/2/layout/IconVerticalSolidList"/>
    <dgm:cxn modelId="{85171A95-6372-414E-9FD2-16D49B65649D}" type="presParOf" srcId="{229113A0-5892-48CA-AD8A-3009F97215F8}" destId="{D19400C5-61F2-4573-B0C0-140D368AD80A}" srcOrd="1" destOrd="0" presId="urn:microsoft.com/office/officeart/2018/2/layout/IconVerticalSolidList"/>
    <dgm:cxn modelId="{29B56C31-1833-4576-8A69-54D30675932B}" type="presParOf" srcId="{229113A0-5892-48CA-AD8A-3009F97215F8}" destId="{B9B4002A-CDDD-4C83-A4F1-7E19B6226AA1}" srcOrd="2" destOrd="0" presId="urn:microsoft.com/office/officeart/2018/2/layout/IconVerticalSolidList"/>
    <dgm:cxn modelId="{6FA135D5-2EBD-4EBC-A7C5-AED2F546D1E1}" type="presParOf" srcId="{229113A0-5892-48CA-AD8A-3009F97215F8}" destId="{743AC7C7-7D63-4CD4-8001-F263CBD7C2D4}" srcOrd="3" destOrd="0" presId="urn:microsoft.com/office/officeart/2018/2/layout/IconVerticalSolidList"/>
    <dgm:cxn modelId="{CDEEEF58-B8A7-4CFD-940A-45F79FF4F2BC}" type="presParOf" srcId="{378D671B-6D33-4648-9D9B-09FBA94C0818}" destId="{127C6401-79F2-4A8B-9144-08E8E3BE9C69}" srcOrd="3" destOrd="0" presId="urn:microsoft.com/office/officeart/2018/2/layout/IconVerticalSolidList"/>
    <dgm:cxn modelId="{8D8E8B91-EB75-418A-ABEC-3A03558D8909}" type="presParOf" srcId="{378D671B-6D33-4648-9D9B-09FBA94C0818}" destId="{D21A9E2B-5013-42CB-AE72-5E045AECBC12}" srcOrd="4" destOrd="0" presId="urn:microsoft.com/office/officeart/2018/2/layout/IconVerticalSolidList"/>
    <dgm:cxn modelId="{0CCB8303-9C6E-459C-B6F4-6A83A26A017E}" type="presParOf" srcId="{D21A9E2B-5013-42CB-AE72-5E045AECBC12}" destId="{CA2AE863-963E-49CB-8B39-28CBFA41D78F}" srcOrd="0" destOrd="0" presId="urn:microsoft.com/office/officeart/2018/2/layout/IconVerticalSolidList"/>
    <dgm:cxn modelId="{4C2268A0-3C1C-4DE9-AB57-771A6C274020}" type="presParOf" srcId="{D21A9E2B-5013-42CB-AE72-5E045AECBC12}" destId="{6363A48F-25C9-492D-8D35-9E1C58CA18AF}" srcOrd="1" destOrd="0" presId="urn:microsoft.com/office/officeart/2018/2/layout/IconVerticalSolidList"/>
    <dgm:cxn modelId="{C9DD82AF-EB38-4189-AE57-41B160121FC4}" type="presParOf" srcId="{D21A9E2B-5013-42CB-AE72-5E045AECBC12}" destId="{F35DEBE5-199C-4670-B839-BC8BB5A15E6E}" srcOrd="2" destOrd="0" presId="urn:microsoft.com/office/officeart/2018/2/layout/IconVerticalSolidList"/>
    <dgm:cxn modelId="{8DAB86DE-4BC4-49BF-AE44-DB0972907833}" type="presParOf" srcId="{D21A9E2B-5013-42CB-AE72-5E045AECBC12}" destId="{94753E9E-5D58-45CA-898E-6FCEE90055A8}" srcOrd="3" destOrd="0" presId="urn:microsoft.com/office/officeart/2018/2/layout/IconVerticalSolidList"/>
    <dgm:cxn modelId="{25962984-06D0-41A1-B72B-CDFCD3EF52E9}" type="presParOf" srcId="{378D671B-6D33-4648-9D9B-09FBA94C0818}" destId="{151319CD-B152-4FFB-B557-2410BBEA4704}" srcOrd="5" destOrd="0" presId="urn:microsoft.com/office/officeart/2018/2/layout/IconVerticalSolidList"/>
    <dgm:cxn modelId="{BE542C51-E52B-4C96-9119-7CE7783CFED8}" type="presParOf" srcId="{378D671B-6D33-4648-9D9B-09FBA94C0818}" destId="{7641D613-9591-42F0-9E5E-42F92D545AEF}" srcOrd="6" destOrd="0" presId="urn:microsoft.com/office/officeart/2018/2/layout/IconVerticalSolidList"/>
    <dgm:cxn modelId="{3AFCBC4D-D3B2-416C-B48E-CFDB697406BD}" type="presParOf" srcId="{7641D613-9591-42F0-9E5E-42F92D545AEF}" destId="{A0D81189-B171-469C-89D7-6057FFFB6530}" srcOrd="0" destOrd="0" presId="urn:microsoft.com/office/officeart/2018/2/layout/IconVerticalSolidList"/>
    <dgm:cxn modelId="{FA3C46E6-9522-40CC-9D37-8AFA55C076AA}" type="presParOf" srcId="{7641D613-9591-42F0-9E5E-42F92D545AEF}" destId="{C0A1FEF5-94C5-4975-BE66-5294612E72D7}" srcOrd="1" destOrd="0" presId="urn:microsoft.com/office/officeart/2018/2/layout/IconVerticalSolidList"/>
    <dgm:cxn modelId="{9969DA12-CCC3-4E5D-8B6B-4A47735538CA}" type="presParOf" srcId="{7641D613-9591-42F0-9E5E-42F92D545AEF}" destId="{EDDCD693-315B-47D8-A7A5-8132A412EE9B}" srcOrd="2" destOrd="0" presId="urn:microsoft.com/office/officeart/2018/2/layout/IconVerticalSolidList"/>
    <dgm:cxn modelId="{F85E2D6C-3D9B-4F96-8333-F5574467A8A0}" type="presParOf" srcId="{7641D613-9591-42F0-9E5E-42F92D545AEF}" destId="{5B6D7A53-0BFE-46B6-B662-92669A4D7A78}" srcOrd="3" destOrd="0" presId="urn:microsoft.com/office/officeart/2018/2/layout/IconVerticalSolidList"/>
    <dgm:cxn modelId="{D740D66D-6974-4DC0-8D5C-93A7F4AB5A97}" type="presParOf" srcId="{378D671B-6D33-4648-9D9B-09FBA94C0818}" destId="{78E9E74C-C1C1-491F-AF8C-7C6D9586CF15}" srcOrd="7" destOrd="0" presId="urn:microsoft.com/office/officeart/2018/2/layout/IconVerticalSolidList"/>
    <dgm:cxn modelId="{9D0536B4-82C8-4F45-9CF3-F90550538BA4}" type="presParOf" srcId="{378D671B-6D33-4648-9D9B-09FBA94C0818}" destId="{CE900796-783C-4DF7-A051-5FB5061F7142}" srcOrd="8" destOrd="0" presId="urn:microsoft.com/office/officeart/2018/2/layout/IconVerticalSolidList"/>
    <dgm:cxn modelId="{2C4FD9B4-6E47-4592-9719-5907819BF81D}" type="presParOf" srcId="{CE900796-783C-4DF7-A051-5FB5061F7142}" destId="{6702F210-D191-4A99-8922-EE1B3AA89892}" srcOrd="0" destOrd="0" presId="urn:microsoft.com/office/officeart/2018/2/layout/IconVerticalSolidList"/>
    <dgm:cxn modelId="{9B0700F6-3477-46D3-AD72-677D73D2B03C}" type="presParOf" srcId="{CE900796-783C-4DF7-A051-5FB5061F7142}" destId="{A0E2073C-5BCB-4677-8309-F373BAE94BDA}" srcOrd="1" destOrd="0" presId="urn:microsoft.com/office/officeart/2018/2/layout/IconVerticalSolidList"/>
    <dgm:cxn modelId="{A953C016-AF31-4BFE-9C17-374AACC7A6EC}" type="presParOf" srcId="{CE900796-783C-4DF7-A051-5FB5061F7142}" destId="{C0AF8740-9033-40F0-9832-0D8F0FAE6FAF}" srcOrd="2" destOrd="0" presId="urn:microsoft.com/office/officeart/2018/2/layout/IconVerticalSolidList"/>
    <dgm:cxn modelId="{38363592-915D-4AC2-A1B8-3D1A45D004D8}" type="presParOf" srcId="{CE900796-783C-4DF7-A051-5FB5061F7142}" destId="{F0EEDD5F-FDE0-414F-970A-52DED0AD01FC}" srcOrd="3" destOrd="0" presId="urn:microsoft.com/office/officeart/2018/2/layout/IconVerticalSolidList"/>
    <dgm:cxn modelId="{B1C35B4F-946E-416D-A935-4E8FD9A9A8DE}" type="presParOf" srcId="{378D671B-6D33-4648-9D9B-09FBA94C0818}" destId="{8E4B830C-E2A0-4D42-8BAF-2EBF680E89B4}" srcOrd="9" destOrd="0" presId="urn:microsoft.com/office/officeart/2018/2/layout/IconVerticalSolidList"/>
    <dgm:cxn modelId="{12234844-B85F-4E6A-B963-DDD9DFE0DD3E}" type="presParOf" srcId="{378D671B-6D33-4648-9D9B-09FBA94C0818}" destId="{52F4C9B1-1BAA-455A-85F5-6B0D2AA74C70}" srcOrd="10" destOrd="0" presId="urn:microsoft.com/office/officeart/2018/2/layout/IconVerticalSolidList"/>
    <dgm:cxn modelId="{F5A99E59-00E0-468B-8956-1AC8C3E5321F}" type="presParOf" srcId="{52F4C9B1-1BAA-455A-85F5-6B0D2AA74C70}" destId="{338A319D-28AC-40D6-9D89-D17AE8DD32C7}" srcOrd="0" destOrd="0" presId="urn:microsoft.com/office/officeart/2018/2/layout/IconVerticalSolidList"/>
    <dgm:cxn modelId="{1BDE85C2-DF9D-4141-B619-3EB099614C85}" type="presParOf" srcId="{52F4C9B1-1BAA-455A-85F5-6B0D2AA74C70}" destId="{19C20BC9-CCB4-4C5E-A9A9-76745E84B6CF}" srcOrd="1" destOrd="0" presId="urn:microsoft.com/office/officeart/2018/2/layout/IconVerticalSolidList"/>
    <dgm:cxn modelId="{1F0776BE-FF99-41B3-84C0-0E65C32DC746}" type="presParOf" srcId="{52F4C9B1-1BAA-455A-85F5-6B0D2AA74C70}" destId="{064AD7FB-6A91-4422-B9B0-3FA62ED644B8}" srcOrd="2" destOrd="0" presId="urn:microsoft.com/office/officeart/2018/2/layout/IconVerticalSolidList"/>
    <dgm:cxn modelId="{1803C34D-1FF6-4288-A57C-989106855AED}" type="presParOf" srcId="{52F4C9B1-1BAA-455A-85F5-6B0D2AA74C70}" destId="{8C5F0072-3A7B-489A-BFFD-D38E610716A7}" srcOrd="3" destOrd="0" presId="urn:microsoft.com/office/officeart/2018/2/layout/IconVerticalSolidList"/>
    <dgm:cxn modelId="{306F7813-76E5-4625-8B80-7A1430954698}" type="presParOf" srcId="{378D671B-6D33-4648-9D9B-09FBA94C0818}" destId="{7AECE4F7-8590-4939-8575-C94966F7CA1E}" srcOrd="11" destOrd="0" presId="urn:microsoft.com/office/officeart/2018/2/layout/IconVerticalSolidList"/>
    <dgm:cxn modelId="{B68A97C5-2B7F-4A17-BEBC-9CBCBA67C144}" type="presParOf" srcId="{378D671B-6D33-4648-9D9B-09FBA94C0818}" destId="{F2982F43-11E8-4A37-847C-CF1B30A27DC4}" srcOrd="12" destOrd="0" presId="urn:microsoft.com/office/officeart/2018/2/layout/IconVerticalSolidList"/>
    <dgm:cxn modelId="{0543ED77-770E-4F68-A748-7BE4C290770D}" type="presParOf" srcId="{F2982F43-11E8-4A37-847C-CF1B30A27DC4}" destId="{68DEE606-2073-4BF2-BE0B-4D20B96CEC1C}" srcOrd="0" destOrd="0" presId="urn:microsoft.com/office/officeart/2018/2/layout/IconVerticalSolidList"/>
    <dgm:cxn modelId="{2B5FA968-5285-4BEC-8045-A4E44C145E4B}" type="presParOf" srcId="{F2982F43-11E8-4A37-847C-CF1B30A27DC4}" destId="{85D7F6A7-12F8-4DB8-8CA7-12A317ABC825}" srcOrd="1" destOrd="0" presId="urn:microsoft.com/office/officeart/2018/2/layout/IconVerticalSolidList"/>
    <dgm:cxn modelId="{2381C75A-DEC3-487D-AAE9-66645040C964}" type="presParOf" srcId="{F2982F43-11E8-4A37-847C-CF1B30A27DC4}" destId="{C9B8BB09-B4C1-417B-A410-D84E53C78793}" srcOrd="2" destOrd="0" presId="urn:microsoft.com/office/officeart/2018/2/layout/IconVerticalSolidList"/>
    <dgm:cxn modelId="{D14953FD-BED3-4C83-98A1-5DE51584167A}" type="presParOf" srcId="{F2982F43-11E8-4A37-847C-CF1B30A27DC4}" destId="{A65AFB2E-DEFE-48D8-8835-5CD32836C065}"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706ED6D-8EE5-481A-9B95-1FAE9C123893}" type="doc">
      <dgm:prSet loTypeId="urn:microsoft.com/office/officeart/2005/8/layout/process4" loCatId="list" qsTypeId="urn:microsoft.com/office/officeart/2005/8/quickstyle/simple3" qsCatId="simple" csTypeId="urn:microsoft.com/office/officeart/2005/8/colors/colorful1" csCatId="colorful" phldr="1"/>
      <dgm:spPr/>
      <dgm:t>
        <a:bodyPr/>
        <a:lstStyle/>
        <a:p>
          <a:endParaRPr lang="en-US"/>
        </a:p>
      </dgm:t>
    </dgm:pt>
    <dgm:pt modelId="{A8E09390-E360-4CA8-953B-E8490E0D9CDE}">
      <dgm:prSet phldrT="[Text]" custT="1"/>
      <dgm:spPr/>
      <dgm:t>
        <a:bodyPr/>
        <a:lstStyle/>
        <a:p>
          <a:pPr>
            <a:buFont typeface="Arial" panose="020B0604020202020204" pitchFamily="34" charset="0"/>
            <a:buChar char="•"/>
          </a:pPr>
          <a:r>
            <a:rPr lang="en-US" sz="2000" cap="none" dirty="0">
              <a:latin typeface="Gill Sans MT" panose="020B0502020104020203" pitchFamily="34" charset="0"/>
              <a:ea typeface="+mn-ea"/>
              <a:cs typeface="Arial"/>
            </a:rPr>
            <a:t>Dates of inspection</a:t>
          </a:r>
          <a:endParaRPr lang="en-US" sz="2000" dirty="0">
            <a:latin typeface="Gill Sans MT" panose="020B0502020104020203" pitchFamily="34" charset="0"/>
          </a:endParaRPr>
        </a:p>
      </dgm:t>
    </dgm:pt>
    <dgm:pt modelId="{2189DE97-37B9-4AD6-8DEA-7F62DED2D1BC}" type="parTrans" cxnId="{EE98F345-D701-4631-BEC2-9E82ADCD4B18}">
      <dgm:prSet/>
      <dgm:spPr/>
      <dgm:t>
        <a:bodyPr/>
        <a:lstStyle/>
        <a:p>
          <a:endParaRPr lang="en-US">
            <a:latin typeface="Gill Sans MT" panose="020B0502020104020203" pitchFamily="34" charset="0"/>
          </a:endParaRPr>
        </a:p>
      </dgm:t>
    </dgm:pt>
    <dgm:pt modelId="{42AF1078-428C-4180-A04C-6CE88B0C75EE}" type="sibTrans" cxnId="{EE98F345-D701-4631-BEC2-9E82ADCD4B18}">
      <dgm:prSet/>
      <dgm:spPr/>
      <dgm:t>
        <a:bodyPr/>
        <a:lstStyle/>
        <a:p>
          <a:endParaRPr lang="en-US">
            <a:latin typeface="Gill Sans MT" panose="020B0502020104020203" pitchFamily="34" charset="0"/>
          </a:endParaRPr>
        </a:p>
      </dgm:t>
    </dgm:pt>
    <dgm:pt modelId="{DF54E17F-576F-43D0-B7A5-0BAFD84E62FE}">
      <dgm:prSet custT="1"/>
      <dgm:spPr/>
      <dgm:t>
        <a:bodyPr/>
        <a:lstStyle/>
        <a:p>
          <a:r>
            <a:rPr lang="en-US" sz="2000" dirty="0">
              <a:latin typeface="Gill Sans MT" panose="020B0502020104020203" pitchFamily="34" charset="0"/>
              <a:cs typeface="Arial"/>
            </a:rPr>
            <a:t>Dates of findings to study director and management</a:t>
          </a:r>
        </a:p>
      </dgm:t>
    </dgm:pt>
    <dgm:pt modelId="{D2D447B1-4419-4D7D-9E16-1D5EF7F8B78E}" type="parTrans" cxnId="{6AC510EA-E4F3-4D9A-B9D1-8F945CE539C5}">
      <dgm:prSet/>
      <dgm:spPr/>
      <dgm:t>
        <a:bodyPr/>
        <a:lstStyle/>
        <a:p>
          <a:endParaRPr lang="en-US">
            <a:latin typeface="Gill Sans MT" panose="020B0502020104020203" pitchFamily="34" charset="0"/>
          </a:endParaRPr>
        </a:p>
      </dgm:t>
    </dgm:pt>
    <dgm:pt modelId="{028BF011-55B8-4A5F-A828-FA8A5F5DD7EE}" type="sibTrans" cxnId="{6AC510EA-E4F3-4D9A-B9D1-8F945CE539C5}">
      <dgm:prSet/>
      <dgm:spPr/>
      <dgm:t>
        <a:bodyPr/>
        <a:lstStyle/>
        <a:p>
          <a:endParaRPr lang="en-US">
            <a:latin typeface="Gill Sans MT" panose="020B0502020104020203" pitchFamily="34" charset="0"/>
          </a:endParaRPr>
        </a:p>
      </dgm:t>
    </dgm:pt>
    <dgm:pt modelId="{2AD20A11-7F68-4E49-A482-9CEA8E944E15}">
      <dgm:prSet custT="1"/>
      <dgm:spPr/>
      <dgm:t>
        <a:bodyPr/>
        <a:lstStyle/>
        <a:p>
          <a:r>
            <a:rPr lang="en-US" sz="2000" cap="none" dirty="0">
              <a:latin typeface="Gill Sans MT" panose="020B0502020104020203" pitchFamily="34" charset="0"/>
              <a:ea typeface="+mn-ea"/>
              <a:cs typeface="Arial"/>
            </a:rPr>
            <a:t>Phases audited</a:t>
          </a:r>
        </a:p>
      </dgm:t>
    </dgm:pt>
    <dgm:pt modelId="{F59F4078-6511-4520-8F68-C954E1BA4E3D}" type="parTrans" cxnId="{6A9D7703-8186-4212-BF5F-096A0620BAD1}">
      <dgm:prSet/>
      <dgm:spPr/>
      <dgm:t>
        <a:bodyPr/>
        <a:lstStyle/>
        <a:p>
          <a:endParaRPr lang="en-US">
            <a:latin typeface="Gill Sans MT" panose="020B0502020104020203" pitchFamily="34" charset="0"/>
          </a:endParaRPr>
        </a:p>
      </dgm:t>
    </dgm:pt>
    <dgm:pt modelId="{DC793FAB-C6C9-4E95-8F52-D30F045514E5}" type="sibTrans" cxnId="{6A9D7703-8186-4212-BF5F-096A0620BAD1}">
      <dgm:prSet/>
      <dgm:spPr/>
      <dgm:t>
        <a:bodyPr/>
        <a:lstStyle/>
        <a:p>
          <a:endParaRPr lang="en-US">
            <a:latin typeface="Gill Sans MT" panose="020B0502020104020203" pitchFamily="34" charset="0"/>
          </a:endParaRPr>
        </a:p>
      </dgm:t>
    </dgm:pt>
    <dgm:pt modelId="{24A066BB-5267-4797-AB2E-4C00F50F2E04}">
      <dgm:prSet custT="1"/>
      <dgm:spPr/>
      <dgm:t>
        <a:bodyPr/>
        <a:lstStyle/>
        <a:p>
          <a:r>
            <a:rPr lang="en-US" sz="2000" dirty="0">
              <a:latin typeface="Gill Sans MT" panose="020B0502020104020203" pitchFamily="34" charset="0"/>
              <a:cs typeface="Arial"/>
            </a:rPr>
            <a:t>Confirmation that reports reflects methods used and data generated</a:t>
          </a:r>
        </a:p>
      </dgm:t>
    </dgm:pt>
    <dgm:pt modelId="{11A9DA4C-92E0-4A54-B8C3-0256DD668795}" type="parTrans" cxnId="{ADC2C652-81C8-4153-8D60-CD6AB482A9F2}">
      <dgm:prSet/>
      <dgm:spPr/>
      <dgm:t>
        <a:bodyPr/>
        <a:lstStyle/>
        <a:p>
          <a:endParaRPr lang="en-US">
            <a:latin typeface="Gill Sans MT" panose="020B0502020104020203" pitchFamily="34" charset="0"/>
          </a:endParaRPr>
        </a:p>
      </dgm:t>
    </dgm:pt>
    <dgm:pt modelId="{7A37D56C-7E25-4C7B-A38A-FF45E140A7CD}" type="sibTrans" cxnId="{ADC2C652-81C8-4153-8D60-CD6AB482A9F2}">
      <dgm:prSet/>
      <dgm:spPr/>
      <dgm:t>
        <a:bodyPr/>
        <a:lstStyle/>
        <a:p>
          <a:endParaRPr lang="en-US">
            <a:latin typeface="Gill Sans MT" panose="020B0502020104020203" pitchFamily="34" charset="0"/>
          </a:endParaRPr>
        </a:p>
      </dgm:t>
    </dgm:pt>
    <dgm:pt modelId="{4A4FC4EA-E805-4272-998A-7BC8B4598B54}">
      <dgm:prSet custT="1"/>
      <dgm:spPr/>
      <dgm:t>
        <a:bodyPr/>
        <a:lstStyle/>
        <a:p>
          <a:r>
            <a:rPr lang="en-US" sz="2000" cap="none" dirty="0">
              <a:latin typeface="Gill Sans MT" panose="020B0502020104020203" pitchFamily="34" charset="0"/>
              <a:ea typeface="+mn-ea"/>
              <a:cs typeface="Arial"/>
            </a:rPr>
            <a:t>Any </a:t>
          </a:r>
          <a:r>
            <a:rPr lang="en-US" sz="2000" dirty="0">
              <a:latin typeface="Gill Sans MT" panose="020B0502020104020203" pitchFamily="34" charset="0"/>
              <a:cs typeface="Arial"/>
            </a:rPr>
            <a:t>exceptions</a:t>
          </a:r>
        </a:p>
      </dgm:t>
    </dgm:pt>
    <dgm:pt modelId="{AA5EB16E-03E5-4EFC-AC8B-3B789D2504C3}" type="parTrans" cxnId="{546C75C4-0961-466D-8713-96DC0B6F83AD}">
      <dgm:prSet/>
      <dgm:spPr/>
      <dgm:t>
        <a:bodyPr/>
        <a:lstStyle/>
        <a:p>
          <a:endParaRPr lang="en-US">
            <a:latin typeface="Gill Sans MT" panose="020B0502020104020203" pitchFamily="34" charset="0"/>
          </a:endParaRPr>
        </a:p>
      </dgm:t>
    </dgm:pt>
    <dgm:pt modelId="{3BD707D2-4B3F-44EC-8222-81905CD2AF03}" type="sibTrans" cxnId="{546C75C4-0961-466D-8713-96DC0B6F83AD}">
      <dgm:prSet/>
      <dgm:spPr/>
      <dgm:t>
        <a:bodyPr/>
        <a:lstStyle/>
        <a:p>
          <a:endParaRPr lang="en-US">
            <a:latin typeface="Gill Sans MT" panose="020B0502020104020203" pitchFamily="34" charset="0"/>
          </a:endParaRPr>
        </a:p>
      </dgm:t>
    </dgm:pt>
    <dgm:pt modelId="{BAFC1DE1-9F4B-4B79-A605-59D8D9D1BF6E}">
      <dgm:prSet custT="1"/>
      <dgm:spPr/>
      <dgm:t>
        <a:bodyPr/>
        <a:lstStyle/>
        <a:p>
          <a:r>
            <a:rPr lang="en-US" sz="2000" cap="none" dirty="0">
              <a:latin typeface="Gill Sans MT" panose="020B0502020104020203" pitchFamily="34" charset="0"/>
              <a:ea typeface="+mn-ea"/>
              <a:cs typeface="Arial"/>
            </a:rPr>
            <a:t>Sign only if study is GLP compliant with study statement</a:t>
          </a:r>
        </a:p>
      </dgm:t>
    </dgm:pt>
    <dgm:pt modelId="{C78A64CA-AA75-4496-8E56-8B8D2CED4D0F}" type="parTrans" cxnId="{EB1CCF3B-9D7F-4607-83C5-F53F1ED7CC63}">
      <dgm:prSet/>
      <dgm:spPr/>
      <dgm:t>
        <a:bodyPr/>
        <a:lstStyle/>
        <a:p>
          <a:endParaRPr lang="en-US">
            <a:latin typeface="Gill Sans MT" panose="020B0502020104020203" pitchFamily="34" charset="0"/>
          </a:endParaRPr>
        </a:p>
      </dgm:t>
    </dgm:pt>
    <dgm:pt modelId="{A9294C74-D56C-4059-A1AE-FF6184005C93}" type="sibTrans" cxnId="{EB1CCF3B-9D7F-4607-83C5-F53F1ED7CC63}">
      <dgm:prSet/>
      <dgm:spPr/>
      <dgm:t>
        <a:bodyPr/>
        <a:lstStyle/>
        <a:p>
          <a:endParaRPr lang="en-US">
            <a:latin typeface="Gill Sans MT" panose="020B0502020104020203" pitchFamily="34" charset="0"/>
          </a:endParaRPr>
        </a:p>
      </dgm:t>
    </dgm:pt>
    <dgm:pt modelId="{C1C95282-D543-455C-855E-D8D62A12DE0C}">
      <dgm:prSet custT="1"/>
      <dgm:spPr/>
      <dgm:t>
        <a:bodyPr/>
        <a:lstStyle/>
        <a:p>
          <a:r>
            <a:rPr lang="en-US" sz="2000" dirty="0">
              <a:latin typeface="Gill Sans MT" panose="020B0502020104020203" pitchFamily="34" charset="0"/>
              <a:cs typeface="Arial"/>
            </a:rPr>
            <a:t>Director is considered justifiable, and all corrective actions completed</a:t>
          </a:r>
          <a:endParaRPr lang="en-US" sz="2000" cap="none" dirty="0">
            <a:latin typeface="Gill Sans MT" panose="020B0502020104020203" pitchFamily="34" charset="0"/>
            <a:ea typeface="+mn-ea"/>
            <a:cs typeface="Arial"/>
          </a:endParaRPr>
        </a:p>
      </dgm:t>
    </dgm:pt>
    <dgm:pt modelId="{3FAC47F1-C34E-443A-9D4C-A00EA9BDFD1D}" type="parTrans" cxnId="{552311D7-C3CA-4DEE-9E6A-0DD1221C8E30}">
      <dgm:prSet/>
      <dgm:spPr/>
      <dgm:t>
        <a:bodyPr/>
        <a:lstStyle/>
        <a:p>
          <a:endParaRPr lang="en-US">
            <a:latin typeface="Gill Sans MT" panose="020B0502020104020203" pitchFamily="34" charset="0"/>
          </a:endParaRPr>
        </a:p>
      </dgm:t>
    </dgm:pt>
    <dgm:pt modelId="{57467571-12A2-4890-AE4D-FC35E54D293D}" type="sibTrans" cxnId="{552311D7-C3CA-4DEE-9E6A-0DD1221C8E30}">
      <dgm:prSet/>
      <dgm:spPr/>
      <dgm:t>
        <a:bodyPr/>
        <a:lstStyle/>
        <a:p>
          <a:endParaRPr lang="en-US">
            <a:latin typeface="Gill Sans MT" panose="020B0502020104020203" pitchFamily="34" charset="0"/>
          </a:endParaRPr>
        </a:p>
      </dgm:t>
    </dgm:pt>
    <dgm:pt modelId="{90521936-03B0-4105-AFDD-97965335DCFD}" type="pres">
      <dgm:prSet presAssocID="{A706ED6D-8EE5-481A-9B95-1FAE9C123893}" presName="Name0" presStyleCnt="0">
        <dgm:presLayoutVars>
          <dgm:dir/>
          <dgm:animLvl val="lvl"/>
          <dgm:resizeHandles val="exact"/>
        </dgm:presLayoutVars>
      </dgm:prSet>
      <dgm:spPr/>
    </dgm:pt>
    <dgm:pt modelId="{A4D31357-0063-4AF9-BAE3-D5A649885BD1}" type="pres">
      <dgm:prSet presAssocID="{C1C95282-D543-455C-855E-D8D62A12DE0C}" presName="boxAndChildren" presStyleCnt="0"/>
      <dgm:spPr/>
    </dgm:pt>
    <dgm:pt modelId="{CAC8A746-EF6D-4932-A311-87947C203D73}" type="pres">
      <dgm:prSet presAssocID="{C1C95282-D543-455C-855E-D8D62A12DE0C}" presName="parentTextBox" presStyleLbl="node1" presStyleIdx="0" presStyleCnt="7"/>
      <dgm:spPr/>
    </dgm:pt>
    <dgm:pt modelId="{9042E214-A424-4208-A91D-91A7E1DCBF42}" type="pres">
      <dgm:prSet presAssocID="{A9294C74-D56C-4059-A1AE-FF6184005C93}" presName="sp" presStyleCnt="0"/>
      <dgm:spPr/>
    </dgm:pt>
    <dgm:pt modelId="{5AFD48A9-4FD2-43C5-B03D-BA205E176072}" type="pres">
      <dgm:prSet presAssocID="{BAFC1DE1-9F4B-4B79-A605-59D8D9D1BF6E}" presName="arrowAndChildren" presStyleCnt="0"/>
      <dgm:spPr/>
    </dgm:pt>
    <dgm:pt modelId="{68C8F5EE-236B-48CA-AF60-609F037B252A}" type="pres">
      <dgm:prSet presAssocID="{BAFC1DE1-9F4B-4B79-A605-59D8D9D1BF6E}" presName="parentTextArrow" presStyleLbl="node1" presStyleIdx="1" presStyleCnt="7"/>
      <dgm:spPr/>
    </dgm:pt>
    <dgm:pt modelId="{7B82A6CC-EA94-460D-947E-676CDF9799E0}" type="pres">
      <dgm:prSet presAssocID="{3BD707D2-4B3F-44EC-8222-81905CD2AF03}" presName="sp" presStyleCnt="0"/>
      <dgm:spPr/>
    </dgm:pt>
    <dgm:pt modelId="{1198DF87-F1D4-4CB1-A601-57F711A5077C}" type="pres">
      <dgm:prSet presAssocID="{4A4FC4EA-E805-4272-998A-7BC8B4598B54}" presName="arrowAndChildren" presStyleCnt="0"/>
      <dgm:spPr/>
    </dgm:pt>
    <dgm:pt modelId="{7A074B16-E518-4FFE-8C47-6D8A26F7969E}" type="pres">
      <dgm:prSet presAssocID="{4A4FC4EA-E805-4272-998A-7BC8B4598B54}" presName="parentTextArrow" presStyleLbl="node1" presStyleIdx="2" presStyleCnt="7"/>
      <dgm:spPr/>
    </dgm:pt>
    <dgm:pt modelId="{B1DC355A-E043-4CFD-A9FE-BB0D19BE5AAF}" type="pres">
      <dgm:prSet presAssocID="{7A37D56C-7E25-4C7B-A38A-FF45E140A7CD}" presName="sp" presStyleCnt="0"/>
      <dgm:spPr/>
    </dgm:pt>
    <dgm:pt modelId="{59A51364-F21F-4AB0-B405-367982AA9F15}" type="pres">
      <dgm:prSet presAssocID="{24A066BB-5267-4797-AB2E-4C00F50F2E04}" presName="arrowAndChildren" presStyleCnt="0"/>
      <dgm:spPr/>
    </dgm:pt>
    <dgm:pt modelId="{F42C3E08-81D2-4E3C-8029-6976F1F63BE4}" type="pres">
      <dgm:prSet presAssocID="{24A066BB-5267-4797-AB2E-4C00F50F2E04}" presName="parentTextArrow" presStyleLbl="node1" presStyleIdx="3" presStyleCnt="7"/>
      <dgm:spPr/>
    </dgm:pt>
    <dgm:pt modelId="{0AA65666-CB85-4088-9480-D1D59A4B5A6C}" type="pres">
      <dgm:prSet presAssocID="{DC793FAB-C6C9-4E95-8F52-D30F045514E5}" presName="sp" presStyleCnt="0"/>
      <dgm:spPr/>
    </dgm:pt>
    <dgm:pt modelId="{D5700F75-88E1-4664-A950-1DB060B7224B}" type="pres">
      <dgm:prSet presAssocID="{2AD20A11-7F68-4E49-A482-9CEA8E944E15}" presName="arrowAndChildren" presStyleCnt="0"/>
      <dgm:spPr/>
    </dgm:pt>
    <dgm:pt modelId="{B669EF3A-C094-494B-9149-7B7749E3F296}" type="pres">
      <dgm:prSet presAssocID="{2AD20A11-7F68-4E49-A482-9CEA8E944E15}" presName="parentTextArrow" presStyleLbl="node1" presStyleIdx="4" presStyleCnt="7"/>
      <dgm:spPr/>
    </dgm:pt>
    <dgm:pt modelId="{CDB38154-161E-4370-87DC-C4F8F37F578B}" type="pres">
      <dgm:prSet presAssocID="{028BF011-55B8-4A5F-A828-FA8A5F5DD7EE}" presName="sp" presStyleCnt="0"/>
      <dgm:spPr/>
    </dgm:pt>
    <dgm:pt modelId="{07D3F0F9-FAE6-4AD4-B6F7-C8288BDE1FD9}" type="pres">
      <dgm:prSet presAssocID="{DF54E17F-576F-43D0-B7A5-0BAFD84E62FE}" presName="arrowAndChildren" presStyleCnt="0"/>
      <dgm:spPr/>
    </dgm:pt>
    <dgm:pt modelId="{B2CF5399-CF36-420A-A1B2-D5E06DAA8352}" type="pres">
      <dgm:prSet presAssocID="{DF54E17F-576F-43D0-B7A5-0BAFD84E62FE}" presName="parentTextArrow" presStyleLbl="node1" presStyleIdx="5" presStyleCnt="7"/>
      <dgm:spPr/>
    </dgm:pt>
    <dgm:pt modelId="{696936C4-E395-4F5B-BE85-296E6E36C3ED}" type="pres">
      <dgm:prSet presAssocID="{42AF1078-428C-4180-A04C-6CE88B0C75EE}" presName="sp" presStyleCnt="0"/>
      <dgm:spPr/>
    </dgm:pt>
    <dgm:pt modelId="{7167E174-A43B-408D-80AA-30899170429C}" type="pres">
      <dgm:prSet presAssocID="{A8E09390-E360-4CA8-953B-E8490E0D9CDE}" presName="arrowAndChildren" presStyleCnt="0"/>
      <dgm:spPr/>
    </dgm:pt>
    <dgm:pt modelId="{D2037C9B-1090-47B4-8D4B-4175043B4A73}" type="pres">
      <dgm:prSet presAssocID="{A8E09390-E360-4CA8-953B-E8490E0D9CDE}" presName="parentTextArrow" presStyleLbl="node1" presStyleIdx="6" presStyleCnt="7"/>
      <dgm:spPr/>
    </dgm:pt>
  </dgm:ptLst>
  <dgm:cxnLst>
    <dgm:cxn modelId="{6A9D7703-8186-4212-BF5F-096A0620BAD1}" srcId="{A706ED6D-8EE5-481A-9B95-1FAE9C123893}" destId="{2AD20A11-7F68-4E49-A482-9CEA8E944E15}" srcOrd="2" destOrd="0" parTransId="{F59F4078-6511-4520-8F68-C954E1BA4E3D}" sibTransId="{DC793FAB-C6C9-4E95-8F52-D30F045514E5}"/>
    <dgm:cxn modelId="{EB1CCF3B-9D7F-4607-83C5-F53F1ED7CC63}" srcId="{A706ED6D-8EE5-481A-9B95-1FAE9C123893}" destId="{BAFC1DE1-9F4B-4B79-A605-59D8D9D1BF6E}" srcOrd="5" destOrd="0" parTransId="{C78A64CA-AA75-4496-8E56-8B8D2CED4D0F}" sibTransId="{A9294C74-D56C-4059-A1AE-FF6184005C93}"/>
    <dgm:cxn modelId="{EE98F345-D701-4631-BEC2-9E82ADCD4B18}" srcId="{A706ED6D-8EE5-481A-9B95-1FAE9C123893}" destId="{A8E09390-E360-4CA8-953B-E8490E0D9CDE}" srcOrd="0" destOrd="0" parTransId="{2189DE97-37B9-4AD6-8DEA-7F62DED2D1BC}" sibTransId="{42AF1078-428C-4180-A04C-6CE88B0C75EE}"/>
    <dgm:cxn modelId="{ADC2C652-81C8-4153-8D60-CD6AB482A9F2}" srcId="{A706ED6D-8EE5-481A-9B95-1FAE9C123893}" destId="{24A066BB-5267-4797-AB2E-4C00F50F2E04}" srcOrd="3" destOrd="0" parTransId="{11A9DA4C-92E0-4A54-B8C3-0256DD668795}" sibTransId="{7A37D56C-7E25-4C7B-A38A-FF45E140A7CD}"/>
    <dgm:cxn modelId="{D487CE58-4915-42D0-8486-D9AC4149ED0A}" type="presOf" srcId="{24A066BB-5267-4797-AB2E-4C00F50F2E04}" destId="{F42C3E08-81D2-4E3C-8029-6976F1F63BE4}" srcOrd="0" destOrd="0" presId="urn:microsoft.com/office/officeart/2005/8/layout/process4"/>
    <dgm:cxn modelId="{084E6B65-AA9C-4056-980E-BDF856BEBE1D}" type="presOf" srcId="{2AD20A11-7F68-4E49-A482-9CEA8E944E15}" destId="{B669EF3A-C094-494B-9149-7B7749E3F296}" srcOrd="0" destOrd="0" presId="urn:microsoft.com/office/officeart/2005/8/layout/process4"/>
    <dgm:cxn modelId="{3BE4EF6C-F92A-4660-BCFE-A53B5032FDEF}" type="presOf" srcId="{4A4FC4EA-E805-4272-998A-7BC8B4598B54}" destId="{7A074B16-E518-4FFE-8C47-6D8A26F7969E}" srcOrd="0" destOrd="0" presId="urn:microsoft.com/office/officeart/2005/8/layout/process4"/>
    <dgm:cxn modelId="{DF666B82-2CCE-42AB-831A-F7259BCBC8FA}" type="presOf" srcId="{C1C95282-D543-455C-855E-D8D62A12DE0C}" destId="{CAC8A746-EF6D-4932-A311-87947C203D73}" srcOrd="0" destOrd="0" presId="urn:microsoft.com/office/officeart/2005/8/layout/process4"/>
    <dgm:cxn modelId="{A95E6EB2-96D3-4B06-B018-6A8D6330EC15}" type="presOf" srcId="{A8E09390-E360-4CA8-953B-E8490E0D9CDE}" destId="{D2037C9B-1090-47B4-8D4B-4175043B4A73}" srcOrd="0" destOrd="0" presId="urn:microsoft.com/office/officeart/2005/8/layout/process4"/>
    <dgm:cxn modelId="{546C75C4-0961-466D-8713-96DC0B6F83AD}" srcId="{A706ED6D-8EE5-481A-9B95-1FAE9C123893}" destId="{4A4FC4EA-E805-4272-998A-7BC8B4598B54}" srcOrd="4" destOrd="0" parTransId="{AA5EB16E-03E5-4EFC-AC8B-3B789D2504C3}" sibTransId="{3BD707D2-4B3F-44EC-8222-81905CD2AF03}"/>
    <dgm:cxn modelId="{EBE30DC6-3390-4132-B85E-FA4D2148899A}" type="presOf" srcId="{DF54E17F-576F-43D0-B7A5-0BAFD84E62FE}" destId="{B2CF5399-CF36-420A-A1B2-D5E06DAA8352}" srcOrd="0" destOrd="0" presId="urn:microsoft.com/office/officeart/2005/8/layout/process4"/>
    <dgm:cxn modelId="{027F3DCF-76C5-44AB-AD15-0E3230938127}" type="presOf" srcId="{A706ED6D-8EE5-481A-9B95-1FAE9C123893}" destId="{90521936-03B0-4105-AFDD-97965335DCFD}" srcOrd="0" destOrd="0" presId="urn:microsoft.com/office/officeart/2005/8/layout/process4"/>
    <dgm:cxn modelId="{552311D7-C3CA-4DEE-9E6A-0DD1221C8E30}" srcId="{A706ED6D-8EE5-481A-9B95-1FAE9C123893}" destId="{C1C95282-D543-455C-855E-D8D62A12DE0C}" srcOrd="6" destOrd="0" parTransId="{3FAC47F1-C34E-443A-9D4C-A00EA9BDFD1D}" sibTransId="{57467571-12A2-4890-AE4D-FC35E54D293D}"/>
    <dgm:cxn modelId="{A58EEBE5-1533-48EB-A51D-507FB4064584}" type="presOf" srcId="{BAFC1DE1-9F4B-4B79-A605-59D8D9D1BF6E}" destId="{68C8F5EE-236B-48CA-AF60-609F037B252A}" srcOrd="0" destOrd="0" presId="urn:microsoft.com/office/officeart/2005/8/layout/process4"/>
    <dgm:cxn modelId="{6AC510EA-E4F3-4D9A-B9D1-8F945CE539C5}" srcId="{A706ED6D-8EE5-481A-9B95-1FAE9C123893}" destId="{DF54E17F-576F-43D0-B7A5-0BAFD84E62FE}" srcOrd="1" destOrd="0" parTransId="{D2D447B1-4419-4D7D-9E16-1D5EF7F8B78E}" sibTransId="{028BF011-55B8-4A5F-A828-FA8A5F5DD7EE}"/>
    <dgm:cxn modelId="{67D8AB27-FB2F-49F0-AE8B-295D7C388DB1}" type="presParOf" srcId="{90521936-03B0-4105-AFDD-97965335DCFD}" destId="{A4D31357-0063-4AF9-BAE3-D5A649885BD1}" srcOrd="0" destOrd="0" presId="urn:microsoft.com/office/officeart/2005/8/layout/process4"/>
    <dgm:cxn modelId="{D99E2B2E-FF1F-4D04-BDE6-BC82E09F2427}" type="presParOf" srcId="{A4D31357-0063-4AF9-BAE3-D5A649885BD1}" destId="{CAC8A746-EF6D-4932-A311-87947C203D73}" srcOrd="0" destOrd="0" presId="urn:microsoft.com/office/officeart/2005/8/layout/process4"/>
    <dgm:cxn modelId="{78C4B0B0-9A3B-4A79-AF22-BAC64416E559}" type="presParOf" srcId="{90521936-03B0-4105-AFDD-97965335DCFD}" destId="{9042E214-A424-4208-A91D-91A7E1DCBF42}" srcOrd="1" destOrd="0" presId="urn:microsoft.com/office/officeart/2005/8/layout/process4"/>
    <dgm:cxn modelId="{F1A687CB-94B5-4976-8BB1-5AF046069859}" type="presParOf" srcId="{90521936-03B0-4105-AFDD-97965335DCFD}" destId="{5AFD48A9-4FD2-43C5-B03D-BA205E176072}" srcOrd="2" destOrd="0" presId="urn:microsoft.com/office/officeart/2005/8/layout/process4"/>
    <dgm:cxn modelId="{C40C5F88-279D-43F8-BD69-4A2542A2A00F}" type="presParOf" srcId="{5AFD48A9-4FD2-43C5-B03D-BA205E176072}" destId="{68C8F5EE-236B-48CA-AF60-609F037B252A}" srcOrd="0" destOrd="0" presId="urn:microsoft.com/office/officeart/2005/8/layout/process4"/>
    <dgm:cxn modelId="{179C0BE9-51B0-4EC1-AE1C-5F02A59DACEB}" type="presParOf" srcId="{90521936-03B0-4105-AFDD-97965335DCFD}" destId="{7B82A6CC-EA94-460D-947E-676CDF9799E0}" srcOrd="3" destOrd="0" presId="urn:microsoft.com/office/officeart/2005/8/layout/process4"/>
    <dgm:cxn modelId="{14A4EE5B-A897-47D4-B1DB-69E7F5C9F21D}" type="presParOf" srcId="{90521936-03B0-4105-AFDD-97965335DCFD}" destId="{1198DF87-F1D4-4CB1-A601-57F711A5077C}" srcOrd="4" destOrd="0" presId="urn:microsoft.com/office/officeart/2005/8/layout/process4"/>
    <dgm:cxn modelId="{0EAB6AC0-B00A-4DF3-BB07-F82B9EA5DD0C}" type="presParOf" srcId="{1198DF87-F1D4-4CB1-A601-57F711A5077C}" destId="{7A074B16-E518-4FFE-8C47-6D8A26F7969E}" srcOrd="0" destOrd="0" presId="urn:microsoft.com/office/officeart/2005/8/layout/process4"/>
    <dgm:cxn modelId="{0879DE18-7AA9-4D83-89BA-E9EA207E8DD2}" type="presParOf" srcId="{90521936-03B0-4105-AFDD-97965335DCFD}" destId="{B1DC355A-E043-4CFD-A9FE-BB0D19BE5AAF}" srcOrd="5" destOrd="0" presId="urn:microsoft.com/office/officeart/2005/8/layout/process4"/>
    <dgm:cxn modelId="{6E291BF2-A3E7-4A54-8ED6-61152920481B}" type="presParOf" srcId="{90521936-03B0-4105-AFDD-97965335DCFD}" destId="{59A51364-F21F-4AB0-B405-367982AA9F15}" srcOrd="6" destOrd="0" presId="urn:microsoft.com/office/officeart/2005/8/layout/process4"/>
    <dgm:cxn modelId="{03447723-22DD-420C-A927-B8D93EAAB300}" type="presParOf" srcId="{59A51364-F21F-4AB0-B405-367982AA9F15}" destId="{F42C3E08-81D2-4E3C-8029-6976F1F63BE4}" srcOrd="0" destOrd="0" presId="urn:microsoft.com/office/officeart/2005/8/layout/process4"/>
    <dgm:cxn modelId="{A5D6EB66-BBF8-4D3C-B97A-7868486DA886}" type="presParOf" srcId="{90521936-03B0-4105-AFDD-97965335DCFD}" destId="{0AA65666-CB85-4088-9480-D1D59A4B5A6C}" srcOrd="7" destOrd="0" presId="urn:microsoft.com/office/officeart/2005/8/layout/process4"/>
    <dgm:cxn modelId="{EF062DE5-3D9E-4287-A776-5109F508F0AC}" type="presParOf" srcId="{90521936-03B0-4105-AFDD-97965335DCFD}" destId="{D5700F75-88E1-4664-A950-1DB060B7224B}" srcOrd="8" destOrd="0" presId="urn:microsoft.com/office/officeart/2005/8/layout/process4"/>
    <dgm:cxn modelId="{5281335C-195B-4F18-9787-02416C14B311}" type="presParOf" srcId="{D5700F75-88E1-4664-A950-1DB060B7224B}" destId="{B669EF3A-C094-494B-9149-7B7749E3F296}" srcOrd="0" destOrd="0" presId="urn:microsoft.com/office/officeart/2005/8/layout/process4"/>
    <dgm:cxn modelId="{D2CCB8D1-EABE-4809-8E39-E752569BA4EB}" type="presParOf" srcId="{90521936-03B0-4105-AFDD-97965335DCFD}" destId="{CDB38154-161E-4370-87DC-C4F8F37F578B}" srcOrd="9" destOrd="0" presId="urn:microsoft.com/office/officeart/2005/8/layout/process4"/>
    <dgm:cxn modelId="{C3B16547-5292-4143-ACAB-B4AF7910ABCE}" type="presParOf" srcId="{90521936-03B0-4105-AFDD-97965335DCFD}" destId="{07D3F0F9-FAE6-4AD4-B6F7-C8288BDE1FD9}" srcOrd="10" destOrd="0" presId="urn:microsoft.com/office/officeart/2005/8/layout/process4"/>
    <dgm:cxn modelId="{CB382329-7179-4839-B65F-0096124AD056}" type="presParOf" srcId="{07D3F0F9-FAE6-4AD4-B6F7-C8288BDE1FD9}" destId="{B2CF5399-CF36-420A-A1B2-D5E06DAA8352}" srcOrd="0" destOrd="0" presId="urn:microsoft.com/office/officeart/2005/8/layout/process4"/>
    <dgm:cxn modelId="{CD72BA22-10AF-4660-B00E-0307213D540F}" type="presParOf" srcId="{90521936-03B0-4105-AFDD-97965335DCFD}" destId="{696936C4-E395-4F5B-BE85-296E6E36C3ED}" srcOrd="11" destOrd="0" presId="urn:microsoft.com/office/officeart/2005/8/layout/process4"/>
    <dgm:cxn modelId="{31BC2119-4C81-475F-B6A0-A8DE6064B140}" type="presParOf" srcId="{90521936-03B0-4105-AFDD-97965335DCFD}" destId="{7167E174-A43B-408D-80AA-30899170429C}" srcOrd="12" destOrd="0" presId="urn:microsoft.com/office/officeart/2005/8/layout/process4"/>
    <dgm:cxn modelId="{CECFA373-4982-423A-BCD6-9ADA33400BBF}" type="presParOf" srcId="{7167E174-A43B-408D-80AA-30899170429C}" destId="{D2037C9B-1090-47B4-8D4B-4175043B4A73}"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17790DF-8EB7-41F0-92DF-9E0F1B4258B2}"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en-US"/>
        </a:p>
      </dgm:t>
    </dgm:pt>
    <dgm:pt modelId="{6C72FFF6-B501-49D8-B80C-88A2C63F3F86}">
      <dgm:prSet custT="1"/>
      <dgm:spPr/>
      <dgm:t>
        <a:bodyPr/>
        <a:lstStyle/>
        <a:p>
          <a:pPr>
            <a:lnSpc>
              <a:spcPct val="90000"/>
            </a:lnSpc>
          </a:pPr>
          <a:endParaRPr lang="en-US" sz="2200" b="1" dirty="0"/>
        </a:p>
      </dgm:t>
    </dgm:pt>
    <dgm:pt modelId="{CADC9585-6B37-4687-B344-D98E17713B4E}" type="parTrans" cxnId="{6008343D-A8E9-4085-A417-34A54A6FCE2B}">
      <dgm:prSet/>
      <dgm:spPr/>
      <dgm:t>
        <a:bodyPr/>
        <a:lstStyle/>
        <a:p>
          <a:endParaRPr lang="en-US"/>
        </a:p>
      </dgm:t>
    </dgm:pt>
    <dgm:pt modelId="{8C4B9678-6EB0-489E-84FB-1989224142E1}" type="sibTrans" cxnId="{6008343D-A8E9-4085-A417-34A54A6FCE2B}">
      <dgm:prSet/>
      <dgm:spPr/>
      <dgm:t>
        <a:bodyPr/>
        <a:lstStyle/>
        <a:p>
          <a:endParaRPr lang="en-US"/>
        </a:p>
      </dgm:t>
    </dgm:pt>
    <dgm:pt modelId="{E29999A4-E3D0-48E2-9C50-CF88B240DD5D}">
      <dgm:prSet custT="1"/>
      <dgm:spPr/>
      <dgm:t>
        <a:bodyPr/>
        <a:lstStyle/>
        <a:p>
          <a:pPr>
            <a:lnSpc>
              <a:spcPct val="100000"/>
            </a:lnSpc>
          </a:pPr>
          <a:r>
            <a:rPr lang="en-US" sz="2200" dirty="0"/>
            <a:t>Reports of principal investigators or scientists involved in the study should be signed and dated by them.</a:t>
          </a:r>
        </a:p>
      </dgm:t>
    </dgm:pt>
    <dgm:pt modelId="{F768B0E0-C2F2-4F7D-94BA-C50D30823BBA}" type="parTrans" cxnId="{1A464969-A05B-4661-ACF2-00F9C420F76D}">
      <dgm:prSet/>
      <dgm:spPr/>
      <dgm:t>
        <a:bodyPr/>
        <a:lstStyle/>
        <a:p>
          <a:endParaRPr lang="en-US"/>
        </a:p>
      </dgm:t>
    </dgm:pt>
    <dgm:pt modelId="{FDA98FEB-D548-4A60-9E0E-B7C1B8DA5455}" type="sibTrans" cxnId="{1A464969-A05B-4661-ACF2-00F9C420F76D}">
      <dgm:prSet/>
      <dgm:spPr/>
      <dgm:t>
        <a:bodyPr/>
        <a:lstStyle/>
        <a:p>
          <a:endParaRPr lang="en-US"/>
        </a:p>
      </dgm:t>
    </dgm:pt>
    <dgm:pt modelId="{9FA7E50D-6512-4E77-8AC5-5D3FBF7630D5}">
      <dgm:prSet custT="1"/>
      <dgm:spPr/>
      <dgm:t>
        <a:bodyPr/>
        <a:lstStyle/>
        <a:p>
          <a:pPr>
            <a:lnSpc>
              <a:spcPct val="100000"/>
            </a:lnSpc>
          </a:pPr>
          <a:r>
            <a:rPr lang="en-US" sz="2200" dirty="0"/>
            <a:t>The final report should be signed and dated by the study director</a:t>
          </a:r>
        </a:p>
      </dgm:t>
    </dgm:pt>
    <dgm:pt modelId="{C5E2E435-8DC3-4394-81CA-96804A9C9F7C}" type="parTrans" cxnId="{D3C6FC67-41B9-4634-BD17-5DA99C5630D1}">
      <dgm:prSet/>
      <dgm:spPr/>
      <dgm:t>
        <a:bodyPr/>
        <a:lstStyle/>
        <a:p>
          <a:endParaRPr lang="en-US"/>
        </a:p>
      </dgm:t>
    </dgm:pt>
    <dgm:pt modelId="{E9CD2363-ACFF-401C-95DB-0A56A8253D34}" type="sibTrans" cxnId="{D3C6FC67-41B9-4634-BD17-5DA99C5630D1}">
      <dgm:prSet/>
      <dgm:spPr/>
      <dgm:t>
        <a:bodyPr/>
        <a:lstStyle/>
        <a:p>
          <a:endParaRPr lang="en-US"/>
        </a:p>
      </dgm:t>
    </dgm:pt>
    <dgm:pt modelId="{55C16B8F-8D3D-44C5-9A94-5214408654C8}">
      <dgm:prSet custT="1"/>
      <dgm:spPr/>
      <dgm:t>
        <a:bodyPr/>
        <a:lstStyle/>
        <a:p>
          <a:pPr>
            <a:lnSpc>
              <a:spcPct val="100000"/>
            </a:lnSpc>
          </a:pPr>
          <a:r>
            <a:rPr lang="en-US" sz="2200" dirty="0"/>
            <a:t>Corrections and additions to a final report should be in the form of </a:t>
          </a:r>
          <a:r>
            <a:rPr lang="en-US" sz="2200" dirty="0">
              <a:solidFill>
                <a:schemeClr val="tx1"/>
              </a:solidFill>
            </a:rPr>
            <a:t>amendments.</a:t>
          </a:r>
        </a:p>
      </dgm:t>
    </dgm:pt>
    <dgm:pt modelId="{366B9841-45A5-450A-82FC-991E03200DC8}" type="parTrans" cxnId="{FA9C97F2-32BB-4A95-ABDF-6C1ABB09DDE2}">
      <dgm:prSet/>
      <dgm:spPr/>
      <dgm:t>
        <a:bodyPr/>
        <a:lstStyle/>
        <a:p>
          <a:endParaRPr lang="en-US"/>
        </a:p>
      </dgm:t>
    </dgm:pt>
    <dgm:pt modelId="{80953ADD-1D8A-4A7F-9DA2-61CFB71F4124}" type="sibTrans" cxnId="{FA9C97F2-32BB-4A95-ABDF-6C1ABB09DDE2}">
      <dgm:prSet/>
      <dgm:spPr/>
      <dgm:t>
        <a:bodyPr/>
        <a:lstStyle/>
        <a:p>
          <a:endParaRPr lang="en-US"/>
        </a:p>
      </dgm:t>
    </dgm:pt>
    <dgm:pt modelId="{AE17815A-F605-4874-8C7D-12F1626EF877}">
      <dgm:prSet custT="1"/>
      <dgm:spPr/>
      <dgm:t>
        <a:bodyPr/>
        <a:lstStyle/>
        <a:p>
          <a:pPr>
            <a:lnSpc>
              <a:spcPct val="100000"/>
            </a:lnSpc>
          </a:pPr>
          <a:r>
            <a:rPr lang="en-US" sz="2400" b="1" dirty="0">
              <a:solidFill>
                <a:schemeClr val="tx1"/>
              </a:solidFill>
            </a:rPr>
            <a:t>Read section 9.1 of the OECD GLP Principles</a:t>
          </a:r>
        </a:p>
      </dgm:t>
    </dgm:pt>
    <dgm:pt modelId="{47F15039-FCE3-4244-AE1A-2B873F091A50}" type="parTrans" cxnId="{D7079303-5CCD-4D81-BC4C-D6A070E59AB2}">
      <dgm:prSet/>
      <dgm:spPr/>
      <dgm:t>
        <a:bodyPr/>
        <a:lstStyle/>
        <a:p>
          <a:endParaRPr lang="en-US"/>
        </a:p>
      </dgm:t>
    </dgm:pt>
    <dgm:pt modelId="{CA1360FD-BE27-4EBA-A028-D2EE193999BE}" type="sibTrans" cxnId="{D7079303-5CCD-4D81-BC4C-D6A070E59AB2}">
      <dgm:prSet/>
      <dgm:spPr/>
      <dgm:t>
        <a:bodyPr/>
        <a:lstStyle/>
        <a:p>
          <a:endParaRPr lang="en-US"/>
        </a:p>
      </dgm:t>
    </dgm:pt>
    <dgm:pt modelId="{A03269E1-24A2-40C0-A06F-0CDDA4F799F6}">
      <dgm:prSet custT="1"/>
      <dgm:spPr/>
      <dgm:t>
        <a:bodyPr/>
        <a:lstStyle/>
        <a:p>
          <a:pPr>
            <a:lnSpc>
              <a:spcPct val="100000"/>
            </a:lnSpc>
          </a:pPr>
          <a:r>
            <a:rPr lang="en-US" sz="2200" dirty="0"/>
            <a:t>A final report should be prepared for each study</a:t>
          </a:r>
        </a:p>
      </dgm:t>
    </dgm:pt>
    <dgm:pt modelId="{6CE8BB4D-D3E4-4777-A766-2F2D4F408442}" type="sibTrans" cxnId="{7BA91902-74CA-4FB0-AFAB-1416DD1A93ED}">
      <dgm:prSet/>
      <dgm:spPr/>
      <dgm:t>
        <a:bodyPr/>
        <a:lstStyle/>
        <a:p>
          <a:endParaRPr lang="en-US"/>
        </a:p>
      </dgm:t>
    </dgm:pt>
    <dgm:pt modelId="{F997A13A-1F9B-48FD-A649-55570E1FD407}" type="parTrans" cxnId="{7BA91902-74CA-4FB0-AFAB-1416DD1A93ED}">
      <dgm:prSet/>
      <dgm:spPr/>
      <dgm:t>
        <a:bodyPr/>
        <a:lstStyle/>
        <a:p>
          <a:endParaRPr lang="en-US"/>
        </a:p>
      </dgm:t>
    </dgm:pt>
    <dgm:pt modelId="{8FD3371F-5A1F-4015-B63D-EC897E0F6452}" type="pres">
      <dgm:prSet presAssocID="{017790DF-8EB7-41F0-92DF-9E0F1B4258B2}" presName="Name0" presStyleCnt="0">
        <dgm:presLayoutVars>
          <dgm:dir/>
          <dgm:resizeHandles val="exact"/>
        </dgm:presLayoutVars>
      </dgm:prSet>
      <dgm:spPr/>
    </dgm:pt>
    <dgm:pt modelId="{32CF6FDA-D6CB-47DB-9643-E8C66D7F0A02}" type="pres">
      <dgm:prSet presAssocID="{6C72FFF6-B501-49D8-B80C-88A2C63F3F86}" presName="composite" presStyleCnt="0"/>
      <dgm:spPr/>
    </dgm:pt>
    <dgm:pt modelId="{CB7A90CD-EBF4-4FD7-9199-B066BCFA2107}" type="pres">
      <dgm:prSet presAssocID="{6C72FFF6-B501-49D8-B80C-88A2C63F3F86}" presName="rect1" presStyleLbl="trAlignAcc1" presStyleIdx="0" presStyleCnt="1">
        <dgm:presLayoutVars>
          <dgm:bulletEnabled val="1"/>
        </dgm:presLayoutVars>
      </dgm:prSet>
      <dgm:spPr/>
    </dgm:pt>
    <dgm:pt modelId="{E71C23C7-CD7E-4E12-98DF-98A688F7C28F}" type="pres">
      <dgm:prSet presAssocID="{6C72FFF6-B501-49D8-B80C-88A2C63F3F86}" presName="rect2" presStyleLbl="fgImgPlace1" presStyleIdx="0" presStyleCnt="1" custLinFactNeighborX="-14072" custLinFactNeighborY="667"/>
      <dgm:spPr>
        <a:blipFill>
          <a:blip xmlns:r="http://schemas.openxmlformats.org/officeDocument/2006/relationships" r:embed="rId1">
            <a:extLst>
              <a:ext uri="{96DAC541-7B7A-43D3-8B79-37D633B846F1}">
                <asvg:svgBlip xmlns:asvg="http://schemas.microsoft.com/office/drawing/2016/SVG/main" r:embed="rId2"/>
              </a:ext>
            </a:extLst>
          </a:blip>
          <a:srcRect/>
          <a:stretch>
            <a:fillRect l="-25000" r="-25000"/>
          </a:stretch>
        </a:blipFill>
      </dgm:spPr>
      <dgm:extLst>
        <a:ext uri="{E40237B7-FDA0-4F09-8148-C483321AD2D9}">
          <dgm14:cNvPr xmlns:dgm14="http://schemas.microsoft.com/office/drawing/2010/diagram" id="0" name="" descr="Document with solid fill"/>
        </a:ext>
      </dgm:extLst>
    </dgm:pt>
  </dgm:ptLst>
  <dgm:cxnLst>
    <dgm:cxn modelId="{7BA91902-74CA-4FB0-AFAB-1416DD1A93ED}" srcId="{6C72FFF6-B501-49D8-B80C-88A2C63F3F86}" destId="{A03269E1-24A2-40C0-A06F-0CDDA4F799F6}" srcOrd="0" destOrd="0" parTransId="{F997A13A-1F9B-48FD-A649-55570E1FD407}" sibTransId="{6CE8BB4D-D3E4-4777-A766-2F2D4F408442}"/>
    <dgm:cxn modelId="{D7079303-5CCD-4D81-BC4C-D6A070E59AB2}" srcId="{6C72FFF6-B501-49D8-B80C-88A2C63F3F86}" destId="{AE17815A-F605-4874-8C7D-12F1626EF877}" srcOrd="4" destOrd="0" parTransId="{47F15039-FCE3-4244-AE1A-2B873F091A50}" sibTransId="{CA1360FD-BE27-4EBA-A028-D2EE193999BE}"/>
    <dgm:cxn modelId="{DAC9CE04-9110-4AB3-8F5F-80EB89086427}" type="presOf" srcId="{E29999A4-E3D0-48E2-9C50-CF88B240DD5D}" destId="{CB7A90CD-EBF4-4FD7-9199-B066BCFA2107}" srcOrd="0" destOrd="2" presId="urn:microsoft.com/office/officeart/2008/layout/PictureStrips"/>
    <dgm:cxn modelId="{C6F27819-524C-46D0-980D-152F751CDC85}" type="presOf" srcId="{A03269E1-24A2-40C0-A06F-0CDDA4F799F6}" destId="{CB7A90CD-EBF4-4FD7-9199-B066BCFA2107}" srcOrd="0" destOrd="1" presId="urn:microsoft.com/office/officeart/2008/layout/PictureStrips"/>
    <dgm:cxn modelId="{D6469D20-E379-486D-BD29-764DC299E140}" type="presOf" srcId="{017790DF-8EB7-41F0-92DF-9E0F1B4258B2}" destId="{8FD3371F-5A1F-4015-B63D-EC897E0F6452}" srcOrd="0" destOrd="0" presId="urn:microsoft.com/office/officeart/2008/layout/PictureStrips"/>
    <dgm:cxn modelId="{618D6929-3106-4A09-BC46-9AAC8F2402ED}" type="presOf" srcId="{6C72FFF6-B501-49D8-B80C-88A2C63F3F86}" destId="{CB7A90CD-EBF4-4FD7-9199-B066BCFA2107}" srcOrd="0" destOrd="0" presId="urn:microsoft.com/office/officeart/2008/layout/PictureStrips"/>
    <dgm:cxn modelId="{6008343D-A8E9-4085-A417-34A54A6FCE2B}" srcId="{017790DF-8EB7-41F0-92DF-9E0F1B4258B2}" destId="{6C72FFF6-B501-49D8-B80C-88A2C63F3F86}" srcOrd="0" destOrd="0" parTransId="{CADC9585-6B37-4687-B344-D98E17713B4E}" sibTransId="{8C4B9678-6EB0-489E-84FB-1989224142E1}"/>
    <dgm:cxn modelId="{D3C6FC67-41B9-4634-BD17-5DA99C5630D1}" srcId="{6C72FFF6-B501-49D8-B80C-88A2C63F3F86}" destId="{9FA7E50D-6512-4E77-8AC5-5D3FBF7630D5}" srcOrd="2" destOrd="0" parTransId="{C5E2E435-8DC3-4394-81CA-96804A9C9F7C}" sibTransId="{E9CD2363-ACFF-401C-95DB-0A56A8253D34}"/>
    <dgm:cxn modelId="{1A464969-A05B-4661-ACF2-00F9C420F76D}" srcId="{6C72FFF6-B501-49D8-B80C-88A2C63F3F86}" destId="{E29999A4-E3D0-48E2-9C50-CF88B240DD5D}" srcOrd="1" destOrd="0" parTransId="{F768B0E0-C2F2-4F7D-94BA-C50D30823BBA}" sibTransId="{FDA98FEB-D548-4A60-9E0E-B7C1B8DA5455}"/>
    <dgm:cxn modelId="{03916080-D19D-47A3-8BD5-538ECA0B8435}" type="presOf" srcId="{AE17815A-F605-4874-8C7D-12F1626EF877}" destId="{CB7A90CD-EBF4-4FD7-9199-B066BCFA2107}" srcOrd="0" destOrd="5" presId="urn:microsoft.com/office/officeart/2008/layout/PictureStrips"/>
    <dgm:cxn modelId="{1BB1D0A8-33C2-4418-9421-D5C4376E8E11}" type="presOf" srcId="{55C16B8F-8D3D-44C5-9A94-5214408654C8}" destId="{CB7A90CD-EBF4-4FD7-9199-B066BCFA2107}" srcOrd="0" destOrd="4" presId="urn:microsoft.com/office/officeart/2008/layout/PictureStrips"/>
    <dgm:cxn modelId="{72CED7C7-DB8F-48EF-8558-617DB9D82678}" type="presOf" srcId="{9FA7E50D-6512-4E77-8AC5-5D3FBF7630D5}" destId="{CB7A90CD-EBF4-4FD7-9199-B066BCFA2107}" srcOrd="0" destOrd="3" presId="urn:microsoft.com/office/officeart/2008/layout/PictureStrips"/>
    <dgm:cxn modelId="{FA9C97F2-32BB-4A95-ABDF-6C1ABB09DDE2}" srcId="{6C72FFF6-B501-49D8-B80C-88A2C63F3F86}" destId="{55C16B8F-8D3D-44C5-9A94-5214408654C8}" srcOrd="3" destOrd="0" parTransId="{366B9841-45A5-450A-82FC-991E03200DC8}" sibTransId="{80953ADD-1D8A-4A7F-9DA2-61CFB71F4124}"/>
    <dgm:cxn modelId="{8303574A-305D-4B60-BB90-E5A2A85C4D52}" type="presParOf" srcId="{8FD3371F-5A1F-4015-B63D-EC897E0F6452}" destId="{32CF6FDA-D6CB-47DB-9643-E8C66D7F0A02}" srcOrd="0" destOrd="0" presId="urn:microsoft.com/office/officeart/2008/layout/PictureStrips"/>
    <dgm:cxn modelId="{BA23387D-FB1B-4E49-9F93-31A0309AA578}" type="presParOf" srcId="{32CF6FDA-D6CB-47DB-9643-E8C66D7F0A02}" destId="{CB7A90CD-EBF4-4FD7-9199-B066BCFA2107}" srcOrd="0" destOrd="0" presId="urn:microsoft.com/office/officeart/2008/layout/PictureStrips"/>
    <dgm:cxn modelId="{9C93E246-2E46-4E99-BD99-F2437BB614C7}" type="presParOf" srcId="{32CF6FDA-D6CB-47DB-9643-E8C66D7F0A02}" destId="{E71C23C7-CD7E-4E12-98DF-98A688F7C28F}" srcOrd="1" destOrd="0" presId="urn:microsoft.com/office/officeart/2008/layout/PictureStrip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57F9C88-D832-46F8-8796-2E033A75AF5B}" type="doc">
      <dgm:prSet loTypeId="urn:microsoft.com/office/officeart/2005/8/layout/vList3" loCatId="list" qsTypeId="urn:microsoft.com/office/officeart/2005/8/quickstyle/simple1" qsCatId="simple" csTypeId="urn:microsoft.com/office/officeart/2005/8/colors/accent2_1" csCatId="accent2" phldr="1"/>
      <dgm:spPr/>
      <dgm:t>
        <a:bodyPr/>
        <a:lstStyle/>
        <a:p>
          <a:endParaRPr lang="en-US"/>
        </a:p>
      </dgm:t>
    </dgm:pt>
    <dgm:pt modelId="{68954395-FC26-41F7-86D3-A9AB64183605}">
      <dgm:prSet/>
      <dgm:spPr/>
      <dgm:t>
        <a:bodyPr/>
        <a:lstStyle/>
        <a:p>
          <a:pPr algn="l"/>
          <a:r>
            <a:rPr lang="en-US" dirty="0"/>
            <a:t>The function of the archiving is to store important items over a long period under secure conditions</a:t>
          </a:r>
        </a:p>
      </dgm:t>
    </dgm:pt>
    <dgm:pt modelId="{B50A9BEC-13E8-4403-9B75-6E402E24C656}" type="parTrans" cxnId="{20D5C99B-78D5-43D3-8302-C6BECAFF2F64}">
      <dgm:prSet/>
      <dgm:spPr/>
      <dgm:t>
        <a:bodyPr/>
        <a:lstStyle/>
        <a:p>
          <a:endParaRPr lang="en-US"/>
        </a:p>
      </dgm:t>
    </dgm:pt>
    <dgm:pt modelId="{46B11A1F-60A2-4464-8DDF-24DF5ECA5C06}" type="sibTrans" cxnId="{20D5C99B-78D5-43D3-8302-C6BECAFF2F64}">
      <dgm:prSet/>
      <dgm:spPr/>
      <dgm:t>
        <a:bodyPr/>
        <a:lstStyle/>
        <a:p>
          <a:endParaRPr lang="en-US"/>
        </a:p>
      </dgm:t>
    </dgm:pt>
    <dgm:pt modelId="{0144FE00-1DDC-40E3-B6FD-BBA009FF8252}" type="pres">
      <dgm:prSet presAssocID="{557F9C88-D832-46F8-8796-2E033A75AF5B}" presName="linearFlow" presStyleCnt="0">
        <dgm:presLayoutVars>
          <dgm:dir/>
          <dgm:resizeHandles val="exact"/>
        </dgm:presLayoutVars>
      </dgm:prSet>
      <dgm:spPr/>
    </dgm:pt>
    <dgm:pt modelId="{D3E6C24F-5067-46D7-B540-EB482398B513}" type="pres">
      <dgm:prSet presAssocID="{68954395-FC26-41F7-86D3-A9AB64183605}" presName="composite" presStyleCnt="0"/>
      <dgm:spPr/>
    </dgm:pt>
    <dgm:pt modelId="{D175EA32-6CFC-4C96-B083-5531EF22ECD2}" type="pres">
      <dgm:prSet presAssocID="{68954395-FC26-41F7-86D3-A9AB64183605}" presName="imgShp" presStyleLbl="fgImgPlace1" presStyleIdx="0" presStyleCnt="1"/>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Box with solid fill"/>
        </a:ext>
      </dgm:extLst>
    </dgm:pt>
    <dgm:pt modelId="{9A26AC0D-25E9-4751-AADE-706434DEEDE0}" type="pres">
      <dgm:prSet presAssocID="{68954395-FC26-41F7-86D3-A9AB64183605}" presName="txShp" presStyleLbl="node1" presStyleIdx="0" presStyleCnt="1" custScaleY="78021" custLinFactNeighborX="-124" custLinFactNeighborY="-5102">
        <dgm:presLayoutVars>
          <dgm:bulletEnabled val="1"/>
        </dgm:presLayoutVars>
      </dgm:prSet>
      <dgm:spPr/>
    </dgm:pt>
  </dgm:ptLst>
  <dgm:cxnLst>
    <dgm:cxn modelId="{5CFC1F68-4BA8-448E-BA38-1028368E3592}" type="presOf" srcId="{557F9C88-D832-46F8-8796-2E033A75AF5B}" destId="{0144FE00-1DDC-40E3-B6FD-BBA009FF8252}" srcOrd="0" destOrd="0" presId="urn:microsoft.com/office/officeart/2005/8/layout/vList3"/>
    <dgm:cxn modelId="{20D5C99B-78D5-43D3-8302-C6BECAFF2F64}" srcId="{557F9C88-D832-46F8-8796-2E033A75AF5B}" destId="{68954395-FC26-41F7-86D3-A9AB64183605}" srcOrd="0" destOrd="0" parTransId="{B50A9BEC-13E8-4403-9B75-6E402E24C656}" sibTransId="{46B11A1F-60A2-4464-8DDF-24DF5ECA5C06}"/>
    <dgm:cxn modelId="{CDD461CD-F3DA-4CEC-B4E2-6DE16663AEE1}" type="presOf" srcId="{68954395-FC26-41F7-86D3-A9AB64183605}" destId="{9A26AC0D-25E9-4751-AADE-706434DEEDE0}" srcOrd="0" destOrd="0" presId="urn:microsoft.com/office/officeart/2005/8/layout/vList3"/>
    <dgm:cxn modelId="{0365121F-29F7-40C2-BB02-A5B5F7030818}" type="presParOf" srcId="{0144FE00-1DDC-40E3-B6FD-BBA009FF8252}" destId="{D3E6C24F-5067-46D7-B540-EB482398B513}" srcOrd="0" destOrd="0" presId="urn:microsoft.com/office/officeart/2005/8/layout/vList3"/>
    <dgm:cxn modelId="{DA9660C8-BDB5-45FC-A15F-B66D16E52310}" type="presParOf" srcId="{D3E6C24F-5067-46D7-B540-EB482398B513}" destId="{D175EA32-6CFC-4C96-B083-5531EF22ECD2}" srcOrd="0" destOrd="0" presId="urn:microsoft.com/office/officeart/2005/8/layout/vList3"/>
    <dgm:cxn modelId="{7D20BCD9-7D4B-4A33-9E42-BDFC071220F6}" type="presParOf" srcId="{D3E6C24F-5067-46D7-B540-EB482398B513}" destId="{9A26AC0D-25E9-4751-AADE-706434DEEDE0}"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57F9C88-D832-46F8-8796-2E033A75AF5B}" type="doc">
      <dgm:prSet loTypeId="urn:microsoft.com/office/officeart/2005/8/layout/vList3" loCatId="list" qsTypeId="urn:microsoft.com/office/officeart/2005/8/quickstyle/simple1" qsCatId="simple" csTypeId="urn:microsoft.com/office/officeart/2005/8/colors/accent3_1" csCatId="accent3" phldr="1"/>
      <dgm:spPr/>
      <dgm:t>
        <a:bodyPr/>
        <a:lstStyle/>
        <a:p>
          <a:endParaRPr lang="en-US"/>
        </a:p>
      </dgm:t>
    </dgm:pt>
    <dgm:pt modelId="{65B33701-DB73-4E1C-B68D-0BF2A77CD737}">
      <dgm:prSet/>
      <dgm:spPr/>
      <dgm:t>
        <a:bodyPr/>
        <a:lstStyle/>
        <a:p>
          <a:pPr algn="l"/>
          <a:r>
            <a:rPr lang="en-US" b="0" i="0" baseline="0" dirty="0"/>
            <a:t>All that is left at the end of the study is needed to demonstrate the validity and traceability of the scientific results. Therefore, the archives are so important</a:t>
          </a:r>
          <a:endParaRPr lang="en-US" dirty="0"/>
        </a:p>
      </dgm:t>
    </dgm:pt>
    <dgm:pt modelId="{D9F74A26-C246-4610-8A2B-7F80AE395FF3}" type="parTrans" cxnId="{55968FE6-8C54-4CA0-9F51-002AC22E8845}">
      <dgm:prSet/>
      <dgm:spPr/>
      <dgm:t>
        <a:bodyPr/>
        <a:lstStyle/>
        <a:p>
          <a:endParaRPr lang="en-US"/>
        </a:p>
      </dgm:t>
    </dgm:pt>
    <dgm:pt modelId="{5E21FFD4-77D7-439D-B3E1-AC6A3DC94995}" type="sibTrans" cxnId="{55968FE6-8C54-4CA0-9F51-002AC22E8845}">
      <dgm:prSet/>
      <dgm:spPr/>
      <dgm:t>
        <a:bodyPr/>
        <a:lstStyle/>
        <a:p>
          <a:endParaRPr lang="en-US"/>
        </a:p>
      </dgm:t>
    </dgm:pt>
    <dgm:pt modelId="{0144FE00-1DDC-40E3-B6FD-BBA009FF8252}" type="pres">
      <dgm:prSet presAssocID="{557F9C88-D832-46F8-8796-2E033A75AF5B}" presName="linearFlow" presStyleCnt="0">
        <dgm:presLayoutVars>
          <dgm:dir/>
          <dgm:resizeHandles val="exact"/>
        </dgm:presLayoutVars>
      </dgm:prSet>
      <dgm:spPr/>
    </dgm:pt>
    <dgm:pt modelId="{6A3418A1-6174-47B9-A89A-F4470D90075B}" type="pres">
      <dgm:prSet presAssocID="{65B33701-DB73-4E1C-B68D-0BF2A77CD737}" presName="composite" presStyleCnt="0"/>
      <dgm:spPr/>
    </dgm:pt>
    <dgm:pt modelId="{D2AD8C00-7DA5-400C-90A9-9499C00BCB7C}" type="pres">
      <dgm:prSet presAssocID="{65B33701-DB73-4E1C-B68D-0BF2A77CD737}" presName="imgShp" presStyleLbl="fgImgPlace1" presStyleIdx="0" presStyleCnt="1"/>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Filing Box Archive with solid fill"/>
        </a:ext>
      </dgm:extLst>
    </dgm:pt>
    <dgm:pt modelId="{366DE66F-68A1-4BBD-831B-798093B90368}" type="pres">
      <dgm:prSet presAssocID="{65B33701-DB73-4E1C-B68D-0BF2A77CD737}" presName="txShp" presStyleLbl="node1" presStyleIdx="0" presStyleCnt="1" custScaleY="88839">
        <dgm:presLayoutVars>
          <dgm:bulletEnabled val="1"/>
        </dgm:presLayoutVars>
      </dgm:prSet>
      <dgm:spPr/>
    </dgm:pt>
  </dgm:ptLst>
  <dgm:cxnLst>
    <dgm:cxn modelId="{B710CD30-AE89-4483-A1C8-345A6E5CA0DD}" type="presOf" srcId="{65B33701-DB73-4E1C-B68D-0BF2A77CD737}" destId="{366DE66F-68A1-4BBD-831B-798093B90368}" srcOrd="0" destOrd="0" presId="urn:microsoft.com/office/officeart/2005/8/layout/vList3"/>
    <dgm:cxn modelId="{5CFC1F68-4BA8-448E-BA38-1028368E3592}" type="presOf" srcId="{557F9C88-D832-46F8-8796-2E033A75AF5B}" destId="{0144FE00-1DDC-40E3-B6FD-BBA009FF8252}" srcOrd="0" destOrd="0" presId="urn:microsoft.com/office/officeart/2005/8/layout/vList3"/>
    <dgm:cxn modelId="{55968FE6-8C54-4CA0-9F51-002AC22E8845}" srcId="{557F9C88-D832-46F8-8796-2E033A75AF5B}" destId="{65B33701-DB73-4E1C-B68D-0BF2A77CD737}" srcOrd="0" destOrd="0" parTransId="{D9F74A26-C246-4610-8A2B-7F80AE395FF3}" sibTransId="{5E21FFD4-77D7-439D-B3E1-AC6A3DC94995}"/>
    <dgm:cxn modelId="{3A2BAC6E-44EF-40B3-A580-A2A1FE922B01}" type="presParOf" srcId="{0144FE00-1DDC-40E3-B6FD-BBA009FF8252}" destId="{6A3418A1-6174-47B9-A89A-F4470D90075B}" srcOrd="0" destOrd="0" presId="urn:microsoft.com/office/officeart/2005/8/layout/vList3"/>
    <dgm:cxn modelId="{7009B746-EF27-4431-B74A-62AC8958AB1E}" type="presParOf" srcId="{6A3418A1-6174-47B9-A89A-F4470D90075B}" destId="{D2AD8C00-7DA5-400C-90A9-9499C00BCB7C}" srcOrd="0" destOrd="0" presId="urn:microsoft.com/office/officeart/2005/8/layout/vList3"/>
    <dgm:cxn modelId="{2F01011A-3670-41CC-9D7F-0691D7BBC312}" type="presParOf" srcId="{6A3418A1-6174-47B9-A89A-F4470D90075B}" destId="{366DE66F-68A1-4BBD-831B-798093B90368}"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D91AF77-F714-B74B-8229-21B56CE9F59C}" type="doc">
      <dgm:prSet loTypeId="urn:microsoft.com/office/officeart/2005/8/layout/default" loCatId="" qsTypeId="urn:microsoft.com/office/officeart/2005/8/quickstyle/simple3" qsCatId="simple" csTypeId="urn:microsoft.com/office/officeart/2005/8/colors/colorful1" csCatId="colorful" phldr="1"/>
      <dgm:spPr/>
      <dgm:t>
        <a:bodyPr/>
        <a:lstStyle/>
        <a:p>
          <a:endParaRPr lang="en-US"/>
        </a:p>
      </dgm:t>
    </dgm:pt>
    <dgm:pt modelId="{0DF818DA-ECEC-044E-B549-C10D8222BB03}">
      <dgm:prSet phldrT="[Text]"/>
      <dgm:spPr/>
      <dgm:t>
        <a:bodyPr/>
        <a:lstStyle/>
        <a:p>
          <a:pPr>
            <a:buFont typeface="Arial" panose="020B0604020202020204" pitchFamily="34" charset="0"/>
            <a:buChar char="•"/>
          </a:pPr>
          <a:r>
            <a:rPr lang="en-US" dirty="0">
              <a:cs typeface="Arial"/>
            </a:rPr>
            <a:t>Submission number</a:t>
          </a:r>
          <a:endParaRPr lang="en-US" dirty="0"/>
        </a:p>
      </dgm:t>
    </dgm:pt>
    <dgm:pt modelId="{B45AE475-17DB-EC4B-8710-DFA105D802C5}" type="parTrans" cxnId="{D835DD89-D1B8-5148-8B67-E9EC1B8559B0}">
      <dgm:prSet/>
      <dgm:spPr/>
      <dgm:t>
        <a:bodyPr/>
        <a:lstStyle/>
        <a:p>
          <a:endParaRPr lang="en-US"/>
        </a:p>
      </dgm:t>
    </dgm:pt>
    <dgm:pt modelId="{A764E894-50A3-FC48-9E7C-04C7275878A3}" type="sibTrans" cxnId="{D835DD89-D1B8-5148-8B67-E9EC1B8559B0}">
      <dgm:prSet/>
      <dgm:spPr/>
      <dgm:t>
        <a:bodyPr/>
        <a:lstStyle/>
        <a:p>
          <a:endParaRPr lang="en-US"/>
        </a:p>
      </dgm:t>
    </dgm:pt>
    <dgm:pt modelId="{A08F4F95-2181-6446-8B3F-671AE62AB6D4}">
      <dgm:prSet/>
      <dgm:spPr/>
      <dgm:t>
        <a:bodyPr/>
        <a:lstStyle/>
        <a:p>
          <a:r>
            <a:rPr lang="en-US" dirty="0">
              <a:cs typeface="Arial"/>
            </a:rPr>
            <a:t>Department/group</a:t>
          </a:r>
        </a:p>
      </dgm:t>
    </dgm:pt>
    <dgm:pt modelId="{9DCE53F7-EC05-D74F-BAE5-21766F41575C}" type="parTrans" cxnId="{12210961-9A10-B341-ABB9-7FCC8BA4A140}">
      <dgm:prSet/>
      <dgm:spPr/>
      <dgm:t>
        <a:bodyPr/>
        <a:lstStyle/>
        <a:p>
          <a:endParaRPr lang="en-US"/>
        </a:p>
      </dgm:t>
    </dgm:pt>
    <dgm:pt modelId="{0B3CC916-EF10-EB48-AF9D-A50F1CD93948}" type="sibTrans" cxnId="{12210961-9A10-B341-ABB9-7FCC8BA4A140}">
      <dgm:prSet/>
      <dgm:spPr/>
      <dgm:t>
        <a:bodyPr/>
        <a:lstStyle/>
        <a:p>
          <a:endParaRPr lang="en-US"/>
        </a:p>
      </dgm:t>
    </dgm:pt>
    <dgm:pt modelId="{39FFE77E-8D2B-7849-89A5-3529226674D7}">
      <dgm:prSet/>
      <dgm:spPr/>
      <dgm:t>
        <a:bodyPr/>
        <a:lstStyle/>
        <a:p>
          <a:r>
            <a:rPr lang="en-US" dirty="0">
              <a:cs typeface="Arial"/>
            </a:rPr>
            <a:t>Project</a:t>
          </a:r>
        </a:p>
      </dgm:t>
    </dgm:pt>
    <dgm:pt modelId="{BDA377E0-48DF-EE49-9D5C-4394EF62FC27}" type="parTrans" cxnId="{8555C6C1-ED80-4140-8C52-9866AFB30E7B}">
      <dgm:prSet/>
      <dgm:spPr/>
      <dgm:t>
        <a:bodyPr/>
        <a:lstStyle/>
        <a:p>
          <a:endParaRPr lang="en-US"/>
        </a:p>
      </dgm:t>
    </dgm:pt>
    <dgm:pt modelId="{B3433ECF-D71E-614D-BB46-0EDA6608A59B}" type="sibTrans" cxnId="{8555C6C1-ED80-4140-8C52-9866AFB30E7B}">
      <dgm:prSet/>
      <dgm:spPr/>
      <dgm:t>
        <a:bodyPr/>
        <a:lstStyle/>
        <a:p>
          <a:endParaRPr lang="en-US"/>
        </a:p>
      </dgm:t>
    </dgm:pt>
    <dgm:pt modelId="{8CA7E818-7938-544D-B27E-8DC2AF4A6B40}">
      <dgm:prSet/>
      <dgm:spPr/>
      <dgm:t>
        <a:bodyPr/>
        <a:lstStyle/>
        <a:p>
          <a:r>
            <a:rPr lang="en-US" dirty="0">
              <a:cs typeface="Arial"/>
            </a:rPr>
            <a:t>Study number</a:t>
          </a:r>
        </a:p>
      </dgm:t>
    </dgm:pt>
    <dgm:pt modelId="{BE62F943-1E5F-714B-B10E-547D68715D7B}" type="parTrans" cxnId="{5BFEE666-C2DD-5442-9D84-1A2AF0A1232F}">
      <dgm:prSet/>
      <dgm:spPr/>
      <dgm:t>
        <a:bodyPr/>
        <a:lstStyle/>
        <a:p>
          <a:endParaRPr lang="en-US"/>
        </a:p>
      </dgm:t>
    </dgm:pt>
    <dgm:pt modelId="{C239CA71-C8E1-ED43-BC49-ED8477296077}" type="sibTrans" cxnId="{5BFEE666-C2DD-5442-9D84-1A2AF0A1232F}">
      <dgm:prSet/>
      <dgm:spPr/>
      <dgm:t>
        <a:bodyPr/>
        <a:lstStyle/>
        <a:p>
          <a:endParaRPr lang="en-US"/>
        </a:p>
      </dgm:t>
    </dgm:pt>
    <dgm:pt modelId="{E8892333-2BB0-A94B-998B-B1254810D361}">
      <dgm:prSet/>
      <dgm:spPr/>
      <dgm:t>
        <a:bodyPr/>
        <a:lstStyle/>
        <a:p>
          <a:r>
            <a:rPr lang="en-US" dirty="0">
              <a:cs typeface="Arial"/>
            </a:rPr>
            <a:t>Quantity</a:t>
          </a:r>
        </a:p>
      </dgm:t>
    </dgm:pt>
    <dgm:pt modelId="{93B5D863-8872-514D-BFE5-255DCD2F85D9}" type="parTrans" cxnId="{F25D2D7A-AE86-C24C-98AE-12E43B7BA124}">
      <dgm:prSet/>
      <dgm:spPr/>
      <dgm:t>
        <a:bodyPr/>
        <a:lstStyle/>
        <a:p>
          <a:endParaRPr lang="en-US"/>
        </a:p>
      </dgm:t>
    </dgm:pt>
    <dgm:pt modelId="{B6BA4802-3E1A-5D4D-80BB-E45FD2C11DF5}" type="sibTrans" cxnId="{F25D2D7A-AE86-C24C-98AE-12E43B7BA124}">
      <dgm:prSet/>
      <dgm:spPr/>
      <dgm:t>
        <a:bodyPr/>
        <a:lstStyle/>
        <a:p>
          <a:endParaRPr lang="en-US"/>
        </a:p>
      </dgm:t>
    </dgm:pt>
    <dgm:pt modelId="{44936582-B5E8-5640-9B27-17AF4C437F8C}">
      <dgm:prSet/>
      <dgm:spPr/>
      <dgm:t>
        <a:bodyPr/>
        <a:lstStyle/>
        <a:p>
          <a:r>
            <a:rPr lang="en-US" dirty="0">
              <a:cs typeface="Arial"/>
            </a:rPr>
            <a:t>Description</a:t>
          </a:r>
        </a:p>
      </dgm:t>
    </dgm:pt>
    <dgm:pt modelId="{586DFBD3-BCA4-D047-80FD-ECC910A96AE4}" type="parTrans" cxnId="{35B82A2B-8CA6-9D4B-BD13-F32B8A26C16C}">
      <dgm:prSet/>
      <dgm:spPr/>
      <dgm:t>
        <a:bodyPr/>
        <a:lstStyle/>
        <a:p>
          <a:endParaRPr lang="en-US"/>
        </a:p>
      </dgm:t>
    </dgm:pt>
    <dgm:pt modelId="{F036A736-C7D5-C34C-95D9-AB9D44BFCFC8}" type="sibTrans" cxnId="{35B82A2B-8CA6-9D4B-BD13-F32B8A26C16C}">
      <dgm:prSet/>
      <dgm:spPr/>
      <dgm:t>
        <a:bodyPr/>
        <a:lstStyle/>
        <a:p>
          <a:endParaRPr lang="en-US"/>
        </a:p>
      </dgm:t>
    </dgm:pt>
    <dgm:pt modelId="{7C312BC8-8034-4742-A1A9-B6B60BCE34AD}">
      <dgm:prSet/>
      <dgm:spPr/>
      <dgm:t>
        <a:bodyPr/>
        <a:lstStyle/>
        <a:p>
          <a:r>
            <a:rPr lang="en-US" dirty="0">
              <a:cs typeface="Arial"/>
            </a:rPr>
            <a:t>Comments </a:t>
          </a:r>
        </a:p>
      </dgm:t>
    </dgm:pt>
    <dgm:pt modelId="{692F7C4A-D16D-5C43-B90A-809AE8444DA6}" type="parTrans" cxnId="{A2D963F4-4517-3046-AE7A-CC498BD5D412}">
      <dgm:prSet/>
      <dgm:spPr/>
      <dgm:t>
        <a:bodyPr/>
        <a:lstStyle/>
        <a:p>
          <a:endParaRPr lang="en-US"/>
        </a:p>
      </dgm:t>
    </dgm:pt>
    <dgm:pt modelId="{A2730448-F955-FC4A-8B71-0FEB644C8E2F}" type="sibTrans" cxnId="{A2D963F4-4517-3046-AE7A-CC498BD5D412}">
      <dgm:prSet/>
      <dgm:spPr/>
      <dgm:t>
        <a:bodyPr/>
        <a:lstStyle/>
        <a:p>
          <a:endParaRPr lang="en-US"/>
        </a:p>
      </dgm:t>
    </dgm:pt>
    <dgm:pt modelId="{88A51F29-3767-5348-B6FF-5F4229B51BB5}">
      <dgm:prSet/>
      <dgm:spPr/>
      <dgm:t>
        <a:bodyPr/>
        <a:lstStyle/>
        <a:p>
          <a:r>
            <a:rPr lang="en-US" dirty="0">
              <a:cs typeface="Arial"/>
            </a:rPr>
            <a:t>Date/Signature of submitter/Signature of archivist</a:t>
          </a:r>
        </a:p>
      </dgm:t>
    </dgm:pt>
    <dgm:pt modelId="{8E06B886-2E1F-054C-80BA-F950A6B912DB}" type="parTrans" cxnId="{80080472-248C-6E4A-A9F5-6C46EEFDE314}">
      <dgm:prSet/>
      <dgm:spPr/>
      <dgm:t>
        <a:bodyPr/>
        <a:lstStyle/>
        <a:p>
          <a:endParaRPr lang="en-US"/>
        </a:p>
      </dgm:t>
    </dgm:pt>
    <dgm:pt modelId="{BD830FF3-31DB-EC49-A7F8-0A2FBBAC6768}" type="sibTrans" cxnId="{80080472-248C-6E4A-A9F5-6C46EEFDE314}">
      <dgm:prSet/>
      <dgm:spPr/>
      <dgm:t>
        <a:bodyPr/>
        <a:lstStyle/>
        <a:p>
          <a:endParaRPr lang="en-US"/>
        </a:p>
      </dgm:t>
    </dgm:pt>
    <dgm:pt modelId="{D503B966-A2CD-DE49-ACFE-0784C1629240}" type="pres">
      <dgm:prSet presAssocID="{8D91AF77-F714-B74B-8229-21B56CE9F59C}" presName="diagram" presStyleCnt="0">
        <dgm:presLayoutVars>
          <dgm:dir/>
          <dgm:resizeHandles val="exact"/>
        </dgm:presLayoutVars>
      </dgm:prSet>
      <dgm:spPr/>
    </dgm:pt>
    <dgm:pt modelId="{8AAD9DDD-2712-584A-9E2A-452FEDE45C08}" type="pres">
      <dgm:prSet presAssocID="{0DF818DA-ECEC-044E-B549-C10D8222BB03}" presName="node" presStyleLbl="node1" presStyleIdx="0" presStyleCnt="8">
        <dgm:presLayoutVars>
          <dgm:bulletEnabled val="1"/>
        </dgm:presLayoutVars>
      </dgm:prSet>
      <dgm:spPr/>
    </dgm:pt>
    <dgm:pt modelId="{10EB47CC-BC39-B046-B3D7-024D6975FE36}" type="pres">
      <dgm:prSet presAssocID="{A764E894-50A3-FC48-9E7C-04C7275878A3}" presName="sibTrans" presStyleCnt="0"/>
      <dgm:spPr/>
    </dgm:pt>
    <dgm:pt modelId="{F7EC2F49-AF5F-0241-83F8-4F08D46FC2C9}" type="pres">
      <dgm:prSet presAssocID="{A08F4F95-2181-6446-8B3F-671AE62AB6D4}" presName="node" presStyleLbl="node1" presStyleIdx="1" presStyleCnt="8">
        <dgm:presLayoutVars>
          <dgm:bulletEnabled val="1"/>
        </dgm:presLayoutVars>
      </dgm:prSet>
      <dgm:spPr/>
    </dgm:pt>
    <dgm:pt modelId="{15F4931B-736F-444D-8E9D-A875B4445066}" type="pres">
      <dgm:prSet presAssocID="{0B3CC916-EF10-EB48-AF9D-A50F1CD93948}" presName="sibTrans" presStyleCnt="0"/>
      <dgm:spPr/>
    </dgm:pt>
    <dgm:pt modelId="{0FCC0A19-7182-8C4F-B242-44D964E495C5}" type="pres">
      <dgm:prSet presAssocID="{39FFE77E-8D2B-7849-89A5-3529226674D7}" presName="node" presStyleLbl="node1" presStyleIdx="2" presStyleCnt="8">
        <dgm:presLayoutVars>
          <dgm:bulletEnabled val="1"/>
        </dgm:presLayoutVars>
      </dgm:prSet>
      <dgm:spPr/>
    </dgm:pt>
    <dgm:pt modelId="{FAD6CFF5-ECA6-A642-90B3-B24456FE19C5}" type="pres">
      <dgm:prSet presAssocID="{B3433ECF-D71E-614D-BB46-0EDA6608A59B}" presName="sibTrans" presStyleCnt="0"/>
      <dgm:spPr/>
    </dgm:pt>
    <dgm:pt modelId="{76208A2C-186B-914B-B001-7207C538A972}" type="pres">
      <dgm:prSet presAssocID="{8CA7E818-7938-544D-B27E-8DC2AF4A6B40}" presName="node" presStyleLbl="node1" presStyleIdx="3" presStyleCnt="8">
        <dgm:presLayoutVars>
          <dgm:bulletEnabled val="1"/>
        </dgm:presLayoutVars>
      </dgm:prSet>
      <dgm:spPr/>
    </dgm:pt>
    <dgm:pt modelId="{884C747C-B524-C845-A1E6-259BF6FBECA2}" type="pres">
      <dgm:prSet presAssocID="{C239CA71-C8E1-ED43-BC49-ED8477296077}" presName="sibTrans" presStyleCnt="0"/>
      <dgm:spPr/>
    </dgm:pt>
    <dgm:pt modelId="{B3EE82D5-0D42-1F47-B2F8-2A6434D73841}" type="pres">
      <dgm:prSet presAssocID="{E8892333-2BB0-A94B-998B-B1254810D361}" presName="node" presStyleLbl="node1" presStyleIdx="4" presStyleCnt="8">
        <dgm:presLayoutVars>
          <dgm:bulletEnabled val="1"/>
        </dgm:presLayoutVars>
      </dgm:prSet>
      <dgm:spPr/>
    </dgm:pt>
    <dgm:pt modelId="{6441DFB6-6FA3-9746-9EBA-5FE0E95E6978}" type="pres">
      <dgm:prSet presAssocID="{B6BA4802-3E1A-5D4D-80BB-E45FD2C11DF5}" presName="sibTrans" presStyleCnt="0"/>
      <dgm:spPr/>
    </dgm:pt>
    <dgm:pt modelId="{AB677CD5-E764-F34A-A1B0-1CC0BA83F326}" type="pres">
      <dgm:prSet presAssocID="{44936582-B5E8-5640-9B27-17AF4C437F8C}" presName="node" presStyleLbl="node1" presStyleIdx="5" presStyleCnt="8">
        <dgm:presLayoutVars>
          <dgm:bulletEnabled val="1"/>
        </dgm:presLayoutVars>
      </dgm:prSet>
      <dgm:spPr/>
    </dgm:pt>
    <dgm:pt modelId="{CC935994-4685-7543-BB25-E7714D0E5AC4}" type="pres">
      <dgm:prSet presAssocID="{F036A736-C7D5-C34C-95D9-AB9D44BFCFC8}" presName="sibTrans" presStyleCnt="0"/>
      <dgm:spPr/>
    </dgm:pt>
    <dgm:pt modelId="{83D55377-E9CC-DF4F-AC03-8A3E8FCA6572}" type="pres">
      <dgm:prSet presAssocID="{7C312BC8-8034-4742-A1A9-B6B60BCE34AD}" presName="node" presStyleLbl="node1" presStyleIdx="6" presStyleCnt="8">
        <dgm:presLayoutVars>
          <dgm:bulletEnabled val="1"/>
        </dgm:presLayoutVars>
      </dgm:prSet>
      <dgm:spPr/>
    </dgm:pt>
    <dgm:pt modelId="{537F29F3-0DF0-764C-9D2C-F2CECDC06027}" type="pres">
      <dgm:prSet presAssocID="{A2730448-F955-FC4A-8B71-0FEB644C8E2F}" presName="sibTrans" presStyleCnt="0"/>
      <dgm:spPr/>
    </dgm:pt>
    <dgm:pt modelId="{7E7CBA73-4DDB-4347-A782-2B30C2547AF5}" type="pres">
      <dgm:prSet presAssocID="{88A51F29-3767-5348-B6FF-5F4229B51BB5}" presName="node" presStyleLbl="node1" presStyleIdx="7" presStyleCnt="8">
        <dgm:presLayoutVars>
          <dgm:bulletEnabled val="1"/>
        </dgm:presLayoutVars>
      </dgm:prSet>
      <dgm:spPr/>
    </dgm:pt>
  </dgm:ptLst>
  <dgm:cxnLst>
    <dgm:cxn modelId="{FB565E06-02AE-474B-BF0E-1CF4CC20E492}" type="presOf" srcId="{44936582-B5E8-5640-9B27-17AF4C437F8C}" destId="{AB677CD5-E764-F34A-A1B0-1CC0BA83F326}" srcOrd="0" destOrd="0" presId="urn:microsoft.com/office/officeart/2005/8/layout/default"/>
    <dgm:cxn modelId="{9F66B828-2BA4-B949-BB24-EB2B0E41B0A8}" type="presOf" srcId="{0DF818DA-ECEC-044E-B549-C10D8222BB03}" destId="{8AAD9DDD-2712-584A-9E2A-452FEDE45C08}" srcOrd="0" destOrd="0" presId="urn:microsoft.com/office/officeart/2005/8/layout/default"/>
    <dgm:cxn modelId="{35B82A2B-8CA6-9D4B-BD13-F32B8A26C16C}" srcId="{8D91AF77-F714-B74B-8229-21B56CE9F59C}" destId="{44936582-B5E8-5640-9B27-17AF4C437F8C}" srcOrd="5" destOrd="0" parTransId="{586DFBD3-BCA4-D047-80FD-ECC910A96AE4}" sibTransId="{F036A736-C7D5-C34C-95D9-AB9D44BFCFC8}"/>
    <dgm:cxn modelId="{9D29FF33-DC47-A04E-9EF3-4CBB8138A412}" type="presOf" srcId="{8CA7E818-7938-544D-B27E-8DC2AF4A6B40}" destId="{76208A2C-186B-914B-B001-7207C538A972}" srcOrd="0" destOrd="0" presId="urn:microsoft.com/office/officeart/2005/8/layout/default"/>
    <dgm:cxn modelId="{12210961-9A10-B341-ABB9-7FCC8BA4A140}" srcId="{8D91AF77-F714-B74B-8229-21B56CE9F59C}" destId="{A08F4F95-2181-6446-8B3F-671AE62AB6D4}" srcOrd="1" destOrd="0" parTransId="{9DCE53F7-EC05-D74F-BAE5-21766F41575C}" sibTransId="{0B3CC916-EF10-EB48-AF9D-A50F1CD93948}"/>
    <dgm:cxn modelId="{5BFEE666-C2DD-5442-9D84-1A2AF0A1232F}" srcId="{8D91AF77-F714-B74B-8229-21B56CE9F59C}" destId="{8CA7E818-7938-544D-B27E-8DC2AF4A6B40}" srcOrd="3" destOrd="0" parTransId="{BE62F943-1E5F-714B-B10E-547D68715D7B}" sibTransId="{C239CA71-C8E1-ED43-BC49-ED8477296077}"/>
    <dgm:cxn modelId="{A5A38E6E-8440-5144-AD8E-33585805B3D2}" type="presOf" srcId="{88A51F29-3767-5348-B6FF-5F4229B51BB5}" destId="{7E7CBA73-4DDB-4347-A782-2B30C2547AF5}" srcOrd="0" destOrd="0" presId="urn:microsoft.com/office/officeart/2005/8/layout/default"/>
    <dgm:cxn modelId="{80080472-248C-6E4A-A9F5-6C46EEFDE314}" srcId="{8D91AF77-F714-B74B-8229-21B56CE9F59C}" destId="{88A51F29-3767-5348-B6FF-5F4229B51BB5}" srcOrd="7" destOrd="0" parTransId="{8E06B886-2E1F-054C-80BA-F950A6B912DB}" sibTransId="{BD830FF3-31DB-EC49-A7F8-0A2FBBAC6768}"/>
    <dgm:cxn modelId="{F25D2D7A-AE86-C24C-98AE-12E43B7BA124}" srcId="{8D91AF77-F714-B74B-8229-21B56CE9F59C}" destId="{E8892333-2BB0-A94B-998B-B1254810D361}" srcOrd="4" destOrd="0" parTransId="{93B5D863-8872-514D-BFE5-255DCD2F85D9}" sibTransId="{B6BA4802-3E1A-5D4D-80BB-E45FD2C11DF5}"/>
    <dgm:cxn modelId="{59E48D82-9FCC-544B-94FB-BB2970016286}" type="presOf" srcId="{39FFE77E-8D2B-7849-89A5-3529226674D7}" destId="{0FCC0A19-7182-8C4F-B242-44D964E495C5}" srcOrd="0" destOrd="0" presId="urn:microsoft.com/office/officeart/2005/8/layout/default"/>
    <dgm:cxn modelId="{128E3E86-2304-174D-81A2-000D34896866}" type="presOf" srcId="{E8892333-2BB0-A94B-998B-B1254810D361}" destId="{B3EE82D5-0D42-1F47-B2F8-2A6434D73841}" srcOrd="0" destOrd="0" presId="urn:microsoft.com/office/officeart/2005/8/layout/default"/>
    <dgm:cxn modelId="{D835DD89-D1B8-5148-8B67-E9EC1B8559B0}" srcId="{8D91AF77-F714-B74B-8229-21B56CE9F59C}" destId="{0DF818DA-ECEC-044E-B549-C10D8222BB03}" srcOrd="0" destOrd="0" parTransId="{B45AE475-17DB-EC4B-8710-DFA105D802C5}" sibTransId="{A764E894-50A3-FC48-9E7C-04C7275878A3}"/>
    <dgm:cxn modelId="{6D6B77A0-C1EF-CA4F-8049-2D279B859EED}" type="presOf" srcId="{A08F4F95-2181-6446-8B3F-671AE62AB6D4}" destId="{F7EC2F49-AF5F-0241-83F8-4F08D46FC2C9}" srcOrd="0" destOrd="0" presId="urn:microsoft.com/office/officeart/2005/8/layout/default"/>
    <dgm:cxn modelId="{8555C6C1-ED80-4140-8C52-9866AFB30E7B}" srcId="{8D91AF77-F714-B74B-8229-21B56CE9F59C}" destId="{39FFE77E-8D2B-7849-89A5-3529226674D7}" srcOrd="2" destOrd="0" parTransId="{BDA377E0-48DF-EE49-9D5C-4394EF62FC27}" sibTransId="{B3433ECF-D71E-614D-BB46-0EDA6608A59B}"/>
    <dgm:cxn modelId="{F78FF0C6-2A3F-574E-84D3-D8BFAD9D2692}" type="presOf" srcId="{7C312BC8-8034-4742-A1A9-B6B60BCE34AD}" destId="{83D55377-E9CC-DF4F-AC03-8A3E8FCA6572}" srcOrd="0" destOrd="0" presId="urn:microsoft.com/office/officeart/2005/8/layout/default"/>
    <dgm:cxn modelId="{17C4DFCC-BC8F-8049-B281-A791C7379C30}" type="presOf" srcId="{8D91AF77-F714-B74B-8229-21B56CE9F59C}" destId="{D503B966-A2CD-DE49-ACFE-0784C1629240}" srcOrd="0" destOrd="0" presId="urn:microsoft.com/office/officeart/2005/8/layout/default"/>
    <dgm:cxn modelId="{A2D963F4-4517-3046-AE7A-CC498BD5D412}" srcId="{8D91AF77-F714-B74B-8229-21B56CE9F59C}" destId="{7C312BC8-8034-4742-A1A9-B6B60BCE34AD}" srcOrd="6" destOrd="0" parTransId="{692F7C4A-D16D-5C43-B90A-809AE8444DA6}" sibTransId="{A2730448-F955-FC4A-8B71-0FEB644C8E2F}"/>
    <dgm:cxn modelId="{075CA1F2-51FC-7641-B8AC-2A026DA99685}" type="presParOf" srcId="{D503B966-A2CD-DE49-ACFE-0784C1629240}" destId="{8AAD9DDD-2712-584A-9E2A-452FEDE45C08}" srcOrd="0" destOrd="0" presId="urn:microsoft.com/office/officeart/2005/8/layout/default"/>
    <dgm:cxn modelId="{D77E54D6-613E-204B-BDF4-7F1EE25E4929}" type="presParOf" srcId="{D503B966-A2CD-DE49-ACFE-0784C1629240}" destId="{10EB47CC-BC39-B046-B3D7-024D6975FE36}" srcOrd="1" destOrd="0" presId="urn:microsoft.com/office/officeart/2005/8/layout/default"/>
    <dgm:cxn modelId="{CEF09C8C-EECE-C647-8959-52400792C546}" type="presParOf" srcId="{D503B966-A2CD-DE49-ACFE-0784C1629240}" destId="{F7EC2F49-AF5F-0241-83F8-4F08D46FC2C9}" srcOrd="2" destOrd="0" presId="urn:microsoft.com/office/officeart/2005/8/layout/default"/>
    <dgm:cxn modelId="{06259F53-E5DF-1042-8637-2FC854E6A6FE}" type="presParOf" srcId="{D503B966-A2CD-DE49-ACFE-0784C1629240}" destId="{15F4931B-736F-444D-8E9D-A875B4445066}" srcOrd="3" destOrd="0" presId="urn:microsoft.com/office/officeart/2005/8/layout/default"/>
    <dgm:cxn modelId="{98A98D6C-6496-7B42-86DE-6695915DA458}" type="presParOf" srcId="{D503B966-A2CD-DE49-ACFE-0784C1629240}" destId="{0FCC0A19-7182-8C4F-B242-44D964E495C5}" srcOrd="4" destOrd="0" presId="urn:microsoft.com/office/officeart/2005/8/layout/default"/>
    <dgm:cxn modelId="{C758237D-02D7-3743-9362-AEC456273FFE}" type="presParOf" srcId="{D503B966-A2CD-DE49-ACFE-0784C1629240}" destId="{FAD6CFF5-ECA6-A642-90B3-B24456FE19C5}" srcOrd="5" destOrd="0" presId="urn:microsoft.com/office/officeart/2005/8/layout/default"/>
    <dgm:cxn modelId="{794CC16D-6243-624D-89AB-D7BA199515F7}" type="presParOf" srcId="{D503B966-A2CD-DE49-ACFE-0784C1629240}" destId="{76208A2C-186B-914B-B001-7207C538A972}" srcOrd="6" destOrd="0" presId="urn:microsoft.com/office/officeart/2005/8/layout/default"/>
    <dgm:cxn modelId="{CCCC0BAA-77E6-BE41-991E-1D133F324142}" type="presParOf" srcId="{D503B966-A2CD-DE49-ACFE-0784C1629240}" destId="{884C747C-B524-C845-A1E6-259BF6FBECA2}" srcOrd="7" destOrd="0" presId="urn:microsoft.com/office/officeart/2005/8/layout/default"/>
    <dgm:cxn modelId="{0859D682-DAB2-B94F-A18D-D019BF873564}" type="presParOf" srcId="{D503B966-A2CD-DE49-ACFE-0784C1629240}" destId="{B3EE82D5-0D42-1F47-B2F8-2A6434D73841}" srcOrd="8" destOrd="0" presId="urn:microsoft.com/office/officeart/2005/8/layout/default"/>
    <dgm:cxn modelId="{82237D6E-ACC5-7745-8AFF-5B0D0553A49F}" type="presParOf" srcId="{D503B966-A2CD-DE49-ACFE-0784C1629240}" destId="{6441DFB6-6FA3-9746-9EBA-5FE0E95E6978}" srcOrd="9" destOrd="0" presId="urn:microsoft.com/office/officeart/2005/8/layout/default"/>
    <dgm:cxn modelId="{1714D258-25A8-4047-8F22-4317950741B4}" type="presParOf" srcId="{D503B966-A2CD-DE49-ACFE-0784C1629240}" destId="{AB677CD5-E764-F34A-A1B0-1CC0BA83F326}" srcOrd="10" destOrd="0" presId="urn:microsoft.com/office/officeart/2005/8/layout/default"/>
    <dgm:cxn modelId="{B3794B06-2AA9-EF48-BB8C-AD04118EE0E1}" type="presParOf" srcId="{D503B966-A2CD-DE49-ACFE-0784C1629240}" destId="{CC935994-4685-7543-BB25-E7714D0E5AC4}" srcOrd="11" destOrd="0" presId="urn:microsoft.com/office/officeart/2005/8/layout/default"/>
    <dgm:cxn modelId="{B50A778B-A453-2043-AF02-005C8DCEB998}" type="presParOf" srcId="{D503B966-A2CD-DE49-ACFE-0784C1629240}" destId="{83D55377-E9CC-DF4F-AC03-8A3E8FCA6572}" srcOrd="12" destOrd="0" presId="urn:microsoft.com/office/officeart/2005/8/layout/default"/>
    <dgm:cxn modelId="{C5E98534-A82E-354B-9408-6F48682A8250}" type="presParOf" srcId="{D503B966-A2CD-DE49-ACFE-0784C1629240}" destId="{537F29F3-0DF0-764C-9D2C-F2CECDC06027}" srcOrd="13" destOrd="0" presId="urn:microsoft.com/office/officeart/2005/8/layout/default"/>
    <dgm:cxn modelId="{EA59FA9D-00EB-B544-9827-768A9234567F}" type="presParOf" srcId="{D503B966-A2CD-DE49-ACFE-0784C1629240}" destId="{7E7CBA73-4DDB-4347-A782-2B30C2547AF5}"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7CF9BD6-562E-4417-82A0-B09113C37ED4}" type="doc">
      <dgm:prSet loTypeId="urn:microsoft.com/office/officeart/2008/layout/LinedList" loCatId="list" qsTypeId="urn:microsoft.com/office/officeart/2005/8/quickstyle/simple1" qsCatId="simple" csTypeId="urn:microsoft.com/office/officeart/2005/8/colors/accent3_5" csCatId="accent3" phldr="1"/>
      <dgm:spPr/>
      <dgm:t>
        <a:bodyPr/>
        <a:lstStyle/>
        <a:p>
          <a:endParaRPr lang="en-US"/>
        </a:p>
      </dgm:t>
    </dgm:pt>
    <dgm:pt modelId="{D79E08D5-6A43-B544-9BD5-4AA101C5DB41}">
      <dgm:prSet custT="1"/>
      <dgm:spPr/>
      <dgm:t>
        <a:bodyPr/>
        <a:lstStyle/>
        <a:p>
          <a:endParaRPr lang="en-US" sz="2800" b="0" i="0" u="none" strike="noStrike" baseline="0" dirty="0">
            <a:latin typeface="Gill Sans MT" panose="020B0502020104020203" pitchFamily="34" charset="0"/>
          </a:endParaRPr>
        </a:p>
        <a:p>
          <a:r>
            <a:rPr lang="en-US" sz="2400" b="0" i="0" u="none" strike="noStrike" baseline="0" dirty="0">
              <a:latin typeface="Gill Sans MT" panose="020B0502020104020203" pitchFamily="34" charset="0"/>
            </a:rPr>
            <a:t>The Quality Assurance Unit (QAU) is the subject of an important chapter of GLP regulations, and the OECD has published a consensus document to help the interpretation of the QAU section in the main text</a:t>
          </a:r>
          <a:endParaRPr lang="en-US" sz="2400" dirty="0">
            <a:latin typeface="Gill Sans MT" panose="020B0502020104020203" pitchFamily="34" charset="0"/>
          </a:endParaRPr>
        </a:p>
      </dgm:t>
    </dgm:pt>
    <dgm:pt modelId="{14868882-3580-C041-9857-EE01D840BB4C}" type="parTrans" cxnId="{FAA0BFA6-D28C-E147-BE7C-73BE9A2929D3}">
      <dgm:prSet/>
      <dgm:spPr/>
      <dgm:t>
        <a:bodyPr/>
        <a:lstStyle/>
        <a:p>
          <a:endParaRPr lang="en-US" sz="2800">
            <a:latin typeface="Gill Sans MT" panose="020B0502020104020203" pitchFamily="34" charset="0"/>
          </a:endParaRPr>
        </a:p>
      </dgm:t>
    </dgm:pt>
    <dgm:pt modelId="{CB5E476F-7AAA-2A44-BF46-88D59766BE4D}" type="sibTrans" cxnId="{FAA0BFA6-D28C-E147-BE7C-73BE9A2929D3}">
      <dgm:prSet/>
      <dgm:spPr/>
      <dgm:t>
        <a:bodyPr/>
        <a:lstStyle/>
        <a:p>
          <a:endParaRPr lang="en-US" sz="2800">
            <a:latin typeface="Gill Sans MT" panose="020B0502020104020203" pitchFamily="34" charset="0"/>
          </a:endParaRPr>
        </a:p>
      </dgm:t>
    </dgm:pt>
    <dgm:pt modelId="{8106A8B5-2940-4522-9748-C811719D637E}" type="pres">
      <dgm:prSet presAssocID="{F7CF9BD6-562E-4417-82A0-B09113C37ED4}" presName="vert0" presStyleCnt="0">
        <dgm:presLayoutVars>
          <dgm:dir/>
          <dgm:animOne val="branch"/>
          <dgm:animLvl val="lvl"/>
        </dgm:presLayoutVars>
      </dgm:prSet>
      <dgm:spPr/>
    </dgm:pt>
    <dgm:pt modelId="{8236B60E-6088-4F41-AE6C-81DC3A6BD09C}" type="pres">
      <dgm:prSet presAssocID="{D79E08D5-6A43-B544-9BD5-4AA101C5DB41}" presName="thickLine" presStyleLbl="alignNode1" presStyleIdx="0" presStyleCnt="1" custLinFactNeighborX="2922" custLinFactNeighborY="-5791"/>
      <dgm:spPr/>
    </dgm:pt>
    <dgm:pt modelId="{DF065B4B-4DEA-4714-9C62-377D64D06B64}" type="pres">
      <dgm:prSet presAssocID="{D79E08D5-6A43-B544-9BD5-4AA101C5DB41}" presName="horz1" presStyleCnt="0"/>
      <dgm:spPr/>
    </dgm:pt>
    <dgm:pt modelId="{D5B2D15C-837C-461F-9744-A8734A603B00}" type="pres">
      <dgm:prSet presAssocID="{D79E08D5-6A43-B544-9BD5-4AA101C5DB41}" presName="tx1" presStyleLbl="revTx" presStyleIdx="0" presStyleCnt="1" custLinFactY="-70089" custLinFactNeighborX="-3630" custLinFactNeighborY="-100000"/>
      <dgm:spPr/>
    </dgm:pt>
    <dgm:pt modelId="{7FC5712F-F973-4493-8D93-7F4B713EB319}" type="pres">
      <dgm:prSet presAssocID="{D79E08D5-6A43-B544-9BD5-4AA101C5DB41}" presName="vert1" presStyleCnt="0"/>
      <dgm:spPr/>
    </dgm:pt>
  </dgm:ptLst>
  <dgm:cxnLst>
    <dgm:cxn modelId="{9814FC29-A85F-4EB1-8DE9-CE4F3F5CD1CF}" type="presOf" srcId="{D79E08D5-6A43-B544-9BD5-4AA101C5DB41}" destId="{D5B2D15C-837C-461F-9744-A8734A603B00}" srcOrd="0" destOrd="0" presId="urn:microsoft.com/office/officeart/2008/layout/LinedList"/>
    <dgm:cxn modelId="{B5CB855A-2643-4811-A2C2-AA5D6689AA1C}" type="presOf" srcId="{F7CF9BD6-562E-4417-82A0-B09113C37ED4}" destId="{8106A8B5-2940-4522-9748-C811719D637E}" srcOrd="0" destOrd="0" presId="urn:microsoft.com/office/officeart/2008/layout/LinedList"/>
    <dgm:cxn modelId="{FAA0BFA6-D28C-E147-BE7C-73BE9A2929D3}" srcId="{F7CF9BD6-562E-4417-82A0-B09113C37ED4}" destId="{D79E08D5-6A43-B544-9BD5-4AA101C5DB41}" srcOrd="0" destOrd="0" parTransId="{14868882-3580-C041-9857-EE01D840BB4C}" sibTransId="{CB5E476F-7AAA-2A44-BF46-88D59766BE4D}"/>
    <dgm:cxn modelId="{386FDF1B-EFAB-427D-BF5C-C687087FC3B9}" type="presParOf" srcId="{8106A8B5-2940-4522-9748-C811719D637E}" destId="{8236B60E-6088-4F41-AE6C-81DC3A6BD09C}" srcOrd="0" destOrd="0" presId="urn:microsoft.com/office/officeart/2008/layout/LinedList"/>
    <dgm:cxn modelId="{1C7D97C4-998F-4F34-A750-F26089049EAE}" type="presParOf" srcId="{8106A8B5-2940-4522-9748-C811719D637E}" destId="{DF065B4B-4DEA-4714-9C62-377D64D06B64}" srcOrd="1" destOrd="0" presId="urn:microsoft.com/office/officeart/2008/layout/LinedList"/>
    <dgm:cxn modelId="{A5256F46-8918-4D08-B088-CA0C115A189D}" type="presParOf" srcId="{DF065B4B-4DEA-4714-9C62-377D64D06B64}" destId="{D5B2D15C-837C-461F-9744-A8734A603B00}" srcOrd="0" destOrd="0" presId="urn:microsoft.com/office/officeart/2008/layout/LinedList"/>
    <dgm:cxn modelId="{DC7266E3-BE56-48F3-95CD-0C04E2C17063}" type="presParOf" srcId="{DF065B4B-4DEA-4714-9C62-377D64D06B64}" destId="{7FC5712F-F973-4493-8D93-7F4B713EB319}" srcOrd="1" destOrd="0" presId="urn:microsoft.com/office/officeart/2008/layout/LinedList"/>
  </dgm:cxnLst>
  <dgm:bg/>
  <dgm:whole>
    <a:ln w="76200"/>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580B8B0-3AE8-4233-9698-2EB2E3E1A04C}" type="doc">
      <dgm:prSet loTypeId="urn:microsoft.com/office/officeart/2008/layout/LinedList" loCatId="list" qsTypeId="urn:microsoft.com/office/officeart/2005/8/quickstyle/simple1" qsCatId="simple" csTypeId="urn:microsoft.com/office/officeart/2005/8/colors/accent5_5" csCatId="accent5" phldr="1"/>
      <dgm:spPr/>
      <dgm:t>
        <a:bodyPr/>
        <a:lstStyle/>
        <a:p>
          <a:endParaRPr lang="en-US"/>
        </a:p>
      </dgm:t>
    </dgm:pt>
    <dgm:pt modelId="{40625710-70C3-4F82-8DEB-FCB00CAC99F3}">
      <dgm:prSet custT="1"/>
      <dgm:spPr/>
      <dgm:t>
        <a:bodyPr/>
        <a:lstStyle/>
        <a:p>
          <a:r>
            <a:rPr lang="en-US" sz="2400" b="0" i="0" baseline="0" dirty="0">
              <a:latin typeface="Gill Sans MT" panose="020B0502020104020203" pitchFamily="34" charset="0"/>
            </a:rPr>
            <a:t>Although the OECD GLP Principles clearly state that the QAU must verify (review) the protocol, the same is not clearly stated for SOP. However, the OECD Consensus document on QAU responsibilities recommends this:</a:t>
          </a:r>
          <a:endParaRPr lang="en-US" sz="2400" dirty="0"/>
        </a:p>
      </dgm:t>
    </dgm:pt>
    <dgm:pt modelId="{FAEABFB4-F858-4E72-A2D7-2E67F77F1AC6}" type="parTrans" cxnId="{C16FE329-10B7-4C5A-B7F1-5486BF97F582}">
      <dgm:prSet/>
      <dgm:spPr/>
      <dgm:t>
        <a:bodyPr/>
        <a:lstStyle/>
        <a:p>
          <a:endParaRPr lang="en-US"/>
        </a:p>
      </dgm:t>
    </dgm:pt>
    <dgm:pt modelId="{7EDAE011-62FF-48F5-A4F2-B61D916AA547}" type="sibTrans" cxnId="{C16FE329-10B7-4C5A-B7F1-5486BF97F582}">
      <dgm:prSet/>
      <dgm:spPr/>
      <dgm:t>
        <a:bodyPr/>
        <a:lstStyle/>
        <a:p>
          <a:endParaRPr lang="en-US"/>
        </a:p>
      </dgm:t>
    </dgm:pt>
    <dgm:pt modelId="{76AE28B9-011D-4C91-B9A0-8827CCC0C376}" type="pres">
      <dgm:prSet presAssocID="{8580B8B0-3AE8-4233-9698-2EB2E3E1A04C}" presName="vert0" presStyleCnt="0">
        <dgm:presLayoutVars>
          <dgm:dir/>
          <dgm:animOne val="branch"/>
          <dgm:animLvl val="lvl"/>
        </dgm:presLayoutVars>
      </dgm:prSet>
      <dgm:spPr/>
    </dgm:pt>
    <dgm:pt modelId="{4CF907F2-4DA1-4B4B-BA81-663875A468AB}" type="pres">
      <dgm:prSet presAssocID="{40625710-70C3-4F82-8DEB-FCB00CAC99F3}" presName="thickLine" presStyleLbl="alignNode1" presStyleIdx="0" presStyleCnt="1"/>
      <dgm:spPr/>
    </dgm:pt>
    <dgm:pt modelId="{CD265F97-63A2-4CF3-85FA-6D1A898FA5FF}" type="pres">
      <dgm:prSet presAssocID="{40625710-70C3-4F82-8DEB-FCB00CAC99F3}" presName="horz1" presStyleCnt="0"/>
      <dgm:spPr/>
    </dgm:pt>
    <dgm:pt modelId="{D8A197A3-0612-42FA-8FB3-691B7691888C}" type="pres">
      <dgm:prSet presAssocID="{40625710-70C3-4F82-8DEB-FCB00CAC99F3}" presName="tx1" presStyleLbl="revTx" presStyleIdx="0" presStyleCnt="1"/>
      <dgm:spPr/>
    </dgm:pt>
    <dgm:pt modelId="{509AE878-3320-48F0-8429-6DD90CFAEE6A}" type="pres">
      <dgm:prSet presAssocID="{40625710-70C3-4F82-8DEB-FCB00CAC99F3}" presName="vert1" presStyleCnt="0"/>
      <dgm:spPr/>
    </dgm:pt>
  </dgm:ptLst>
  <dgm:cxnLst>
    <dgm:cxn modelId="{C16FE329-10B7-4C5A-B7F1-5486BF97F582}" srcId="{8580B8B0-3AE8-4233-9698-2EB2E3E1A04C}" destId="{40625710-70C3-4F82-8DEB-FCB00CAC99F3}" srcOrd="0" destOrd="0" parTransId="{FAEABFB4-F858-4E72-A2D7-2E67F77F1AC6}" sibTransId="{7EDAE011-62FF-48F5-A4F2-B61D916AA547}"/>
    <dgm:cxn modelId="{2A4D4385-54D6-4C8D-9DF5-0218AF4E1503}" type="presOf" srcId="{40625710-70C3-4F82-8DEB-FCB00CAC99F3}" destId="{D8A197A3-0612-42FA-8FB3-691B7691888C}" srcOrd="0" destOrd="0" presId="urn:microsoft.com/office/officeart/2008/layout/LinedList"/>
    <dgm:cxn modelId="{DFC9C3A2-2C0D-40D8-9C40-3DFD234D6FA8}" type="presOf" srcId="{8580B8B0-3AE8-4233-9698-2EB2E3E1A04C}" destId="{76AE28B9-011D-4C91-B9A0-8827CCC0C376}" srcOrd="0" destOrd="0" presId="urn:microsoft.com/office/officeart/2008/layout/LinedList"/>
    <dgm:cxn modelId="{B63FB419-68CB-4D02-9A95-759AE07FC8CA}" type="presParOf" srcId="{76AE28B9-011D-4C91-B9A0-8827CCC0C376}" destId="{4CF907F2-4DA1-4B4B-BA81-663875A468AB}" srcOrd="0" destOrd="0" presId="urn:microsoft.com/office/officeart/2008/layout/LinedList"/>
    <dgm:cxn modelId="{B418752D-E9E4-4148-8DA4-566D3CADDE07}" type="presParOf" srcId="{76AE28B9-011D-4C91-B9A0-8827CCC0C376}" destId="{CD265F97-63A2-4CF3-85FA-6D1A898FA5FF}" srcOrd="1" destOrd="0" presId="urn:microsoft.com/office/officeart/2008/layout/LinedList"/>
    <dgm:cxn modelId="{3C027F3C-394A-4343-ADA3-A6812B2EA4E1}" type="presParOf" srcId="{CD265F97-63A2-4CF3-85FA-6D1A898FA5FF}" destId="{D8A197A3-0612-42FA-8FB3-691B7691888C}" srcOrd="0" destOrd="0" presId="urn:microsoft.com/office/officeart/2008/layout/LinedList"/>
    <dgm:cxn modelId="{95CFCDA7-FEF0-4E00-A8D2-777C3F781F0A}" type="presParOf" srcId="{CD265F97-63A2-4CF3-85FA-6D1A898FA5FF}" destId="{509AE878-3320-48F0-8429-6DD90CFAEE6A}"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E46DD5C-FD53-4DEE-A1BF-91B93A9F1360}" type="doc">
      <dgm:prSet loTypeId="urn:microsoft.com/office/officeart/2005/8/layout/vList2" loCatId="list" qsTypeId="urn:microsoft.com/office/officeart/2005/8/quickstyle/simple3" qsCatId="simple" csTypeId="urn:microsoft.com/office/officeart/2005/8/colors/colorful5" csCatId="colorful" phldr="1"/>
      <dgm:spPr/>
      <dgm:t>
        <a:bodyPr/>
        <a:lstStyle/>
        <a:p>
          <a:endParaRPr lang="en-US"/>
        </a:p>
      </dgm:t>
    </dgm:pt>
    <dgm:pt modelId="{72290AD8-A718-4EDB-B706-6871A84DF7AD}">
      <dgm:prSet phldrT="[Text]" custT="1"/>
      <dgm:spPr/>
      <dgm:t>
        <a:bodyPr/>
        <a:lstStyle/>
        <a:p>
          <a:pPr>
            <a:buFont typeface="Arial" panose="020B0604020202020204" pitchFamily="34" charset="0"/>
            <a:buChar char="•"/>
          </a:pPr>
          <a:r>
            <a:rPr lang="en-US" sz="2400" dirty="0">
              <a:latin typeface="Gill Sans MT" panose="020B0502020104020203" pitchFamily="34" charset="0"/>
              <a:cs typeface="Arial"/>
            </a:rPr>
            <a:t>Study-based</a:t>
          </a:r>
          <a:endParaRPr lang="en-US" sz="2400" dirty="0">
            <a:latin typeface="Gill Sans MT" panose="020B0502020104020203" pitchFamily="34" charset="0"/>
          </a:endParaRPr>
        </a:p>
      </dgm:t>
    </dgm:pt>
    <dgm:pt modelId="{765933C9-E84E-4077-8C7E-D2FCB47ABC31}" type="parTrans" cxnId="{D8172AE5-CB2E-4E7C-A395-C63622037357}">
      <dgm:prSet/>
      <dgm:spPr/>
      <dgm:t>
        <a:bodyPr/>
        <a:lstStyle/>
        <a:p>
          <a:endParaRPr lang="en-US" sz="1100">
            <a:latin typeface="Gill Sans MT" panose="020B0502020104020203" pitchFamily="34" charset="0"/>
          </a:endParaRPr>
        </a:p>
      </dgm:t>
    </dgm:pt>
    <dgm:pt modelId="{BA823ACD-459B-475E-A1F5-2C30677A5DE6}" type="sibTrans" cxnId="{D8172AE5-CB2E-4E7C-A395-C63622037357}">
      <dgm:prSet/>
      <dgm:spPr/>
      <dgm:t>
        <a:bodyPr/>
        <a:lstStyle/>
        <a:p>
          <a:endParaRPr lang="en-US" sz="1100">
            <a:latin typeface="Gill Sans MT" panose="020B0502020104020203" pitchFamily="34" charset="0"/>
          </a:endParaRPr>
        </a:p>
      </dgm:t>
    </dgm:pt>
    <dgm:pt modelId="{7A94A9E9-B59C-403A-92A2-B1464D701581}">
      <dgm:prSet custT="1"/>
      <dgm:spPr/>
      <dgm:t>
        <a:bodyPr/>
        <a:lstStyle/>
        <a:p>
          <a:r>
            <a:rPr lang="en-US" sz="2400" dirty="0">
              <a:latin typeface="Gill Sans MT" panose="020B0502020104020203" pitchFamily="34" charset="0"/>
              <a:cs typeface="Arial"/>
            </a:rPr>
            <a:t>Facility/system-based</a:t>
          </a:r>
        </a:p>
      </dgm:t>
    </dgm:pt>
    <dgm:pt modelId="{FDAAEDCF-C9A2-43D9-B0C6-4EDC600093FE}" type="parTrans" cxnId="{3188C713-2D95-4F71-B35E-ADD7E80CFCAF}">
      <dgm:prSet/>
      <dgm:spPr/>
      <dgm:t>
        <a:bodyPr/>
        <a:lstStyle/>
        <a:p>
          <a:endParaRPr lang="en-US" sz="1100">
            <a:latin typeface="Gill Sans MT" panose="020B0502020104020203" pitchFamily="34" charset="0"/>
          </a:endParaRPr>
        </a:p>
      </dgm:t>
    </dgm:pt>
    <dgm:pt modelId="{E4223520-33C7-4196-9776-84D583C50D68}" type="sibTrans" cxnId="{3188C713-2D95-4F71-B35E-ADD7E80CFCAF}">
      <dgm:prSet/>
      <dgm:spPr/>
      <dgm:t>
        <a:bodyPr/>
        <a:lstStyle/>
        <a:p>
          <a:endParaRPr lang="en-US" sz="1100">
            <a:latin typeface="Gill Sans MT" panose="020B0502020104020203" pitchFamily="34" charset="0"/>
          </a:endParaRPr>
        </a:p>
      </dgm:t>
    </dgm:pt>
    <dgm:pt modelId="{445918CA-543D-4B79-95DA-BAC5FEB2BABF}">
      <dgm:prSet custT="1"/>
      <dgm:spPr/>
      <dgm:t>
        <a:bodyPr/>
        <a:lstStyle/>
        <a:p>
          <a:r>
            <a:rPr lang="en-US" sz="2400" dirty="0">
              <a:latin typeface="Gill Sans MT" panose="020B0502020104020203" pitchFamily="34" charset="0"/>
              <a:cs typeface="Arial"/>
            </a:rPr>
            <a:t>Process-based</a:t>
          </a:r>
        </a:p>
      </dgm:t>
    </dgm:pt>
    <dgm:pt modelId="{60D05A35-1106-4571-931E-78CFE9A774E9}" type="parTrans" cxnId="{FD10880C-FB69-427D-818E-69336C465CBE}">
      <dgm:prSet/>
      <dgm:spPr/>
      <dgm:t>
        <a:bodyPr/>
        <a:lstStyle/>
        <a:p>
          <a:endParaRPr lang="en-US" sz="1100">
            <a:latin typeface="Gill Sans MT" panose="020B0502020104020203" pitchFamily="34" charset="0"/>
          </a:endParaRPr>
        </a:p>
      </dgm:t>
    </dgm:pt>
    <dgm:pt modelId="{87AE8AE2-AC14-4EC1-8DED-53DE9D4F805A}" type="sibTrans" cxnId="{FD10880C-FB69-427D-818E-69336C465CBE}">
      <dgm:prSet/>
      <dgm:spPr/>
      <dgm:t>
        <a:bodyPr/>
        <a:lstStyle/>
        <a:p>
          <a:endParaRPr lang="en-US" sz="1100">
            <a:latin typeface="Gill Sans MT" panose="020B0502020104020203" pitchFamily="34" charset="0"/>
          </a:endParaRPr>
        </a:p>
      </dgm:t>
    </dgm:pt>
    <dgm:pt modelId="{293B6779-390A-4EF3-9398-40A1B41AE55E}" type="pres">
      <dgm:prSet presAssocID="{BE46DD5C-FD53-4DEE-A1BF-91B93A9F1360}" presName="linear" presStyleCnt="0">
        <dgm:presLayoutVars>
          <dgm:animLvl val="lvl"/>
          <dgm:resizeHandles val="exact"/>
        </dgm:presLayoutVars>
      </dgm:prSet>
      <dgm:spPr/>
    </dgm:pt>
    <dgm:pt modelId="{5CD52B21-1755-4784-B290-4C4D75BCFEF6}" type="pres">
      <dgm:prSet presAssocID="{72290AD8-A718-4EDB-B706-6871A84DF7AD}" presName="parentText" presStyleLbl="node1" presStyleIdx="0" presStyleCnt="3">
        <dgm:presLayoutVars>
          <dgm:chMax val="0"/>
          <dgm:bulletEnabled val="1"/>
        </dgm:presLayoutVars>
      </dgm:prSet>
      <dgm:spPr/>
    </dgm:pt>
    <dgm:pt modelId="{A6928A6D-7DFF-488B-8D89-734BB9A3F283}" type="pres">
      <dgm:prSet presAssocID="{BA823ACD-459B-475E-A1F5-2C30677A5DE6}" presName="spacer" presStyleCnt="0"/>
      <dgm:spPr/>
    </dgm:pt>
    <dgm:pt modelId="{23519601-CE05-45C7-B549-E8ADC800FF99}" type="pres">
      <dgm:prSet presAssocID="{7A94A9E9-B59C-403A-92A2-B1464D701581}" presName="parentText" presStyleLbl="node1" presStyleIdx="1" presStyleCnt="3">
        <dgm:presLayoutVars>
          <dgm:chMax val="0"/>
          <dgm:bulletEnabled val="1"/>
        </dgm:presLayoutVars>
      </dgm:prSet>
      <dgm:spPr/>
    </dgm:pt>
    <dgm:pt modelId="{B064F64E-F7E0-4C7C-9A34-A4018C6317A5}" type="pres">
      <dgm:prSet presAssocID="{E4223520-33C7-4196-9776-84D583C50D68}" presName="spacer" presStyleCnt="0"/>
      <dgm:spPr/>
    </dgm:pt>
    <dgm:pt modelId="{0F033F9F-A45C-4431-8450-FE08B34FD125}" type="pres">
      <dgm:prSet presAssocID="{445918CA-543D-4B79-95DA-BAC5FEB2BABF}" presName="parentText" presStyleLbl="node1" presStyleIdx="2" presStyleCnt="3">
        <dgm:presLayoutVars>
          <dgm:chMax val="0"/>
          <dgm:bulletEnabled val="1"/>
        </dgm:presLayoutVars>
      </dgm:prSet>
      <dgm:spPr/>
    </dgm:pt>
  </dgm:ptLst>
  <dgm:cxnLst>
    <dgm:cxn modelId="{FD10880C-FB69-427D-818E-69336C465CBE}" srcId="{BE46DD5C-FD53-4DEE-A1BF-91B93A9F1360}" destId="{445918CA-543D-4B79-95DA-BAC5FEB2BABF}" srcOrd="2" destOrd="0" parTransId="{60D05A35-1106-4571-931E-78CFE9A774E9}" sibTransId="{87AE8AE2-AC14-4EC1-8DED-53DE9D4F805A}"/>
    <dgm:cxn modelId="{3188C713-2D95-4F71-B35E-ADD7E80CFCAF}" srcId="{BE46DD5C-FD53-4DEE-A1BF-91B93A9F1360}" destId="{7A94A9E9-B59C-403A-92A2-B1464D701581}" srcOrd="1" destOrd="0" parTransId="{FDAAEDCF-C9A2-43D9-B0C6-4EDC600093FE}" sibTransId="{E4223520-33C7-4196-9776-84D583C50D68}"/>
    <dgm:cxn modelId="{C10D003D-8F73-40C2-BA5F-0467F48736BB}" type="presOf" srcId="{7A94A9E9-B59C-403A-92A2-B1464D701581}" destId="{23519601-CE05-45C7-B549-E8ADC800FF99}" srcOrd="0" destOrd="0" presId="urn:microsoft.com/office/officeart/2005/8/layout/vList2"/>
    <dgm:cxn modelId="{BC8283BB-19CE-4AF8-88EA-C4D3108D53DC}" type="presOf" srcId="{72290AD8-A718-4EDB-B706-6871A84DF7AD}" destId="{5CD52B21-1755-4784-B290-4C4D75BCFEF6}" srcOrd="0" destOrd="0" presId="urn:microsoft.com/office/officeart/2005/8/layout/vList2"/>
    <dgm:cxn modelId="{5B1457C8-AE82-431D-8E52-0089EFF27A1A}" type="presOf" srcId="{445918CA-543D-4B79-95DA-BAC5FEB2BABF}" destId="{0F033F9F-A45C-4431-8450-FE08B34FD125}" srcOrd="0" destOrd="0" presId="urn:microsoft.com/office/officeart/2005/8/layout/vList2"/>
    <dgm:cxn modelId="{056344CB-B23E-4710-8483-09F54FD4E821}" type="presOf" srcId="{BE46DD5C-FD53-4DEE-A1BF-91B93A9F1360}" destId="{293B6779-390A-4EF3-9398-40A1B41AE55E}" srcOrd="0" destOrd="0" presId="urn:microsoft.com/office/officeart/2005/8/layout/vList2"/>
    <dgm:cxn modelId="{D8172AE5-CB2E-4E7C-A395-C63622037357}" srcId="{BE46DD5C-FD53-4DEE-A1BF-91B93A9F1360}" destId="{72290AD8-A718-4EDB-B706-6871A84DF7AD}" srcOrd="0" destOrd="0" parTransId="{765933C9-E84E-4077-8C7E-D2FCB47ABC31}" sibTransId="{BA823ACD-459B-475E-A1F5-2C30677A5DE6}"/>
    <dgm:cxn modelId="{490DB42F-6A0A-4D02-AEAD-BD477E959BCA}" type="presParOf" srcId="{293B6779-390A-4EF3-9398-40A1B41AE55E}" destId="{5CD52B21-1755-4784-B290-4C4D75BCFEF6}" srcOrd="0" destOrd="0" presId="urn:microsoft.com/office/officeart/2005/8/layout/vList2"/>
    <dgm:cxn modelId="{7E8E91D7-C17D-49FE-B640-8EE80581D9E6}" type="presParOf" srcId="{293B6779-390A-4EF3-9398-40A1B41AE55E}" destId="{A6928A6D-7DFF-488B-8D89-734BB9A3F283}" srcOrd="1" destOrd="0" presId="urn:microsoft.com/office/officeart/2005/8/layout/vList2"/>
    <dgm:cxn modelId="{2130C5C0-5EA4-4236-B2B0-0DBBE330E4C6}" type="presParOf" srcId="{293B6779-390A-4EF3-9398-40A1B41AE55E}" destId="{23519601-CE05-45C7-B549-E8ADC800FF99}" srcOrd="2" destOrd="0" presId="urn:microsoft.com/office/officeart/2005/8/layout/vList2"/>
    <dgm:cxn modelId="{F38894F9-A690-426E-AF91-A23821DC44FA}" type="presParOf" srcId="{293B6779-390A-4EF3-9398-40A1B41AE55E}" destId="{B064F64E-F7E0-4C7C-9A34-A4018C6317A5}" srcOrd="3" destOrd="0" presId="urn:microsoft.com/office/officeart/2005/8/layout/vList2"/>
    <dgm:cxn modelId="{B3026DB1-8D6D-407C-922B-1E23A5B4C849}" type="presParOf" srcId="{293B6779-390A-4EF3-9398-40A1B41AE55E}" destId="{0F033F9F-A45C-4431-8450-FE08B34FD125}"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39F7B8A-B4AC-AB46-9B66-59C77BFF2A96}" type="doc">
      <dgm:prSet loTypeId="urn:microsoft.com/office/officeart/2005/8/layout/hList1" loCatId="" qsTypeId="urn:microsoft.com/office/officeart/2005/8/quickstyle/simple3" qsCatId="simple" csTypeId="urn:microsoft.com/office/officeart/2005/8/colors/accent0_1" csCatId="mainScheme" phldr="1"/>
      <dgm:spPr/>
      <dgm:t>
        <a:bodyPr/>
        <a:lstStyle/>
        <a:p>
          <a:endParaRPr lang="en-US"/>
        </a:p>
      </dgm:t>
    </dgm:pt>
    <dgm:pt modelId="{56233AAD-215F-334C-A81D-FC017AD822B1}">
      <dgm:prSet phldrT="[Text]" custT="1"/>
      <dgm:spPr/>
      <dgm:t>
        <a:bodyPr/>
        <a:lstStyle/>
        <a:p>
          <a:r>
            <a:rPr lang="en-US" sz="2400" dirty="0"/>
            <a:t>Example: Study-based inspections</a:t>
          </a:r>
        </a:p>
      </dgm:t>
    </dgm:pt>
    <dgm:pt modelId="{A6DEFC27-9139-0444-A648-834AE186E6E9}" type="parTrans" cxnId="{1BE3321F-C9FF-A34D-9F98-5F98249BB860}">
      <dgm:prSet/>
      <dgm:spPr/>
      <dgm:t>
        <a:bodyPr/>
        <a:lstStyle/>
        <a:p>
          <a:endParaRPr lang="en-US"/>
        </a:p>
      </dgm:t>
    </dgm:pt>
    <dgm:pt modelId="{EC7F9B03-A518-4340-B85E-4EB2B38C70FB}" type="sibTrans" cxnId="{1BE3321F-C9FF-A34D-9F98-5F98249BB860}">
      <dgm:prSet/>
      <dgm:spPr/>
      <dgm:t>
        <a:bodyPr/>
        <a:lstStyle/>
        <a:p>
          <a:endParaRPr lang="en-US"/>
        </a:p>
      </dgm:t>
    </dgm:pt>
    <dgm:pt modelId="{11578868-BFB1-C642-8C06-B2E9B9152C39}">
      <dgm:prSet phldrT="[Text]" custT="1"/>
      <dgm:spPr/>
      <dgm:t>
        <a:bodyPr/>
        <a:lstStyle/>
        <a:p>
          <a:r>
            <a:rPr lang="en-US" sz="2400" dirty="0"/>
            <a:t>Those that investigate specific studies</a:t>
          </a:r>
        </a:p>
      </dgm:t>
    </dgm:pt>
    <dgm:pt modelId="{77C6368C-E5B0-7241-9FD0-B87327B30E6D}" type="parTrans" cxnId="{1B98AC57-7840-564B-A2C8-129177B25210}">
      <dgm:prSet/>
      <dgm:spPr/>
      <dgm:t>
        <a:bodyPr/>
        <a:lstStyle/>
        <a:p>
          <a:endParaRPr lang="en-US"/>
        </a:p>
      </dgm:t>
    </dgm:pt>
    <dgm:pt modelId="{63E0CCD5-C615-CC40-AA38-414C19F4AACB}" type="sibTrans" cxnId="{1B98AC57-7840-564B-A2C8-129177B25210}">
      <dgm:prSet/>
      <dgm:spPr/>
      <dgm:t>
        <a:bodyPr/>
        <a:lstStyle/>
        <a:p>
          <a:endParaRPr lang="en-US"/>
        </a:p>
      </dgm:t>
    </dgm:pt>
    <dgm:pt modelId="{EE8C772C-56BE-2441-86FA-2BB7F9C369B9}">
      <dgm:prSet phldrT="[Text]" custT="1"/>
      <dgm:spPr/>
      <dgm:t>
        <a:bodyPr/>
        <a:lstStyle/>
        <a:p>
          <a:r>
            <a:rPr lang="en-US" sz="2400" dirty="0"/>
            <a:t>Typically, the QAU identifies important study phases known as critical phases, which are then inspected during the actual performance of operations by study staff</a:t>
          </a:r>
        </a:p>
      </dgm:t>
    </dgm:pt>
    <dgm:pt modelId="{267C103E-A48D-C541-AF1C-D726DD4FA200}" type="parTrans" cxnId="{A40160B4-C60B-E54D-9158-CDEEAB724386}">
      <dgm:prSet/>
      <dgm:spPr/>
      <dgm:t>
        <a:bodyPr/>
        <a:lstStyle/>
        <a:p>
          <a:endParaRPr lang="en-US"/>
        </a:p>
      </dgm:t>
    </dgm:pt>
    <dgm:pt modelId="{080A136D-123D-1141-8279-65E5808FE0A2}" type="sibTrans" cxnId="{A40160B4-C60B-E54D-9158-CDEEAB724386}">
      <dgm:prSet/>
      <dgm:spPr/>
      <dgm:t>
        <a:bodyPr/>
        <a:lstStyle/>
        <a:p>
          <a:endParaRPr lang="en-US"/>
        </a:p>
      </dgm:t>
    </dgm:pt>
    <dgm:pt modelId="{DB3B5CA7-0908-CE4E-8A73-D6E8B466F4A5}">
      <dgm:prSet phldrT="[Text]" custT="1"/>
      <dgm:spPr/>
      <dgm:t>
        <a:bodyPr/>
        <a:lstStyle/>
        <a:p>
          <a:r>
            <a:rPr lang="en-US" sz="2400" dirty="0"/>
            <a:t>They are performed on the protocol, the phases of the study that are in process or on going, and on the final report</a:t>
          </a:r>
        </a:p>
      </dgm:t>
    </dgm:pt>
    <dgm:pt modelId="{29944D32-AA54-E645-B729-076E825DC4BE}" type="parTrans" cxnId="{B7E934B5-A760-9B46-9715-418EFA5A5BAA}">
      <dgm:prSet/>
      <dgm:spPr/>
      <dgm:t>
        <a:bodyPr/>
        <a:lstStyle/>
        <a:p>
          <a:endParaRPr lang="en-US"/>
        </a:p>
      </dgm:t>
    </dgm:pt>
    <dgm:pt modelId="{FC6AA949-A072-C741-A038-F54AAEDB985F}" type="sibTrans" cxnId="{B7E934B5-A760-9B46-9715-418EFA5A5BAA}">
      <dgm:prSet/>
      <dgm:spPr/>
      <dgm:t>
        <a:bodyPr/>
        <a:lstStyle/>
        <a:p>
          <a:endParaRPr lang="en-US"/>
        </a:p>
      </dgm:t>
    </dgm:pt>
    <dgm:pt modelId="{D0DD60F2-759A-F247-B82B-B0DC5568A45F}" type="pres">
      <dgm:prSet presAssocID="{939F7B8A-B4AC-AB46-9B66-59C77BFF2A96}" presName="Name0" presStyleCnt="0">
        <dgm:presLayoutVars>
          <dgm:dir/>
          <dgm:animLvl val="lvl"/>
          <dgm:resizeHandles val="exact"/>
        </dgm:presLayoutVars>
      </dgm:prSet>
      <dgm:spPr/>
    </dgm:pt>
    <dgm:pt modelId="{084C8769-4222-A742-8AF9-53CA3FDB6020}" type="pres">
      <dgm:prSet presAssocID="{56233AAD-215F-334C-A81D-FC017AD822B1}" presName="composite" presStyleCnt="0"/>
      <dgm:spPr/>
    </dgm:pt>
    <dgm:pt modelId="{E13D94F3-F9A0-D047-9F95-079AD5D46BD7}" type="pres">
      <dgm:prSet presAssocID="{56233AAD-215F-334C-A81D-FC017AD822B1}" presName="parTx" presStyleLbl="alignNode1" presStyleIdx="0" presStyleCnt="1">
        <dgm:presLayoutVars>
          <dgm:chMax val="0"/>
          <dgm:chPref val="0"/>
          <dgm:bulletEnabled val="1"/>
        </dgm:presLayoutVars>
      </dgm:prSet>
      <dgm:spPr/>
    </dgm:pt>
    <dgm:pt modelId="{00B6F08C-4DBE-C44A-91BA-CDB819D8FD6F}" type="pres">
      <dgm:prSet presAssocID="{56233AAD-215F-334C-A81D-FC017AD822B1}" presName="desTx" presStyleLbl="alignAccFollowNode1" presStyleIdx="0" presStyleCnt="1">
        <dgm:presLayoutVars>
          <dgm:bulletEnabled val="1"/>
        </dgm:presLayoutVars>
      </dgm:prSet>
      <dgm:spPr/>
    </dgm:pt>
  </dgm:ptLst>
  <dgm:cxnLst>
    <dgm:cxn modelId="{1BE3321F-C9FF-A34D-9F98-5F98249BB860}" srcId="{939F7B8A-B4AC-AB46-9B66-59C77BFF2A96}" destId="{56233AAD-215F-334C-A81D-FC017AD822B1}" srcOrd="0" destOrd="0" parTransId="{A6DEFC27-9139-0444-A648-834AE186E6E9}" sibTransId="{EC7F9B03-A518-4340-B85E-4EB2B38C70FB}"/>
    <dgm:cxn modelId="{1B98AC57-7840-564B-A2C8-129177B25210}" srcId="{56233AAD-215F-334C-A81D-FC017AD822B1}" destId="{11578868-BFB1-C642-8C06-B2E9B9152C39}" srcOrd="0" destOrd="0" parTransId="{77C6368C-E5B0-7241-9FD0-B87327B30E6D}" sibTransId="{63E0CCD5-C615-CC40-AA38-414C19F4AACB}"/>
    <dgm:cxn modelId="{50327C67-B091-784F-BE47-6DC3654DFCF8}" type="presOf" srcId="{56233AAD-215F-334C-A81D-FC017AD822B1}" destId="{E13D94F3-F9A0-D047-9F95-079AD5D46BD7}" srcOrd="0" destOrd="0" presId="urn:microsoft.com/office/officeart/2005/8/layout/hList1"/>
    <dgm:cxn modelId="{6D7B9995-3C32-8349-A213-1B3B925E1C5D}" type="presOf" srcId="{DB3B5CA7-0908-CE4E-8A73-D6E8B466F4A5}" destId="{00B6F08C-4DBE-C44A-91BA-CDB819D8FD6F}" srcOrd="0" destOrd="1" presId="urn:microsoft.com/office/officeart/2005/8/layout/hList1"/>
    <dgm:cxn modelId="{63522E99-8EF8-A24A-89A1-54D05499A0C0}" type="presOf" srcId="{939F7B8A-B4AC-AB46-9B66-59C77BFF2A96}" destId="{D0DD60F2-759A-F247-B82B-B0DC5568A45F}" srcOrd="0" destOrd="0" presId="urn:microsoft.com/office/officeart/2005/8/layout/hList1"/>
    <dgm:cxn modelId="{A40160B4-C60B-E54D-9158-CDEEAB724386}" srcId="{56233AAD-215F-334C-A81D-FC017AD822B1}" destId="{EE8C772C-56BE-2441-86FA-2BB7F9C369B9}" srcOrd="2" destOrd="0" parTransId="{267C103E-A48D-C541-AF1C-D726DD4FA200}" sibTransId="{080A136D-123D-1141-8279-65E5808FE0A2}"/>
    <dgm:cxn modelId="{B7E934B5-A760-9B46-9715-418EFA5A5BAA}" srcId="{56233AAD-215F-334C-A81D-FC017AD822B1}" destId="{DB3B5CA7-0908-CE4E-8A73-D6E8B466F4A5}" srcOrd="1" destOrd="0" parTransId="{29944D32-AA54-E645-B729-076E825DC4BE}" sibTransId="{FC6AA949-A072-C741-A038-F54AAEDB985F}"/>
    <dgm:cxn modelId="{672FB7E4-9FA8-484F-BF5A-430C853CAC5A}" type="presOf" srcId="{EE8C772C-56BE-2441-86FA-2BB7F9C369B9}" destId="{00B6F08C-4DBE-C44A-91BA-CDB819D8FD6F}" srcOrd="0" destOrd="2" presId="urn:microsoft.com/office/officeart/2005/8/layout/hList1"/>
    <dgm:cxn modelId="{EF5B22E6-2EF1-8C49-9B68-5DDD0396C839}" type="presOf" srcId="{11578868-BFB1-C642-8C06-B2E9B9152C39}" destId="{00B6F08C-4DBE-C44A-91BA-CDB819D8FD6F}" srcOrd="0" destOrd="0" presId="urn:microsoft.com/office/officeart/2005/8/layout/hList1"/>
    <dgm:cxn modelId="{6A43D2FF-591F-4C4A-B4B5-461091957082}" type="presParOf" srcId="{D0DD60F2-759A-F247-B82B-B0DC5568A45F}" destId="{084C8769-4222-A742-8AF9-53CA3FDB6020}" srcOrd="0" destOrd="0" presId="urn:microsoft.com/office/officeart/2005/8/layout/hList1"/>
    <dgm:cxn modelId="{E0C0A2C2-BE68-C947-A64C-857687F4D487}" type="presParOf" srcId="{084C8769-4222-A742-8AF9-53CA3FDB6020}" destId="{E13D94F3-F9A0-D047-9F95-079AD5D46BD7}" srcOrd="0" destOrd="0" presId="urn:microsoft.com/office/officeart/2005/8/layout/hList1"/>
    <dgm:cxn modelId="{ADDD1298-CA60-A040-8BFD-F99AD13621D1}" type="presParOf" srcId="{084C8769-4222-A742-8AF9-53CA3FDB6020}" destId="{00B6F08C-4DBE-C44A-91BA-CDB819D8FD6F}" srcOrd="1" destOrd="0" presId="urn:microsoft.com/office/officeart/2005/8/layout/hLis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B9D3B3-37CC-4ACB-A3DC-7AD1AF6830AF}">
      <dsp:nvSpPr>
        <dsp:cNvPr id="0" name=""/>
        <dsp:cNvSpPr/>
      </dsp:nvSpPr>
      <dsp:spPr>
        <a:xfrm>
          <a:off x="0" y="0"/>
          <a:ext cx="10958511" cy="47952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919081C-7C68-4FEC-895E-E05499AF0E05}">
      <dsp:nvSpPr>
        <dsp:cNvPr id="0" name=""/>
        <dsp:cNvSpPr/>
      </dsp:nvSpPr>
      <dsp:spPr>
        <a:xfrm>
          <a:off x="145057" y="162756"/>
          <a:ext cx="263741" cy="26374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8358C41-10B5-4CDF-9E76-1B488B0B1E0B}">
      <dsp:nvSpPr>
        <dsp:cNvPr id="0" name=""/>
        <dsp:cNvSpPr/>
      </dsp:nvSpPr>
      <dsp:spPr>
        <a:xfrm>
          <a:off x="571737" y="36146"/>
          <a:ext cx="10360100" cy="3371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558" tIns="40558" rIns="40558" bIns="40558" numCol="1" spcCol="1270" anchor="ctr" anchorCtr="0">
          <a:noAutofit/>
        </a:bodyPr>
        <a:lstStyle/>
        <a:p>
          <a:pPr marL="0" lvl="0" indent="0" algn="l" defTabSz="1022350">
            <a:lnSpc>
              <a:spcPct val="100000"/>
            </a:lnSpc>
            <a:spcBef>
              <a:spcPct val="0"/>
            </a:spcBef>
            <a:spcAft>
              <a:spcPct val="35000"/>
            </a:spcAft>
            <a:buNone/>
          </a:pPr>
          <a:r>
            <a:rPr lang="en-US" sz="2300" kern="1200" dirty="0">
              <a:latin typeface="Gill Sans MT" panose="020B0502020104020203" pitchFamily="34" charset="0"/>
            </a:rPr>
            <a:t>Identification of the study, the test item, and reference item</a:t>
          </a:r>
        </a:p>
      </dsp:txBody>
      <dsp:txXfrm>
        <a:off x="571737" y="36146"/>
        <a:ext cx="10360100" cy="337189"/>
      </dsp:txXfrm>
    </dsp:sp>
    <dsp:sp modelId="{640722D2-547F-4D1D-B374-F7A7B34EC0A2}">
      <dsp:nvSpPr>
        <dsp:cNvPr id="0" name=""/>
        <dsp:cNvSpPr/>
      </dsp:nvSpPr>
      <dsp:spPr>
        <a:xfrm>
          <a:off x="0" y="658021"/>
          <a:ext cx="10958511" cy="47952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9400C5-61F2-4573-B0C0-140D368AD80A}">
      <dsp:nvSpPr>
        <dsp:cNvPr id="0" name=""/>
        <dsp:cNvSpPr/>
      </dsp:nvSpPr>
      <dsp:spPr>
        <a:xfrm>
          <a:off x="145057" y="765915"/>
          <a:ext cx="263741" cy="26374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43AC7C7-7D63-4CD4-8001-F263CBD7C2D4}">
      <dsp:nvSpPr>
        <dsp:cNvPr id="0" name=""/>
        <dsp:cNvSpPr/>
      </dsp:nvSpPr>
      <dsp:spPr>
        <a:xfrm>
          <a:off x="553856" y="658021"/>
          <a:ext cx="10395862" cy="3832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558" tIns="40558" rIns="40558" bIns="40558" numCol="1" spcCol="1270" anchor="ctr" anchorCtr="0">
          <a:noAutofit/>
        </a:bodyPr>
        <a:lstStyle/>
        <a:p>
          <a:pPr marL="0" lvl="0" indent="0" algn="l" defTabSz="1022350">
            <a:lnSpc>
              <a:spcPct val="100000"/>
            </a:lnSpc>
            <a:spcBef>
              <a:spcPct val="0"/>
            </a:spcBef>
            <a:spcAft>
              <a:spcPct val="35000"/>
            </a:spcAft>
            <a:buNone/>
          </a:pPr>
          <a:r>
            <a:rPr lang="en-US" sz="2300" kern="1200" dirty="0">
              <a:solidFill>
                <a:prstClr val="black">
                  <a:hueOff val="0"/>
                  <a:satOff val="0"/>
                  <a:lumOff val="0"/>
                  <a:alphaOff val="0"/>
                </a:prstClr>
              </a:solidFill>
              <a:latin typeface="Gill Sans MT" panose="020B0502020104020203" pitchFamily="34" charset="0"/>
              <a:ea typeface="+mn-ea"/>
              <a:cs typeface="+mn-cs"/>
            </a:rPr>
            <a:t>Information</a:t>
          </a:r>
          <a:r>
            <a:rPr lang="en-US" sz="2300" kern="1200" dirty="0">
              <a:latin typeface="Avenir Next LT Pro" panose="020B0504020202020204" pitchFamily="34" charset="0"/>
            </a:rPr>
            <a:t> </a:t>
          </a:r>
          <a:r>
            <a:rPr lang="en-US" sz="2300" kern="1200" dirty="0">
              <a:solidFill>
                <a:prstClr val="black">
                  <a:hueOff val="0"/>
                  <a:satOff val="0"/>
                  <a:lumOff val="0"/>
                  <a:alphaOff val="0"/>
                </a:prstClr>
              </a:solidFill>
              <a:latin typeface="Gill Sans MT" panose="020B0502020104020203" pitchFamily="34" charset="0"/>
              <a:ea typeface="+mn-ea"/>
              <a:cs typeface="+mn-cs"/>
            </a:rPr>
            <a:t>concerning the sponsor and the test facility </a:t>
          </a:r>
        </a:p>
      </dsp:txBody>
      <dsp:txXfrm>
        <a:off x="553856" y="658021"/>
        <a:ext cx="10395862" cy="383222"/>
      </dsp:txXfrm>
    </dsp:sp>
    <dsp:sp modelId="{CA2AE863-963E-49CB-8B39-28CBFA41D78F}">
      <dsp:nvSpPr>
        <dsp:cNvPr id="0" name=""/>
        <dsp:cNvSpPr/>
      </dsp:nvSpPr>
      <dsp:spPr>
        <a:xfrm>
          <a:off x="0" y="1261179"/>
          <a:ext cx="10958511" cy="47952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363A48F-25C9-492D-8D35-9E1C58CA18AF}">
      <dsp:nvSpPr>
        <dsp:cNvPr id="0" name=""/>
        <dsp:cNvSpPr/>
      </dsp:nvSpPr>
      <dsp:spPr>
        <a:xfrm>
          <a:off x="145057" y="1369074"/>
          <a:ext cx="263741" cy="26374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25400"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4753E9E-5D58-45CA-898E-6FCEE90055A8}">
      <dsp:nvSpPr>
        <dsp:cNvPr id="0" name=""/>
        <dsp:cNvSpPr/>
      </dsp:nvSpPr>
      <dsp:spPr>
        <a:xfrm>
          <a:off x="553856" y="1261179"/>
          <a:ext cx="10395862" cy="3832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558" tIns="40558" rIns="40558" bIns="40558" numCol="1" spcCol="1270" anchor="ctr" anchorCtr="0">
          <a:noAutofit/>
        </a:bodyPr>
        <a:lstStyle/>
        <a:p>
          <a:pPr marL="0" lvl="0" indent="0" algn="l" defTabSz="1022350">
            <a:lnSpc>
              <a:spcPct val="100000"/>
            </a:lnSpc>
            <a:spcBef>
              <a:spcPct val="0"/>
            </a:spcBef>
            <a:spcAft>
              <a:spcPct val="35000"/>
            </a:spcAft>
            <a:buNone/>
          </a:pPr>
          <a:r>
            <a:rPr lang="en-US" sz="2300" kern="1200" dirty="0">
              <a:latin typeface="Gill Sans MT" panose="020B0502020104020203" pitchFamily="34" charset="0"/>
              <a:cs typeface="Arial"/>
            </a:rPr>
            <a:t>Dates: experiment starting and completion dates</a:t>
          </a:r>
          <a:endParaRPr lang="en-US" sz="2300" kern="1200" dirty="0">
            <a:latin typeface="Gill Sans MT" panose="020B0502020104020203" pitchFamily="34" charset="0"/>
          </a:endParaRPr>
        </a:p>
      </dsp:txBody>
      <dsp:txXfrm>
        <a:off x="553856" y="1261179"/>
        <a:ext cx="10395862" cy="383222"/>
      </dsp:txXfrm>
    </dsp:sp>
    <dsp:sp modelId="{A0D81189-B171-469C-89D7-6057FFFB6530}">
      <dsp:nvSpPr>
        <dsp:cNvPr id="0" name=""/>
        <dsp:cNvSpPr/>
      </dsp:nvSpPr>
      <dsp:spPr>
        <a:xfrm>
          <a:off x="0" y="1864338"/>
          <a:ext cx="10958511" cy="47952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0A1FEF5-94C5-4975-BE66-5294612E72D7}">
      <dsp:nvSpPr>
        <dsp:cNvPr id="0" name=""/>
        <dsp:cNvSpPr/>
      </dsp:nvSpPr>
      <dsp:spPr>
        <a:xfrm>
          <a:off x="145057" y="1972232"/>
          <a:ext cx="263741" cy="263741"/>
        </a:xfrm>
        <a:prstGeom prst="rect">
          <a:avLst/>
        </a:prstGeom>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w="25400" cap="flat" cmpd="sng" algn="ctr">
          <a:solidFill>
            <a:srgbClr val="4799B5">
              <a:alpha val="0"/>
            </a:srgbClr>
          </a:solidFill>
          <a:prstDash val="solid"/>
        </a:ln>
        <a:effectLst/>
      </dsp:spPr>
      <dsp:style>
        <a:lnRef idx="2">
          <a:scrgbClr r="0" g="0" b="0"/>
        </a:lnRef>
        <a:fillRef idx="1">
          <a:scrgbClr r="0" g="0" b="0"/>
        </a:fillRef>
        <a:effectRef idx="0">
          <a:scrgbClr r="0" g="0" b="0"/>
        </a:effectRef>
        <a:fontRef idx="minor">
          <a:schemeClr val="lt1"/>
        </a:fontRef>
      </dsp:style>
    </dsp:sp>
    <dsp:sp modelId="{5B6D7A53-0BFE-46B6-B662-92669A4D7A78}">
      <dsp:nvSpPr>
        <dsp:cNvPr id="0" name=""/>
        <dsp:cNvSpPr/>
      </dsp:nvSpPr>
      <dsp:spPr>
        <a:xfrm>
          <a:off x="553856" y="1864338"/>
          <a:ext cx="10395862" cy="3832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558" tIns="40558" rIns="40558" bIns="40558" numCol="1" spcCol="1270" anchor="ctr" anchorCtr="0">
          <a:noAutofit/>
        </a:bodyPr>
        <a:lstStyle/>
        <a:p>
          <a:pPr marL="0" lvl="0" indent="0" algn="l" defTabSz="1022350">
            <a:lnSpc>
              <a:spcPct val="100000"/>
            </a:lnSpc>
            <a:spcBef>
              <a:spcPct val="0"/>
            </a:spcBef>
            <a:spcAft>
              <a:spcPct val="35000"/>
            </a:spcAft>
            <a:buNone/>
          </a:pPr>
          <a:r>
            <a:rPr lang="en-US" sz="2300" kern="1200" dirty="0">
              <a:latin typeface="Gill Sans MT" panose="020B0502020104020203" pitchFamily="34" charset="0"/>
              <a:cs typeface="Arial"/>
            </a:rPr>
            <a:t>Statement</a:t>
          </a:r>
          <a:r>
            <a:rPr lang="en-US" sz="2300" kern="1200" dirty="0">
              <a:latin typeface="+mn-lt"/>
              <a:cs typeface="Arial"/>
            </a:rPr>
            <a:t> </a:t>
          </a:r>
          <a:endParaRPr lang="en-US" sz="2300" kern="1200" dirty="0">
            <a:latin typeface="Avenir Next LT Pro" panose="020B0504020202020204" pitchFamily="34" charset="0"/>
          </a:endParaRPr>
        </a:p>
      </dsp:txBody>
      <dsp:txXfrm>
        <a:off x="553856" y="1864338"/>
        <a:ext cx="10395862" cy="383222"/>
      </dsp:txXfrm>
    </dsp:sp>
    <dsp:sp modelId="{6702F210-D191-4A99-8922-EE1B3AA89892}">
      <dsp:nvSpPr>
        <dsp:cNvPr id="0" name=""/>
        <dsp:cNvSpPr/>
      </dsp:nvSpPr>
      <dsp:spPr>
        <a:xfrm>
          <a:off x="0" y="2467497"/>
          <a:ext cx="10958511" cy="47952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0E2073C-5BCB-4677-8309-F373BAE94BDA}">
      <dsp:nvSpPr>
        <dsp:cNvPr id="0" name=""/>
        <dsp:cNvSpPr/>
      </dsp:nvSpPr>
      <dsp:spPr>
        <a:xfrm>
          <a:off x="145057" y="2575391"/>
          <a:ext cx="263741" cy="263741"/>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a:ln w="25400"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0EEDD5F-FDE0-414F-970A-52DED0AD01FC}">
      <dsp:nvSpPr>
        <dsp:cNvPr id="0" name=""/>
        <dsp:cNvSpPr/>
      </dsp:nvSpPr>
      <dsp:spPr>
        <a:xfrm>
          <a:off x="553856" y="2467497"/>
          <a:ext cx="10395862" cy="3832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558" tIns="40558" rIns="40558" bIns="40558" numCol="1" spcCol="1270" anchor="ctr" anchorCtr="0">
          <a:noAutofit/>
        </a:bodyPr>
        <a:lstStyle/>
        <a:p>
          <a:pPr marL="0" lvl="0" indent="0" algn="l" defTabSz="1022350">
            <a:lnSpc>
              <a:spcPct val="100000"/>
            </a:lnSpc>
            <a:spcBef>
              <a:spcPct val="0"/>
            </a:spcBef>
            <a:spcAft>
              <a:spcPct val="35000"/>
            </a:spcAft>
            <a:buNone/>
          </a:pPr>
          <a:r>
            <a:rPr lang="en-US" sz="2300" kern="1200" dirty="0">
              <a:latin typeface="Gill Sans MT" panose="020B0502020104020203" pitchFamily="34" charset="0"/>
              <a:cs typeface="Arial"/>
            </a:rPr>
            <a:t>Description of materials and test methods</a:t>
          </a:r>
          <a:endParaRPr lang="en-US" sz="2300" kern="1200" dirty="0">
            <a:latin typeface="Gill Sans MT" panose="020B0502020104020203" pitchFamily="34" charset="0"/>
          </a:endParaRPr>
        </a:p>
      </dsp:txBody>
      <dsp:txXfrm>
        <a:off x="553856" y="2467497"/>
        <a:ext cx="10395862" cy="383222"/>
      </dsp:txXfrm>
    </dsp:sp>
    <dsp:sp modelId="{338A319D-28AC-40D6-9D89-D17AE8DD32C7}">
      <dsp:nvSpPr>
        <dsp:cNvPr id="0" name=""/>
        <dsp:cNvSpPr/>
      </dsp:nvSpPr>
      <dsp:spPr>
        <a:xfrm>
          <a:off x="0" y="3070655"/>
          <a:ext cx="10958511" cy="47952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9C20BC9-CCB4-4C5E-A9A9-76745E84B6CF}">
      <dsp:nvSpPr>
        <dsp:cNvPr id="0" name=""/>
        <dsp:cNvSpPr/>
      </dsp:nvSpPr>
      <dsp:spPr>
        <a:xfrm>
          <a:off x="145057" y="3178550"/>
          <a:ext cx="263741" cy="263741"/>
        </a:xfrm>
        <a:prstGeom prst="rect">
          <a:avLst/>
        </a:prstGeom>
        <a:blipFill>
          <a:blip xmlns:r="http://schemas.openxmlformats.org/officeDocument/2006/relationships" r:embed="rId11">
            <a:extLst>
              <a:ext uri="{96DAC541-7B7A-43D3-8B79-37D633B846F1}">
                <asvg:svgBlip xmlns:asvg="http://schemas.microsoft.com/office/drawing/2016/SVG/main" r:embed="rId12"/>
              </a:ext>
            </a:extLst>
          </a:blip>
          <a:srcRect/>
          <a:stretch>
            <a:fillRect/>
          </a:stretch>
        </a:blipFill>
        <a:ln w="25400"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5F0072-3A7B-489A-BFFD-D38E610716A7}">
      <dsp:nvSpPr>
        <dsp:cNvPr id="0" name=""/>
        <dsp:cNvSpPr/>
      </dsp:nvSpPr>
      <dsp:spPr>
        <a:xfrm>
          <a:off x="553856" y="3070655"/>
          <a:ext cx="10395862" cy="3832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558" tIns="40558" rIns="40558" bIns="40558" numCol="1" spcCol="1270" anchor="ctr" anchorCtr="0">
          <a:noAutofit/>
        </a:bodyPr>
        <a:lstStyle/>
        <a:p>
          <a:pPr marL="0" lvl="0" indent="0" algn="l" defTabSz="1022350">
            <a:lnSpc>
              <a:spcPct val="100000"/>
            </a:lnSpc>
            <a:spcBef>
              <a:spcPct val="0"/>
            </a:spcBef>
            <a:spcAft>
              <a:spcPct val="35000"/>
            </a:spcAft>
            <a:buNone/>
          </a:pPr>
          <a:r>
            <a:rPr lang="en-US" sz="2300" kern="1200" dirty="0">
              <a:latin typeface="Gill Sans MT" panose="020B0502020104020203" pitchFamily="34" charset="0"/>
            </a:rPr>
            <a:t>Results</a:t>
          </a:r>
          <a:r>
            <a:rPr lang="en-US" sz="2300" kern="1200" dirty="0">
              <a:latin typeface="Avenir Next LT Pro" panose="020B0504020202020204" pitchFamily="34" charset="0"/>
            </a:rPr>
            <a:t> </a:t>
          </a:r>
        </a:p>
      </dsp:txBody>
      <dsp:txXfrm>
        <a:off x="553856" y="3070655"/>
        <a:ext cx="10395862" cy="383222"/>
      </dsp:txXfrm>
    </dsp:sp>
    <dsp:sp modelId="{68DEE606-2073-4BF2-BE0B-4D20B96CEC1C}">
      <dsp:nvSpPr>
        <dsp:cNvPr id="0" name=""/>
        <dsp:cNvSpPr/>
      </dsp:nvSpPr>
      <dsp:spPr>
        <a:xfrm>
          <a:off x="0" y="3673814"/>
          <a:ext cx="10958511" cy="47952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5D7F6A7-12F8-4DB8-8CA7-12A317ABC825}">
      <dsp:nvSpPr>
        <dsp:cNvPr id="0" name=""/>
        <dsp:cNvSpPr/>
      </dsp:nvSpPr>
      <dsp:spPr>
        <a:xfrm>
          <a:off x="145057" y="3781708"/>
          <a:ext cx="263741" cy="263741"/>
        </a:xfrm>
        <a:prstGeom prst="rect">
          <a:avLst/>
        </a:prstGeom>
        <a:blipFill>
          <a:blip xmlns:r="http://schemas.openxmlformats.org/officeDocument/2006/relationships" r:embed="rId13">
            <a:extLst>
              <a:ext uri="{96DAC541-7B7A-43D3-8B79-37D633B846F1}">
                <asvg:svgBlip xmlns:asvg="http://schemas.microsoft.com/office/drawing/2016/SVG/main" r:embed="rId14"/>
              </a:ext>
            </a:extLst>
          </a:blip>
          <a:srcRect/>
          <a:stretch>
            <a:fillRect/>
          </a:stretch>
        </a:blipFill>
        <a:ln w="25400"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5AFB2E-DEFE-48D8-8835-5CD32836C065}">
      <dsp:nvSpPr>
        <dsp:cNvPr id="0" name=""/>
        <dsp:cNvSpPr/>
      </dsp:nvSpPr>
      <dsp:spPr>
        <a:xfrm>
          <a:off x="553856" y="3673814"/>
          <a:ext cx="10395862" cy="3832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558" tIns="40558" rIns="40558" bIns="40558" numCol="1" spcCol="1270" anchor="ctr" anchorCtr="0">
          <a:noAutofit/>
        </a:bodyPr>
        <a:lstStyle/>
        <a:p>
          <a:pPr marL="0" lvl="0" indent="0" algn="l" defTabSz="1022350">
            <a:lnSpc>
              <a:spcPct val="100000"/>
            </a:lnSpc>
            <a:spcBef>
              <a:spcPct val="0"/>
            </a:spcBef>
            <a:spcAft>
              <a:spcPct val="35000"/>
            </a:spcAft>
            <a:buNone/>
          </a:pPr>
          <a:r>
            <a:rPr lang="en-US" sz="2300" kern="1200" dirty="0">
              <a:latin typeface="Gill Sans MT" panose="020B0502020104020203" pitchFamily="34" charset="0"/>
            </a:rPr>
            <a:t>Storage</a:t>
          </a:r>
        </a:p>
      </dsp:txBody>
      <dsp:txXfrm>
        <a:off x="553856" y="3673814"/>
        <a:ext cx="10395862" cy="38322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C8A746-EF6D-4932-A311-87947C203D73}">
      <dsp:nvSpPr>
        <dsp:cNvPr id="0" name=""/>
        <dsp:cNvSpPr/>
      </dsp:nvSpPr>
      <dsp:spPr>
        <a:xfrm>
          <a:off x="0" y="4484660"/>
          <a:ext cx="10587037" cy="490753"/>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Gill Sans MT" panose="020B0502020104020203" pitchFamily="34" charset="0"/>
              <a:cs typeface="Arial"/>
            </a:rPr>
            <a:t>Director is considered justifiable, and all corrective actions completed</a:t>
          </a:r>
          <a:endParaRPr lang="en-US" sz="2000" kern="1200" cap="none" dirty="0">
            <a:latin typeface="Gill Sans MT" panose="020B0502020104020203" pitchFamily="34" charset="0"/>
            <a:ea typeface="+mn-ea"/>
            <a:cs typeface="Arial"/>
          </a:endParaRPr>
        </a:p>
      </dsp:txBody>
      <dsp:txXfrm>
        <a:off x="0" y="4484660"/>
        <a:ext cx="10587037" cy="490753"/>
      </dsp:txXfrm>
    </dsp:sp>
    <dsp:sp modelId="{68C8F5EE-236B-48CA-AF60-609F037B252A}">
      <dsp:nvSpPr>
        <dsp:cNvPr id="0" name=""/>
        <dsp:cNvSpPr/>
      </dsp:nvSpPr>
      <dsp:spPr>
        <a:xfrm rot="10800000">
          <a:off x="0" y="3737242"/>
          <a:ext cx="10587037" cy="754779"/>
        </a:xfrm>
        <a:prstGeom prst="upArrowCallou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cap="none" dirty="0">
              <a:latin typeface="Gill Sans MT" panose="020B0502020104020203" pitchFamily="34" charset="0"/>
              <a:ea typeface="+mn-ea"/>
              <a:cs typeface="Arial"/>
            </a:rPr>
            <a:t>Sign only if study is GLP compliant with study statement</a:t>
          </a:r>
        </a:p>
      </dsp:txBody>
      <dsp:txXfrm rot="10800000">
        <a:off x="0" y="3737242"/>
        <a:ext cx="10587037" cy="490433"/>
      </dsp:txXfrm>
    </dsp:sp>
    <dsp:sp modelId="{7A074B16-E518-4FFE-8C47-6D8A26F7969E}">
      <dsp:nvSpPr>
        <dsp:cNvPr id="0" name=""/>
        <dsp:cNvSpPr/>
      </dsp:nvSpPr>
      <dsp:spPr>
        <a:xfrm rot="10800000">
          <a:off x="0" y="2989823"/>
          <a:ext cx="10587037" cy="754779"/>
        </a:xfrm>
        <a:prstGeom prst="upArrowCallou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cap="none" dirty="0">
              <a:latin typeface="Gill Sans MT" panose="020B0502020104020203" pitchFamily="34" charset="0"/>
              <a:ea typeface="+mn-ea"/>
              <a:cs typeface="Arial"/>
            </a:rPr>
            <a:t>Any </a:t>
          </a:r>
          <a:r>
            <a:rPr lang="en-US" sz="2000" kern="1200" dirty="0">
              <a:latin typeface="Gill Sans MT" panose="020B0502020104020203" pitchFamily="34" charset="0"/>
              <a:cs typeface="Arial"/>
            </a:rPr>
            <a:t>exceptions</a:t>
          </a:r>
        </a:p>
      </dsp:txBody>
      <dsp:txXfrm rot="10800000">
        <a:off x="0" y="2989823"/>
        <a:ext cx="10587037" cy="490433"/>
      </dsp:txXfrm>
    </dsp:sp>
    <dsp:sp modelId="{F42C3E08-81D2-4E3C-8029-6976F1F63BE4}">
      <dsp:nvSpPr>
        <dsp:cNvPr id="0" name=""/>
        <dsp:cNvSpPr/>
      </dsp:nvSpPr>
      <dsp:spPr>
        <a:xfrm rot="10800000">
          <a:off x="0" y="2242405"/>
          <a:ext cx="10587037" cy="754779"/>
        </a:xfrm>
        <a:prstGeom prst="upArrowCallou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Gill Sans MT" panose="020B0502020104020203" pitchFamily="34" charset="0"/>
              <a:cs typeface="Arial"/>
            </a:rPr>
            <a:t>Confirmation that reports reflects methods used and data generated</a:t>
          </a:r>
        </a:p>
      </dsp:txBody>
      <dsp:txXfrm rot="10800000">
        <a:off x="0" y="2242405"/>
        <a:ext cx="10587037" cy="490433"/>
      </dsp:txXfrm>
    </dsp:sp>
    <dsp:sp modelId="{B669EF3A-C094-494B-9149-7B7749E3F296}">
      <dsp:nvSpPr>
        <dsp:cNvPr id="0" name=""/>
        <dsp:cNvSpPr/>
      </dsp:nvSpPr>
      <dsp:spPr>
        <a:xfrm rot="10800000">
          <a:off x="0" y="1494987"/>
          <a:ext cx="10587037" cy="754779"/>
        </a:xfrm>
        <a:prstGeom prst="upArrowCallou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cap="none" dirty="0">
              <a:latin typeface="Gill Sans MT" panose="020B0502020104020203" pitchFamily="34" charset="0"/>
              <a:ea typeface="+mn-ea"/>
              <a:cs typeface="Arial"/>
            </a:rPr>
            <a:t>Phases audited</a:t>
          </a:r>
        </a:p>
      </dsp:txBody>
      <dsp:txXfrm rot="10800000">
        <a:off x="0" y="1494987"/>
        <a:ext cx="10587037" cy="490433"/>
      </dsp:txXfrm>
    </dsp:sp>
    <dsp:sp modelId="{B2CF5399-CF36-420A-A1B2-D5E06DAA8352}">
      <dsp:nvSpPr>
        <dsp:cNvPr id="0" name=""/>
        <dsp:cNvSpPr/>
      </dsp:nvSpPr>
      <dsp:spPr>
        <a:xfrm rot="10800000">
          <a:off x="0" y="747568"/>
          <a:ext cx="10587037" cy="754779"/>
        </a:xfrm>
        <a:prstGeom prst="upArrowCallou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Gill Sans MT" panose="020B0502020104020203" pitchFamily="34" charset="0"/>
              <a:cs typeface="Arial"/>
            </a:rPr>
            <a:t>Dates of findings to study director and management</a:t>
          </a:r>
        </a:p>
      </dsp:txBody>
      <dsp:txXfrm rot="10800000">
        <a:off x="0" y="747568"/>
        <a:ext cx="10587037" cy="490433"/>
      </dsp:txXfrm>
    </dsp:sp>
    <dsp:sp modelId="{D2037C9B-1090-47B4-8D4B-4175043B4A73}">
      <dsp:nvSpPr>
        <dsp:cNvPr id="0" name=""/>
        <dsp:cNvSpPr/>
      </dsp:nvSpPr>
      <dsp:spPr>
        <a:xfrm rot="10800000">
          <a:off x="0" y="150"/>
          <a:ext cx="10587037" cy="754779"/>
        </a:xfrm>
        <a:prstGeom prst="upArrowCallou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Font typeface="Arial" panose="020B0604020202020204" pitchFamily="34" charset="0"/>
            <a:buNone/>
          </a:pPr>
          <a:r>
            <a:rPr lang="en-US" sz="2000" kern="1200" cap="none" dirty="0">
              <a:latin typeface="Gill Sans MT" panose="020B0502020104020203" pitchFamily="34" charset="0"/>
              <a:ea typeface="+mn-ea"/>
              <a:cs typeface="Arial"/>
            </a:rPr>
            <a:t>Dates of inspection</a:t>
          </a:r>
          <a:endParaRPr lang="en-US" sz="2000" kern="1200" dirty="0">
            <a:latin typeface="Gill Sans MT" panose="020B0502020104020203" pitchFamily="34" charset="0"/>
          </a:endParaRPr>
        </a:p>
      </dsp:txBody>
      <dsp:txXfrm rot="10800000">
        <a:off x="0" y="150"/>
        <a:ext cx="10587037" cy="4904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7A90CD-EBF4-4FD7-9199-B066BCFA2107}">
      <dsp:nvSpPr>
        <dsp:cNvPr id="0" name=""/>
        <dsp:cNvSpPr/>
      </dsp:nvSpPr>
      <dsp:spPr>
        <a:xfrm>
          <a:off x="446772" y="973103"/>
          <a:ext cx="10722547" cy="3350795"/>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69606" tIns="83820" rIns="83820" bIns="83820" numCol="1" spcCol="1270" anchor="t" anchorCtr="0">
          <a:noAutofit/>
        </a:bodyPr>
        <a:lstStyle/>
        <a:p>
          <a:pPr marL="0" lvl="0" indent="0" algn="l" defTabSz="977900">
            <a:lnSpc>
              <a:spcPct val="90000"/>
            </a:lnSpc>
            <a:spcBef>
              <a:spcPct val="0"/>
            </a:spcBef>
            <a:spcAft>
              <a:spcPct val="35000"/>
            </a:spcAft>
            <a:buNone/>
          </a:pPr>
          <a:endParaRPr lang="en-US" sz="2200" b="1" kern="1200" dirty="0"/>
        </a:p>
        <a:p>
          <a:pPr marL="228600" lvl="1" indent="-228600" algn="l" defTabSz="977900">
            <a:lnSpc>
              <a:spcPct val="100000"/>
            </a:lnSpc>
            <a:spcBef>
              <a:spcPct val="0"/>
            </a:spcBef>
            <a:spcAft>
              <a:spcPct val="15000"/>
            </a:spcAft>
            <a:buChar char="•"/>
          </a:pPr>
          <a:r>
            <a:rPr lang="en-US" sz="2200" kern="1200" dirty="0"/>
            <a:t>A final report should be prepared for each study</a:t>
          </a:r>
        </a:p>
        <a:p>
          <a:pPr marL="228600" lvl="1" indent="-228600" algn="l" defTabSz="977900">
            <a:lnSpc>
              <a:spcPct val="100000"/>
            </a:lnSpc>
            <a:spcBef>
              <a:spcPct val="0"/>
            </a:spcBef>
            <a:spcAft>
              <a:spcPct val="15000"/>
            </a:spcAft>
            <a:buChar char="•"/>
          </a:pPr>
          <a:r>
            <a:rPr lang="en-US" sz="2200" kern="1200" dirty="0"/>
            <a:t>Reports of principal investigators or scientists involved in the study should be signed and dated by them.</a:t>
          </a:r>
        </a:p>
        <a:p>
          <a:pPr marL="228600" lvl="1" indent="-228600" algn="l" defTabSz="977900">
            <a:lnSpc>
              <a:spcPct val="100000"/>
            </a:lnSpc>
            <a:spcBef>
              <a:spcPct val="0"/>
            </a:spcBef>
            <a:spcAft>
              <a:spcPct val="15000"/>
            </a:spcAft>
            <a:buChar char="•"/>
          </a:pPr>
          <a:r>
            <a:rPr lang="en-US" sz="2200" kern="1200" dirty="0"/>
            <a:t>The final report should be signed and dated by the study director</a:t>
          </a:r>
        </a:p>
        <a:p>
          <a:pPr marL="228600" lvl="1" indent="-228600" algn="l" defTabSz="977900">
            <a:lnSpc>
              <a:spcPct val="100000"/>
            </a:lnSpc>
            <a:spcBef>
              <a:spcPct val="0"/>
            </a:spcBef>
            <a:spcAft>
              <a:spcPct val="15000"/>
            </a:spcAft>
            <a:buChar char="•"/>
          </a:pPr>
          <a:r>
            <a:rPr lang="en-US" sz="2200" kern="1200" dirty="0"/>
            <a:t>Corrections and additions to a final report should be in the form of </a:t>
          </a:r>
          <a:r>
            <a:rPr lang="en-US" sz="2200" kern="1200" dirty="0">
              <a:solidFill>
                <a:schemeClr val="tx1"/>
              </a:solidFill>
            </a:rPr>
            <a:t>amendments.</a:t>
          </a:r>
        </a:p>
        <a:p>
          <a:pPr marL="228600" lvl="1" indent="-228600" algn="l" defTabSz="1066800">
            <a:lnSpc>
              <a:spcPct val="100000"/>
            </a:lnSpc>
            <a:spcBef>
              <a:spcPct val="0"/>
            </a:spcBef>
            <a:spcAft>
              <a:spcPct val="15000"/>
            </a:spcAft>
            <a:buChar char="•"/>
          </a:pPr>
          <a:r>
            <a:rPr lang="en-US" sz="2400" b="1" kern="1200" dirty="0">
              <a:solidFill>
                <a:schemeClr val="tx1"/>
              </a:solidFill>
            </a:rPr>
            <a:t>Read section 9.1 of the OECD GLP Principles</a:t>
          </a:r>
        </a:p>
      </dsp:txBody>
      <dsp:txXfrm>
        <a:off x="446772" y="973103"/>
        <a:ext cx="10722547" cy="3350795"/>
      </dsp:txXfrm>
    </dsp:sp>
    <dsp:sp modelId="{E71C23C7-CD7E-4E12-98DF-98A688F7C28F}">
      <dsp:nvSpPr>
        <dsp:cNvPr id="0" name=""/>
        <dsp:cNvSpPr/>
      </dsp:nvSpPr>
      <dsp:spPr>
        <a:xfrm>
          <a:off x="0" y="512566"/>
          <a:ext cx="2345557" cy="3518335"/>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l="-25000" r="-2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26AC0D-25E9-4751-AADE-706434DEEDE0}">
      <dsp:nvSpPr>
        <dsp:cNvPr id="0" name=""/>
        <dsp:cNvSpPr/>
      </dsp:nvSpPr>
      <dsp:spPr>
        <a:xfrm rot="10800000">
          <a:off x="2320179" y="127985"/>
          <a:ext cx="7088724" cy="1696064"/>
        </a:xfrm>
        <a:prstGeom prst="homePlat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8610" tIns="118110" rIns="220472" bIns="118110" numCol="1" spcCol="1270" anchor="ctr" anchorCtr="0">
          <a:noAutofit/>
        </a:bodyPr>
        <a:lstStyle/>
        <a:p>
          <a:pPr marL="0" lvl="0" indent="0" algn="l" defTabSz="1377950">
            <a:lnSpc>
              <a:spcPct val="90000"/>
            </a:lnSpc>
            <a:spcBef>
              <a:spcPct val="0"/>
            </a:spcBef>
            <a:spcAft>
              <a:spcPct val="35000"/>
            </a:spcAft>
            <a:buNone/>
          </a:pPr>
          <a:r>
            <a:rPr lang="en-US" sz="3100" kern="1200" dirty="0"/>
            <a:t>The function of the archiving is to store important items over a long period under secure conditions</a:t>
          </a:r>
        </a:p>
      </dsp:txBody>
      <dsp:txXfrm rot="10800000">
        <a:off x="2744195" y="127985"/>
        <a:ext cx="6664708" cy="1696064"/>
      </dsp:txXfrm>
    </dsp:sp>
    <dsp:sp modelId="{D175EA32-6CFC-4C96-B083-5531EF22ECD2}">
      <dsp:nvSpPr>
        <dsp:cNvPr id="0" name=""/>
        <dsp:cNvSpPr/>
      </dsp:nvSpPr>
      <dsp:spPr>
        <a:xfrm>
          <a:off x="1242041" y="0"/>
          <a:ext cx="2173856" cy="2173856"/>
        </a:xfrm>
        <a:prstGeom prst="ellipse">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6DE66F-68A1-4BBD-831B-798093B90368}">
      <dsp:nvSpPr>
        <dsp:cNvPr id="0" name=""/>
        <dsp:cNvSpPr/>
      </dsp:nvSpPr>
      <dsp:spPr>
        <a:xfrm rot="10800000">
          <a:off x="2377139" y="130458"/>
          <a:ext cx="7117286" cy="2076841"/>
        </a:xfrm>
        <a:prstGeom prst="homePlate">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30887" tIns="99060" rIns="184912" bIns="99060" numCol="1" spcCol="1270" anchor="ctr" anchorCtr="0">
          <a:noAutofit/>
        </a:bodyPr>
        <a:lstStyle/>
        <a:p>
          <a:pPr marL="0" lvl="0" indent="0" algn="l" defTabSz="1155700">
            <a:lnSpc>
              <a:spcPct val="90000"/>
            </a:lnSpc>
            <a:spcBef>
              <a:spcPct val="0"/>
            </a:spcBef>
            <a:spcAft>
              <a:spcPct val="35000"/>
            </a:spcAft>
            <a:buNone/>
          </a:pPr>
          <a:r>
            <a:rPr lang="en-US" sz="2600" b="0" i="0" kern="1200" baseline="0" dirty="0"/>
            <a:t>All that is left at the end of the study is needed to demonstrate the validity and traceability of the scientific results. Therefore, the archives are so important</a:t>
          </a:r>
          <a:endParaRPr lang="en-US" sz="2600" kern="1200" dirty="0"/>
        </a:p>
      </dsp:txBody>
      <dsp:txXfrm rot="10800000">
        <a:off x="2896349" y="130458"/>
        <a:ext cx="6598076" cy="2076841"/>
      </dsp:txXfrm>
    </dsp:sp>
    <dsp:sp modelId="{D2AD8C00-7DA5-400C-90A9-9499C00BCB7C}">
      <dsp:nvSpPr>
        <dsp:cNvPr id="0" name=""/>
        <dsp:cNvSpPr/>
      </dsp:nvSpPr>
      <dsp:spPr>
        <a:xfrm>
          <a:off x="1208260" y="0"/>
          <a:ext cx="2337758" cy="2337758"/>
        </a:xfrm>
        <a:prstGeom prst="ellipse">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AD9DDD-2712-584A-9E2A-452FEDE45C08}">
      <dsp:nvSpPr>
        <dsp:cNvPr id="0" name=""/>
        <dsp:cNvSpPr/>
      </dsp:nvSpPr>
      <dsp:spPr>
        <a:xfrm>
          <a:off x="3246" y="751709"/>
          <a:ext cx="2575777" cy="1545466"/>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Font typeface="Arial" panose="020B0604020202020204" pitchFamily="34" charset="0"/>
            <a:buNone/>
          </a:pPr>
          <a:r>
            <a:rPr lang="en-US" sz="2300" kern="1200" dirty="0">
              <a:cs typeface="Arial"/>
            </a:rPr>
            <a:t>Submission number</a:t>
          </a:r>
          <a:endParaRPr lang="en-US" sz="2300" kern="1200" dirty="0"/>
        </a:p>
      </dsp:txBody>
      <dsp:txXfrm>
        <a:off x="3246" y="751709"/>
        <a:ext cx="2575777" cy="1545466"/>
      </dsp:txXfrm>
    </dsp:sp>
    <dsp:sp modelId="{F7EC2F49-AF5F-0241-83F8-4F08D46FC2C9}">
      <dsp:nvSpPr>
        <dsp:cNvPr id="0" name=""/>
        <dsp:cNvSpPr/>
      </dsp:nvSpPr>
      <dsp:spPr>
        <a:xfrm>
          <a:off x="2836602" y="751709"/>
          <a:ext cx="2575777" cy="1545466"/>
        </a:xfrm>
        <a:prstGeom prst="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cs typeface="Arial"/>
            </a:rPr>
            <a:t>Department/group</a:t>
          </a:r>
        </a:p>
      </dsp:txBody>
      <dsp:txXfrm>
        <a:off x="2836602" y="751709"/>
        <a:ext cx="2575777" cy="1545466"/>
      </dsp:txXfrm>
    </dsp:sp>
    <dsp:sp modelId="{0FCC0A19-7182-8C4F-B242-44D964E495C5}">
      <dsp:nvSpPr>
        <dsp:cNvPr id="0" name=""/>
        <dsp:cNvSpPr/>
      </dsp:nvSpPr>
      <dsp:spPr>
        <a:xfrm>
          <a:off x="5669957" y="751709"/>
          <a:ext cx="2575777" cy="1545466"/>
        </a:xfrm>
        <a:prstGeom prst="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cs typeface="Arial"/>
            </a:rPr>
            <a:t>Project</a:t>
          </a:r>
        </a:p>
      </dsp:txBody>
      <dsp:txXfrm>
        <a:off x="5669957" y="751709"/>
        <a:ext cx="2575777" cy="1545466"/>
      </dsp:txXfrm>
    </dsp:sp>
    <dsp:sp modelId="{76208A2C-186B-914B-B001-7207C538A972}">
      <dsp:nvSpPr>
        <dsp:cNvPr id="0" name=""/>
        <dsp:cNvSpPr/>
      </dsp:nvSpPr>
      <dsp:spPr>
        <a:xfrm>
          <a:off x="8503312" y="751709"/>
          <a:ext cx="2575777" cy="1545466"/>
        </a:xfrm>
        <a:prstGeom prst="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cs typeface="Arial"/>
            </a:rPr>
            <a:t>Study number</a:t>
          </a:r>
        </a:p>
      </dsp:txBody>
      <dsp:txXfrm>
        <a:off x="8503312" y="751709"/>
        <a:ext cx="2575777" cy="1545466"/>
      </dsp:txXfrm>
    </dsp:sp>
    <dsp:sp modelId="{B3EE82D5-0D42-1F47-B2F8-2A6434D73841}">
      <dsp:nvSpPr>
        <dsp:cNvPr id="0" name=""/>
        <dsp:cNvSpPr/>
      </dsp:nvSpPr>
      <dsp:spPr>
        <a:xfrm>
          <a:off x="3246" y="2554753"/>
          <a:ext cx="2575777" cy="1545466"/>
        </a:xfrm>
        <a:prstGeom prst="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cs typeface="Arial"/>
            </a:rPr>
            <a:t>Quantity</a:t>
          </a:r>
        </a:p>
      </dsp:txBody>
      <dsp:txXfrm>
        <a:off x="3246" y="2554753"/>
        <a:ext cx="2575777" cy="1545466"/>
      </dsp:txXfrm>
    </dsp:sp>
    <dsp:sp modelId="{AB677CD5-E764-F34A-A1B0-1CC0BA83F326}">
      <dsp:nvSpPr>
        <dsp:cNvPr id="0" name=""/>
        <dsp:cNvSpPr/>
      </dsp:nvSpPr>
      <dsp:spPr>
        <a:xfrm>
          <a:off x="2836602" y="2554753"/>
          <a:ext cx="2575777" cy="1545466"/>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cs typeface="Arial"/>
            </a:rPr>
            <a:t>Description</a:t>
          </a:r>
        </a:p>
      </dsp:txBody>
      <dsp:txXfrm>
        <a:off x="2836602" y="2554753"/>
        <a:ext cx="2575777" cy="1545466"/>
      </dsp:txXfrm>
    </dsp:sp>
    <dsp:sp modelId="{83D55377-E9CC-DF4F-AC03-8A3E8FCA6572}">
      <dsp:nvSpPr>
        <dsp:cNvPr id="0" name=""/>
        <dsp:cNvSpPr/>
      </dsp:nvSpPr>
      <dsp:spPr>
        <a:xfrm>
          <a:off x="5669957" y="2554753"/>
          <a:ext cx="2575777" cy="1545466"/>
        </a:xfrm>
        <a:prstGeom prst="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cs typeface="Arial"/>
            </a:rPr>
            <a:t>Comments </a:t>
          </a:r>
        </a:p>
      </dsp:txBody>
      <dsp:txXfrm>
        <a:off x="5669957" y="2554753"/>
        <a:ext cx="2575777" cy="1545466"/>
      </dsp:txXfrm>
    </dsp:sp>
    <dsp:sp modelId="{7E7CBA73-4DDB-4347-A782-2B30C2547AF5}">
      <dsp:nvSpPr>
        <dsp:cNvPr id="0" name=""/>
        <dsp:cNvSpPr/>
      </dsp:nvSpPr>
      <dsp:spPr>
        <a:xfrm>
          <a:off x="8503312" y="2554753"/>
          <a:ext cx="2575777" cy="1545466"/>
        </a:xfrm>
        <a:prstGeom prst="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cs typeface="Arial"/>
            </a:rPr>
            <a:t>Date/Signature of submitter/Signature of archivist</a:t>
          </a:r>
        </a:p>
      </dsp:txBody>
      <dsp:txXfrm>
        <a:off x="8503312" y="2554753"/>
        <a:ext cx="2575777" cy="154546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36B60E-6088-4F41-AE6C-81DC3A6BD09C}">
      <dsp:nvSpPr>
        <dsp:cNvPr id="0" name=""/>
        <dsp:cNvSpPr/>
      </dsp:nvSpPr>
      <dsp:spPr>
        <a:xfrm>
          <a:off x="0" y="0"/>
          <a:ext cx="6910208" cy="0"/>
        </a:xfrm>
        <a:prstGeom prst="line">
          <a:avLst/>
        </a:prstGeom>
        <a:solidFill>
          <a:schemeClr val="accent3">
            <a:alpha val="90000"/>
            <a:hueOff val="0"/>
            <a:satOff val="0"/>
            <a:lumOff val="0"/>
            <a:alphaOff val="0"/>
          </a:schemeClr>
        </a:solidFill>
        <a:ln w="25400" cap="flat" cmpd="sng" algn="ctr">
          <a:solidFill>
            <a:schemeClr val="accent3">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5B2D15C-837C-461F-9744-A8734A603B00}">
      <dsp:nvSpPr>
        <dsp:cNvPr id="0" name=""/>
        <dsp:cNvSpPr/>
      </dsp:nvSpPr>
      <dsp:spPr>
        <a:xfrm>
          <a:off x="0" y="0"/>
          <a:ext cx="6910208" cy="44148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endParaRPr lang="en-US" sz="2800" b="0" i="0" u="none" strike="noStrike" kern="1200" baseline="0" dirty="0">
            <a:latin typeface="Gill Sans MT" panose="020B0502020104020203" pitchFamily="34" charset="0"/>
          </a:endParaRPr>
        </a:p>
        <a:p>
          <a:pPr marL="0" lvl="0" indent="0" algn="l" defTabSz="1244600">
            <a:lnSpc>
              <a:spcPct val="90000"/>
            </a:lnSpc>
            <a:spcBef>
              <a:spcPct val="0"/>
            </a:spcBef>
            <a:spcAft>
              <a:spcPct val="35000"/>
            </a:spcAft>
            <a:buNone/>
          </a:pPr>
          <a:r>
            <a:rPr lang="en-US" sz="2400" b="0" i="0" u="none" strike="noStrike" kern="1200" baseline="0" dirty="0">
              <a:latin typeface="Gill Sans MT" panose="020B0502020104020203" pitchFamily="34" charset="0"/>
            </a:rPr>
            <a:t>The Quality Assurance Unit (QAU) is the subject of an important chapter of GLP regulations, and the OECD has published a consensus document to help the interpretation of the QAU section in the main text</a:t>
          </a:r>
          <a:endParaRPr lang="en-US" sz="2400" kern="1200" dirty="0">
            <a:latin typeface="Gill Sans MT" panose="020B0502020104020203" pitchFamily="34" charset="0"/>
          </a:endParaRPr>
        </a:p>
      </dsp:txBody>
      <dsp:txXfrm>
        <a:off x="0" y="0"/>
        <a:ext cx="6910208" cy="441483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F907F2-4DA1-4B4B-BA81-663875A468AB}">
      <dsp:nvSpPr>
        <dsp:cNvPr id="0" name=""/>
        <dsp:cNvSpPr/>
      </dsp:nvSpPr>
      <dsp:spPr>
        <a:xfrm>
          <a:off x="0" y="0"/>
          <a:ext cx="9548365" cy="0"/>
        </a:xfrm>
        <a:prstGeom prst="line">
          <a:avLst/>
        </a:prstGeom>
        <a:solidFill>
          <a:schemeClr val="accent5">
            <a:alpha val="90000"/>
            <a:hueOff val="0"/>
            <a:satOff val="0"/>
            <a:lumOff val="0"/>
            <a:alphaOff val="0"/>
          </a:schemeClr>
        </a:solidFill>
        <a:ln w="25400" cap="flat" cmpd="sng" algn="ctr">
          <a:solidFill>
            <a:schemeClr val="accent5">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A197A3-0612-42FA-8FB3-691B7691888C}">
      <dsp:nvSpPr>
        <dsp:cNvPr id="0" name=""/>
        <dsp:cNvSpPr/>
      </dsp:nvSpPr>
      <dsp:spPr>
        <a:xfrm>
          <a:off x="0" y="0"/>
          <a:ext cx="9548365" cy="16088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b="0" i="0" kern="1200" baseline="0" dirty="0">
              <a:latin typeface="Gill Sans MT" panose="020B0502020104020203" pitchFamily="34" charset="0"/>
            </a:rPr>
            <a:t>Although the OECD GLP Principles clearly state that the QAU must verify (review) the protocol, the same is not clearly stated for SOP. However, the OECD Consensus document on QAU responsibilities recommends this:</a:t>
          </a:r>
          <a:endParaRPr lang="en-US" sz="2400" kern="1200" dirty="0"/>
        </a:p>
      </dsp:txBody>
      <dsp:txXfrm>
        <a:off x="0" y="0"/>
        <a:ext cx="9548365" cy="160882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D52B21-1755-4784-B290-4C4D75BCFEF6}">
      <dsp:nvSpPr>
        <dsp:cNvPr id="0" name=""/>
        <dsp:cNvSpPr/>
      </dsp:nvSpPr>
      <dsp:spPr>
        <a:xfrm>
          <a:off x="0" y="9344"/>
          <a:ext cx="3559175" cy="898560"/>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Font typeface="Arial" panose="020B0604020202020204" pitchFamily="34" charset="0"/>
            <a:buNone/>
          </a:pPr>
          <a:r>
            <a:rPr lang="en-US" sz="2400" kern="1200" dirty="0">
              <a:latin typeface="Gill Sans MT" panose="020B0502020104020203" pitchFamily="34" charset="0"/>
              <a:cs typeface="Arial"/>
            </a:rPr>
            <a:t>Study-based</a:t>
          </a:r>
          <a:endParaRPr lang="en-US" sz="2400" kern="1200" dirty="0">
            <a:latin typeface="Gill Sans MT" panose="020B0502020104020203" pitchFamily="34" charset="0"/>
          </a:endParaRPr>
        </a:p>
      </dsp:txBody>
      <dsp:txXfrm>
        <a:off x="43864" y="53208"/>
        <a:ext cx="3471447" cy="810832"/>
      </dsp:txXfrm>
    </dsp:sp>
    <dsp:sp modelId="{23519601-CE05-45C7-B549-E8ADC800FF99}">
      <dsp:nvSpPr>
        <dsp:cNvPr id="0" name=""/>
        <dsp:cNvSpPr/>
      </dsp:nvSpPr>
      <dsp:spPr>
        <a:xfrm>
          <a:off x="0" y="1046145"/>
          <a:ext cx="3559175" cy="898560"/>
        </a:xfrm>
        <a:prstGeom prst="roundRect">
          <a:avLst/>
        </a:prstGeom>
        <a:gradFill rotWithShape="0">
          <a:gsLst>
            <a:gs pos="0">
              <a:schemeClr val="accent5">
                <a:hueOff val="-4963445"/>
                <a:satOff val="12238"/>
                <a:lumOff val="-98"/>
                <a:alphaOff val="0"/>
                <a:tint val="50000"/>
                <a:satMod val="300000"/>
              </a:schemeClr>
            </a:gs>
            <a:gs pos="35000">
              <a:schemeClr val="accent5">
                <a:hueOff val="-4963445"/>
                <a:satOff val="12238"/>
                <a:lumOff val="-98"/>
                <a:alphaOff val="0"/>
                <a:tint val="37000"/>
                <a:satMod val="300000"/>
              </a:schemeClr>
            </a:gs>
            <a:gs pos="100000">
              <a:schemeClr val="accent5">
                <a:hueOff val="-4963445"/>
                <a:satOff val="12238"/>
                <a:lumOff val="-9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Gill Sans MT" panose="020B0502020104020203" pitchFamily="34" charset="0"/>
              <a:cs typeface="Arial"/>
            </a:rPr>
            <a:t>Facility/system-based</a:t>
          </a:r>
        </a:p>
      </dsp:txBody>
      <dsp:txXfrm>
        <a:off x="43864" y="1090009"/>
        <a:ext cx="3471447" cy="810832"/>
      </dsp:txXfrm>
    </dsp:sp>
    <dsp:sp modelId="{0F033F9F-A45C-4431-8450-FE08B34FD125}">
      <dsp:nvSpPr>
        <dsp:cNvPr id="0" name=""/>
        <dsp:cNvSpPr/>
      </dsp:nvSpPr>
      <dsp:spPr>
        <a:xfrm>
          <a:off x="0" y="2082945"/>
          <a:ext cx="3559175" cy="898560"/>
        </a:xfrm>
        <a:prstGeom prst="roundRect">
          <a:avLst/>
        </a:prstGeom>
        <a:gradFill rotWithShape="0">
          <a:gsLst>
            <a:gs pos="0">
              <a:schemeClr val="accent5">
                <a:hueOff val="-9926890"/>
                <a:satOff val="24476"/>
                <a:lumOff val="-196"/>
                <a:alphaOff val="0"/>
                <a:tint val="50000"/>
                <a:satMod val="300000"/>
              </a:schemeClr>
            </a:gs>
            <a:gs pos="35000">
              <a:schemeClr val="accent5">
                <a:hueOff val="-9926890"/>
                <a:satOff val="24476"/>
                <a:lumOff val="-196"/>
                <a:alphaOff val="0"/>
                <a:tint val="37000"/>
                <a:satMod val="300000"/>
              </a:schemeClr>
            </a:gs>
            <a:gs pos="100000">
              <a:schemeClr val="accent5">
                <a:hueOff val="-9926890"/>
                <a:satOff val="24476"/>
                <a:lumOff val="-19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Gill Sans MT" panose="020B0502020104020203" pitchFamily="34" charset="0"/>
              <a:cs typeface="Arial"/>
            </a:rPr>
            <a:t>Process-based</a:t>
          </a:r>
        </a:p>
      </dsp:txBody>
      <dsp:txXfrm>
        <a:off x="43864" y="2126809"/>
        <a:ext cx="3471447" cy="81083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3D94F3-F9A0-D047-9F95-079AD5D46BD7}">
      <dsp:nvSpPr>
        <dsp:cNvPr id="0" name=""/>
        <dsp:cNvSpPr/>
      </dsp:nvSpPr>
      <dsp:spPr>
        <a:xfrm>
          <a:off x="0" y="8831"/>
          <a:ext cx="5576887" cy="1324800"/>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kern="1200" dirty="0"/>
            <a:t>Example: Study-based inspections</a:t>
          </a:r>
        </a:p>
      </dsp:txBody>
      <dsp:txXfrm>
        <a:off x="0" y="8831"/>
        <a:ext cx="5576887" cy="1324800"/>
      </dsp:txXfrm>
    </dsp:sp>
    <dsp:sp modelId="{00B6F08C-4DBE-C44A-91BA-CDB819D8FD6F}">
      <dsp:nvSpPr>
        <dsp:cNvPr id="0" name=""/>
        <dsp:cNvSpPr/>
      </dsp:nvSpPr>
      <dsp:spPr>
        <a:xfrm>
          <a:off x="0" y="1333631"/>
          <a:ext cx="5576887" cy="3472424"/>
        </a:xfrm>
        <a:prstGeom prst="rect">
          <a:avLst/>
        </a:prstGeom>
        <a:solidFill>
          <a:schemeClr val="lt1">
            <a:alpha val="90000"/>
            <a:tint val="40000"/>
            <a:hueOff val="0"/>
            <a:satOff val="0"/>
            <a:lumOff val="0"/>
            <a:alphaOff val="0"/>
          </a:schemeClr>
        </a:solidFill>
        <a:ln w="9525" cap="flat" cmpd="sng" algn="ctr">
          <a:solidFill>
            <a:schemeClr val="dk1">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Those that investigate specific studies</a:t>
          </a:r>
        </a:p>
        <a:p>
          <a:pPr marL="228600" lvl="1" indent="-228600" algn="l" defTabSz="1066800">
            <a:lnSpc>
              <a:spcPct val="90000"/>
            </a:lnSpc>
            <a:spcBef>
              <a:spcPct val="0"/>
            </a:spcBef>
            <a:spcAft>
              <a:spcPct val="15000"/>
            </a:spcAft>
            <a:buChar char="•"/>
          </a:pPr>
          <a:r>
            <a:rPr lang="en-US" sz="2400" kern="1200" dirty="0"/>
            <a:t>They are performed on the protocol, the phases of the study that are in process or on going, and on the final report</a:t>
          </a:r>
        </a:p>
        <a:p>
          <a:pPr marL="228600" lvl="1" indent="-228600" algn="l" defTabSz="1066800">
            <a:lnSpc>
              <a:spcPct val="90000"/>
            </a:lnSpc>
            <a:spcBef>
              <a:spcPct val="0"/>
            </a:spcBef>
            <a:spcAft>
              <a:spcPct val="15000"/>
            </a:spcAft>
            <a:buChar char="•"/>
          </a:pPr>
          <a:r>
            <a:rPr lang="en-US" sz="2400" kern="1200" dirty="0"/>
            <a:t>Typically, the QAU identifies important study phases known as critical phases, which are then inspected during the actual performance of operations by study staff</a:t>
          </a:r>
        </a:p>
      </dsp:txBody>
      <dsp:txXfrm>
        <a:off x="0" y="1333631"/>
        <a:ext cx="5576887" cy="3472424"/>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0.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4CE6BD5-C939-414A-84EF-E2002A318B59}"/>
              </a:ext>
            </a:extLst>
          </p:cNvPr>
          <p:cNvSpPr>
            <a:spLocks noGrp="1"/>
          </p:cNvSpPr>
          <p:nvPr>
            <p:ph type="hdr" sz="quarter"/>
          </p:nvPr>
        </p:nvSpPr>
        <p:spPr>
          <a:xfrm>
            <a:off x="0" y="0"/>
            <a:ext cx="2971800" cy="457200"/>
          </a:xfrm>
          <a:prstGeom prst="rect">
            <a:avLst/>
          </a:prstGeom>
        </p:spPr>
        <p:txBody>
          <a:bodyPr vert="horz" lIns="91438" tIns="45719" rIns="91438" bIns="45719" rtlCol="0"/>
          <a:lstStyle>
            <a:lvl1pPr algn="l" eaLnBrk="1" fontAlgn="auto" hangingPunct="1">
              <a:spcBef>
                <a:spcPts val="0"/>
              </a:spcBef>
              <a:spcAft>
                <a:spcPts val="0"/>
              </a:spcAft>
              <a:defRPr sz="1200">
                <a:latin typeface="+mn-lt"/>
              </a:defRPr>
            </a:lvl1pPr>
          </a:lstStyle>
          <a:p>
            <a:pPr>
              <a:defRPr/>
            </a:pPr>
            <a:endParaRPr lang="en-US" dirty="0"/>
          </a:p>
        </p:txBody>
      </p:sp>
      <p:sp>
        <p:nvSpPr>
          <p:cNvPr id="3" name="Date Placeholder 2">
            <a:extLst>
              <a:ext uri="{FF2B5EF4-FFF2-40B4-BE49-F238E27FC236}">
                <a16:creationId xmlns:a16="http://schemas.microsoft.com/office/drawing/2014/main" id="{60F1438A-2A1F-4CB5-961E-F70239BC190F}"/>
              </a:ext>
            </a:extLst>
          </p:cNvPr>
          <p:cNvSpPr>
            <a:spLocks noGrp="1"/>
          </p:cNvSpPr>
          <p:nvPr>
            <p:ph type="dt" sz="quarter" idx="1"/>
          </p:nvPr>
        </p:nvSpPr>
        <p:spPr>
          <a:xfrm>
            <a:off x="3884613" y="0"/>
            <a:ext cx="2971800" cy="457200"/>
          </a:xfrm>
          <a:prstGeom prst="rect">
            <a:avLst/>
          </a:prstGeom>
        </p:spPr>
        <p:txBody>
          <a:bodyPr vert="horz" lIns="91438" tIns="45719" rIns="91438" bIns="45719" rtlCol="0"/>
          <a:lstStyle>
            <a:lvl1pPr algn="r" eaLnBrk="1" fontAlgn="auto" hangingPunct="1">
              <a:spcBef>
                <a:spcPts val="0"/>
              </a:spcBef>
              <a:spcAft>
                <a:spcPts val="0"/>
              </a:spcAft>
              <a:defRPr sz="1200">
                <a:latin typeface="+mn-lt"/>
              </a:defRPr>
            </a:lvl1pPr>
          </a:lstStyle>
          <a:p>
            <a:pPr>
              <a:defRPr/>
            </a:pPr>
            <a:fld id="{FAB67749-90F4-4641-8A3D-35E08BC77FE2}" type="datetimeFigureOut">
              <a:rPr lang="en-US"/>
              <a:pPr>
                <a:defRPr/>
              </a:pPr>
              <a:t>6/21/23</a:t>
            </a:fld>
            <a:endParaRPr lang="en-US" dirty="0"/>
          </a:p>
        </p:txBody>
      </p:sp>
      <p:sp>
        <p:nvSpPr>
          <p:cNvPr id="4" name="Footer Placeholder 3">
            <a:extLst>
              <a:ext uri="{FF2B5EF4-FFF2-40B4-BE49-F238E27FC236}">
                <a16:creationId xmlns:a16="http://schemas.microsoft.com/office/drawing/2014/main" id="{89EB0E8A-A529-4C73-84D7-9499115B3A83}"/>
              </a:ext>
            </a:extLst>
          </p:cNvPr>
          <p:cNvSpPr>
            <a:spLocks noGrp="1"/>
          </p:cNvSpPr>
          <p:nvPr>
            <p:ph type="ftr" sz="quarter" idx="2"/>
          </p:nvPr>
        </p:nvSpPr>
        <p:spPr>
          <a:xfrm>
            <a:off x="0" y="8685213"/>
            <a:ext cx="2971800" cy="457200"/>
          </a:xfrm>
          <a:prstGeom prst="rect">
            <a:avLst/>
          </a:prstGeom>
        </p:spPr>
        <p:txBody>
          <a:bodyPr vert="horz" lIns="91438" tIns="45719" rIns="91438" bIns="45719" rtlCol="0" anchor="b"/>
          <a:lstStyle>
            <a:lvl1pPr algn="l" eaLnBrk="1" fontAlgn="auto" hangingPunct="1">
              <a:spcBef>
                <a:spcPts val="0"/>
              </a:spcBef>
              <a:spcAft>
                <a:spcPts val="0"/>
              </a:spcAft>
              <a:defRPr sz="1200">
                <a:latin typeface="+mn-lt"/>
              </a:defRPr>
            </a:lvl1pPr>
          </a:lstStyle>
          <a:p>
            <a:pPr>
              <a:defRPr/>
            </a:pPr>
            <a:endParaRPr lang="en-US" dirty="0"/>
          </a:p>
        </p:txBody>
      </p:sp>
      <p:sp>
        <p:nvSpPr>
          <p:cNvPr id="5" name="Slide Number Placeholder 4">
            <a:extLst>
              <a:ext uri="{FF2B5EF4-FFF2-40B4-BE49-F238E27FC236}">
                <a16:creationId xmlns:a16="http://schemas.microsoft.com/office/drawing/2014/main" id="{48551AE4-5A5E-4E04-9367-3B2CBF1978C3}"/>
              </a:ext>
            </a:extLst>
          </p:cNvPr>
          <p:cNvSpPr>
            <a:spLocks noGrp="1"/>
          </p:cNvSpPr>
          <p:nvPr>
            <p:ph type="sldNum" sz="quarter" idx="3"/>
          </p:nvPr>
        </p:nvSpPr>
        <p:spPr>
          <a:xfrm>
            <a:off x="3884613" y="8685213"/>
            <a:ext cx="2971800" cy="457200"/>
          </a:xfrm>
          <a:prstGeom prst="rect">
            <a:avLst/>
          </a:prstGeom>
        </p:spPr>
        <p:txBody>
          <a:bodyPr vert="horz" lIns="91438" tIns="45719" rIns="91438" bIns="45719" rtlCol="0" anchor="b"/>
          <a:lstStyle>
            <a:lvl1pPr algn="r" eaLnBrk="1" fontAlgn="auto" hangingPunct="1">
              <a:spcBef>
                <a:spcPts val="0"/>
              </a:spcBef>
              <a:spcAft>
                <a:spcPts val="0"/>
              </a:spcAft>
              <a:defRPr sz="1200">
                <a:latin typeface="+mn-lt"/>
              </a:defRPr>
            </a:lvl1pPr>
          </a:lstStyle>
          <a:p>
            <a:pPr>
              <a:defRPr/>
            </a:pPr>
            <a:fld id="{876A2205-4EB1-41AF-9DD4-CB88003DBA6A}"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2084313-EFD8-4F39-963D-4EE99FA884BB}"/>
              </a:ext>
            </a:extLst>
          </p:cNvPr>
          <p:cNvSpPr>
            <a:spLocks noGrp="1"/>
          </p:cNvSpPr>
          <p:nvPr>
            <p:ph type="hdr" sz="quarter"/>
          </p:nvPr>
        </p:nvSpPr>
        <p:spPr>
          <a:xfrm>
            <a:off x="0" y="0"/>
            <a:ext cx="2971800" cy="457200"/>
          </a:xfrm>
          <a:prstGeom prst="rect">
            <a:avLst/>
          </a:prstGeom>
        </p:spPr>
        <p:txBody>
          <a:bodyPr vert="horz" lIns="91438" tIns="45719" rIns="91438" bIns="45719" rtlCol="0"/>
          <a:lstStyle>
            <a:lvl1pPr algn="l" eaLnBrk="1" fontAlgn="auto" hangingPunct="1">
              <a:spcBef>
                <a:spcPts val="0"/>
              </a:spcBef>
              <a:spcAft>
                <a:spcPts val="0"/>
              </a:spcAft>
              <a:defRPr sz="1200">
                <a:latin typeface="+mn-lt"/>
              </a:defRPr>
            </a:lvl1pPr>
          </a:lstStyle>
          <a:p>
            <a:pPr>
              <a:defRPr/>
            </a:pPr>
            <a:endParaRPr lang="en-US" dirty="0"/>
          </a:p>
        </p:txBody>
      </p:sp>
      <p:sp>
        <p:nvSpPr>
          <p:cNvPr id="3" name="Date Placeholder 2">
            <a:extLst>
              <a:ext uri="{FF2B5EF4-FFF2-40B4-BE49-F238E27FC236}">
                <a16:creationId xmlns:a16="http://schemas.microsoft.com/office/drawing/2014/main" id="{2304CADF-CCA4-4AC4-8DC4-BE5AF4226BD9}"/>
              </a:ext>
            </a:extLst>
          </p:cNvPr>
          <p:cNvSpPr>
            <a:spLocks noGrp="1"/>
          </p:cNvSpPr>
          <p:nvPr>
            <p:ph type="dt" idx="1"/>
          </p:nvPr>
        </p:nvSpPr>
        <p:spPr>
          <a:xfrm>
            <a:off x="3884613" y="0"/>
            <a:ext cx="2971800" cy="457200"/>
          </a:xfrm>
          <a:prstGeom prst="rect">
            <a:avLst/>
          </a:prstGeom>
        </p:spPr>
        <p:txBody>
          <a:bodyPr vert="horz" lIns="91438" tIns="45719" rIns="91438" bIns="45719" rtlCol="0"/>
          <a:lstStyle>
            <a:lvl1pPr algn="r" eaLnBrk="1" fontAlgn="auto" hangingPunct="1">
              <a:spcBef>
                <a:spcPts val="0"/>
              </a:spcBef>
              <a:spcAft>
                <a:spcPts val="0"/>
              </a:spcAft>
              <a:defRPr sz="1200">
                <a:latin typeface="+mn-lt"/>
              </a:defRPr>
            </a:lvl1pPr>
          </a:lstStyle>
          <a:p>
            <a:pPr>
              <a:defRPr/>
            </a:pPr>
            <a:fld id="{1B6641CF-AC36-4A26-B9A6-CDD4DFE9F774}" type="datetimeFigureOut">
              <a:rPr lang="en-US"/>
              <a:pPr>
                <a:defRPr/>
              </a:pPr>
              <a:t>6/21/23</a:t>
            </a:fld>
            <a:endParaRPr lang="en-US" dirty="0"/>
          </a:p>
        </p:txBody>
      </p:sp>
      <p:sp>
        <p:nvSpPr>
          <p:cNvPr id="4" name="Slide Image Placeholder 3">
            <a:extLst>
              <a:ext uri="{FF2B5EF4-FFF2-40B4-BE49-F238E27FC236}">
                <a16:creationId xmlns:a16="http://schemas.microsoft.com/office/drawing/2014/main" id="{1759DF36-9197-405B-924D-B29AC98309D4}"/>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38" tIns="45719" rIns="91438" bIns="45719" rtlCol="0" anchor="ctr"/>
          <a:lstStyle/>
          <a:p>
            <a:pPr lvl="0"/>
            <a:endParaRPr lang="en-US" noProof="0" dirty="0"/>
          </a:p>
        </p:txBody>
      </p:sp>
      <p:sp>
        <p:nvSpPr>
          <p:cNvPr id="5" name="Notes Placeholder 4">
            <a:extLst>
              <a:ext uri="{FF2B5EF4-FFF2-40B4-BE49-F238E27FC236}">
                <a16:creationId xmlns:a16="http://schemas.microsoft.com/office/drawing/2014/main" id="{A458FADC-DB8D-462B-8780-224021490919}"/>
              </a:ext>
            </a:extLst>
          </p:cNvPr>
          <p:cNvSpPr>
            <a:spLocks noGrp="1"/>
          </p:cNvSpPr>
          <p:nvPr>
            <p:ph type="body" sz="quarter" idx="3"/>
          </p:nvPr>
        </p:nvSpPr>
        <p:spPr>
          <a:xfrm>
            <a:off x="685800" y="4343400"/>
            <a:ext cx="5486400" cy="4114800"/>
          </a:xfrm>
          <a:prstGeom prst="rect">
            <a:avLst/>
          </a:prstGeom>
        </p:spPr>
        <p:txBody>
          <a:bodyPr vert="horz" lIns="91438" tIns="45719" rIns="91438" bIns="4571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BF42095A-D675-4463-8464-67EB06D8EAFC}"/>
              </a:ext>
            </a:extLst>
          </p:cNvPr>
          <p:cNvSpPr>
            <a:spLocks noGrp="1"/>
          </p:cNvSpPr>
          <p:nvPr>
            <p:ph type="ftr" sz="quarter" idx="4"/>
          </p:nvPr>
        </p:nvSpPr>
        <p:spPr>
          <a:xfrm>
            <a:off x="0" y="8685213"/>
            <a:ext cx="2971800" cy="457200"/>
          </a:xfrm>
          <a:prstGeom prst="rect">
            <a:avLst/>
          </a:prstGeom>
        </p:spPr>
        <p:txBody>
          <a:bodyPr vert="horz" lIns="91438" tIns="45719" rIns="91438" bIns="45719" rtlCol="0" anchor="b"/>
          <a:lstStyle>
            <a:lvl1pPr algn="l" eaLnBrk="1" fontAlgn="auto" hangingPunct="1">
              <a:spcBef>
                <a:spcPts val="0"/>
              </a:spcBef>
              <a:spcAft>
                <a:spcPts val="0"/>
              </a:spcAft>
              <a:defRPr sz="1200">
                <a:latin typeface="+mn-lt"/>
              </a:defRPr>
            </a:lvl1pPr>
          </a:lstStyle>
          <a:p>
            <a:pPr>
              <a:defRPr/>
            </a:pPr>
            <a:endParaRPr lang="en-US" dirty="0"/>
          </a:p>
        </p:txBody>
      </p:sp>
      <p:sp>
        <p:nvSpPr>
          <p:cNvPr id="7" name="Slide Number Placeholder 6">
            <a:extLst>
              <a:ext uri="{FF2B5EF4-FFF2-40B4-BE49-F238E27FC236}">
                <a16:creationId xmlns:a16="http://schemas.microsoft.com/office/drawing/2014/main" id="{502D9636-A054-42E9-B225-0538FF60155A}"/>
              </a:ext>
            </a:extLst>
          </p:cNvPr>
          <p:cNvSpPr>
            <a:spLocks noGrp="1"/>
          </p:cNvSpPr>
          <p:nvPr>
            <p:ph type="sldNum" sz="quarter" idx="5"/>
          </p:nvPr>
        </p:nvSpPr>
        <p:spPr>
          <a:xfrm>
            <a:off x="3884613" y="8685213"/>
            <a:ext cx="2971800" cy="457200"/>
          </a:xfrm>
          <a:prstGeom prst="rect">
            <a:avLst/>
          </a:prstGeom>
        </p:spPr>
        <p:txBody>
          <a:bodyPr vert="horz" lIns="91438" tIns="45719" rIns="91438" bIns="45719" rtlCol="0" anchor="b"/>
          <a:lstStyle>
            <a:lvl1pPr algn="r" eaLnBrk="1" fontAlgn="auto" hangingPunct="1">
              <a:spcBef>
                <a:spcPts val="0"/>
              </a:spcBef>
              <a:spcAft>
                <a:spcPts val="0"/>
              </a:spcAft>
              <a:defRPr sz="1200">
                <a:latin typeface="+mn-lt"/>
              </a:defRPr>
            </a:lvl1pPr>
          </a:lstStyle>
          <a:p>
            <a:pPr>
              <a:defRPr/>
            </a:pPr>
            <a:fld id="{749FA0DD-E989-4BFC-87BD-F30995389F66}" type="slidenum">
              <a:rPr lang="en-US"/>
              <a:pPr>
                <a:defRPr/>
              </a:pPr>
              <a:t>‹#›</a:t>
            </a:fld>
            <a:endParaRPr lang="en-US" dirty="0"/>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40A7CB4E-39B7-4166-8A5B-E1E00EE5E44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2D9491FB-71BB-4259-9321-7111D524E60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2292" name="Slide Number Placeholder 3">
            <a:extLst>
              <a:ext uri="{FF2B5EF4-FFF2-40B4-BE49-F238E27FC236}">
                <a16:creationId xmlns:a16="http://schemas.microsoft.com/office/drawing/2014/main" id="{A195356E-C670-40AC-8E15-1CADE84E5A1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EE4F80E4-9078-4779-8110-71C7058D38F5}" type="slidenum">
              <a:rPr lang="en-US" altLang="en-US" smtClean="0">
                <a:latin typeface="Calibri" panose="020F0502020204030204" pitchFamily="34" charset="0"/>
              </a:rPr>
              <a:pPr fontAlgn="base">
                <a:spcBef>
                  <a:spcPct val="0"/>
                </a:spcBef>
                <a:spcAft>
                  <a:spcPct val="0"/>
                </a:spcAft>
              </a:pPr>
              <a:t>1</a:t>
            </a:fld>
            <a:endParaRPr lang="en-US" altLang="en-US" dirty="0">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02AE30-706A-4542-A5D4-242CCAFE7C36}" type="slidenum">
              <a:rPr lang="en-US" smtClean="0"/>
              <a:t>16</a:t>
            </a:fld>
            <a:endParaRPr lang="en-US" dirty="0"/>
          </a:p>
        </p:txBody>
      </p:sp>
    </p:spTree>
    <p:extLst>
      <p:ext uri="{BB962C8B-B14F-4D97-AF65-F5344CB8AC3E}">
        <p14:creationId xmlns:p14="http://schemas.microsoft.com/office/powerpoint/2010/main" val="581209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02AE30-706A-4542-A5D4-242CCAFE7C36}" type="slidenum">
              <a:rPr lang="en-US" smtClean="0"/>
              <a:t>18</a:t>
            </a:fld>
            <a:endParaRPr lang="en-US" dirty="0"/>
          </a:p>
        </p:txBody>
      </p:sp>
    </p:spTree>
    <p:extLst>
      <p:ext uri="{BB962C8B-B14F-4D97-AF65-F5344CB8AC3E}">
        <p14:creationId xmlns:p14="http://schemas.microsoft.com/office/powerpoint/2010/main" val="27854687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02AE30-706A-4542-A5D4-242CCAFE7C36}" type="slidenum">
              <a:rPr lang="en-US" smtClean="0"/>
              <a:t>19</a:t>
            </a:fld>
            <a:endParaRPr lang="en-US" dirty="0"/>
          </a:p>
        </p:txBody>
      </p:sp>
    </p:spTree>
    <p:extLst>
      <p:ext uri="{BB962C8B-B14F-4D97-AF65-F5344CB8AC3E}">
        <p14:creationId xmlns:p14="http://schemas.microsoft.com/office/powerpoint/2010/main" val="4768921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02AE30-706A-4542-A5D4-242CCAFE7C36}" type="slidenum">
              <a:rPr lang="en-US" smtClean="0"/>
              <a:t>20</a:t>
            </a:fld>
            <a:endParaRPr lang="en-US" dirty="0"/>
          </a:p>
        </p:txBody>
      </p:sp>
    </p:spTree>
    <p:extLst>
      <p:ext uri="{BB962C8B-B14F-4D97-AF65-F5344CB8AC3E}">
        <p14:creationId xmlns:p14="http://schemas.microsoft.com/office/powerpoint/2010/main" val="406988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02AE30-706A-4542-A5D4-242CCAFE7C36}" type="slidenum">
              <a:rPr lang="en-US" smtClean="0"/>
              <a:t>21</a:t>
            </a:fld>
            <a:endParaRPr lang="en-US" dirty="0"/>
          </a:p>
        </p:txBody>
      </p:sp>
    </p:spTree>
    <p:extLst>
      <p:ext uri="{BB962C8B-B14F-4D97-AF65-F5344CB8AC3E}">
        <p14:creationId xmlns:p14="http://schemas.microsoft.com/office/powerpoint/2010/main" val="36199007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02AE30-706A-4542-A5D4-242CCAFE7C36}" type="slidenum">
              <a:rPr lang="en-US" smtClean="0"/>
              <a:t>22</a:t>
            </a:fld>
            <a:endParaRPr lang="en-US" dirty="0"/>
          </a:p>
        </p:txBody>
      </p:sp>
    </p:spTree>
    <p:extLst>
      <p:ext uri="{BB962C8B-B14F-4D97-AF65-F5344CB8AC3E}">
        <p14:creationId xmlns:p14="http://schemas.microsoft.com/office/powerpoint/2010/main" val="25309516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02AE30-706A-4542-A5D4-242CCAFE7C36}" type="slidenum">
              <a:rPr lang="en-US" smtClean="0"/>
              <a:t>23</a:t>
            </a:fld>
            <a:endParaRPr lang="en-US" dirty="0"/>
          </a:p>
        </p:txBody>
      </p:sp>
    </p:spTree>
    <p:extLst>
      <p:ext uri="{BB962C8B-B14F-4D97-AF65-F5344CB8AC3E}">
        <p14:creationId xmlns:p14="http://schemas.microsoft.com/office/powerpoint/2010/main" val="33852824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AE3441C1-61F2-4C49-809C-063DF31CE84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3368B573-8F3F-4BCE-9161-2F41C120B85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8436" name="Slide Number Placeholder 3">
            <a:extLst>
              <a:ext uri="{FF2B5EF4-FFF2-40B4-BE49-F238E27FC236}">
                <a16:creationId xmlns:a16="http://schemas.microsoft.com/office/drawing/2014/main" id="{8A7BE8ED-7DF4-4F93-A843-474903D56AE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pPr fontAlgn="base">
              <a:spcBef>
                <a:spcPct val="0"/>
              </a:spcBef>
              <a:spcAft>
                <a:spcPct val="0"/>
              </a:spcAft>
            </a:pPr>
            <a:fld id="{C51D3FA1-EC64-4095-B3CD-DA2EA165AD2E}" type="slidenum">
              <a:rPr lang="en-US" altLang="en-US" smtClean="0">
                <a:latin typeface="Calibri" panose="020F0502020204030204" pitchFamily="34" charset="0"/>
              </a:rPr>
              <a:pPr fontAlgn="base">
                <a:spcBef>
                  <a:spcPct val="0"/>
                </a:spcBef>
                <a:spcAft>
                  <a:spcPct val="0"/>
                </a:spcAft>
              </a:pPr>
              <a:t>27</a:t>
            </a:fld>
            <a:endParaRPr lang="en-US" altLang="en-US" dirty="0">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02AE30-706A-4542-A5D4-242CCAFE7C36}" type="slidenum">
              <a:rPr lang="en-US" smtClean="0"/>
              <a:t>2</a:t>
            </a:fld>
            <a:endParaRPr lang="en-US" dirty="0"/>
          </a:p>
        </p:txBody>
      </p:sp>
    </p:spTree>
    <p:extLst>
      <p:ext uri="{BB962C8B-B14F-4D97-AF65-F5344CB8AC3E}">
        <p14:creationId xmlns:p14="http://schemas.microsoft.com/office/powerpoint/2010/main" val="24856425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02AE30-706A-4542-A5D4-242CCAFE7C36}" type="slidenum">
              <a:rPr lang="en-US" smtClean="0"/>
              <a:t>6</a:t>
            </a:fld>
            <a:endParaRPr lang="en-US" dirty="0"/>
          </a:p>
        </p:txBody>
      </p:sp>
    </p:spTree>
    <p:extLst>
      <p:ext uri="{BB962C8B-B14F-4D97-AF65-F5344CB8AC3E}">
        <p14:creationId xmlns:p14="http://schemas.microsoft.com/office/powerpoint/2010/main" val="2260488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02AE30-706A-4542-A5D4-242CCAFE7C36}" type="slidenum">
              <a:rPr lang="en-US" smtClean="0"/>
              <a:t>9</a:t>
            </a:fld>
            <a:endParaRPr lang="en-US" dirty="0"/>
          </a:p>
        </p:txBody>
      </p:sp>
    </p:spTree>
    <p:extLst>
      <p:ext uri="{BB962C8B-B14F-4D97-AF65-F5344CB8AC3E}">
        <p14:creationId xmlns:p14="http://schemas.microsoft.com/office/powerpoint/2010/main" val="1358446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02AE30-706A-4542-A5D4-242CCAFE7C36}" type="slidenum">
              <a:rPr lang="en-US" smtClean="0"/>
              <a:t>10</a:t>
            </a:fld>
            <a:endParaRPr lang="en-US" dirty="0"/>
          </a:p>
        </p:txBody>
      </p:sp>
    </p:spTree>
    <p:extLst>
      <p:ext uri="{BB962C8B-B14F-4D97-AF65-F5344CB8AC3E}">
        <p14:creationId xmlns:p14="http://schemas.microsoft.com/office/powerpoint/2010/main" val="16732970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02AE30-706A-4542-A5D4-242CCAFE7C36}" type="slidenum">
              <a:rPr lang="en-US" smtClean="0"/>
              <a:t>11</a:t>
            </a:fld>
            <a:endParaRPr lang="en-US" dirty="0"/>
          </a:p>
        </p:txBody>
      </p:sp>
    </p:spTree>
    <p:extLst>
      <p:ext uri="{BB962C8B-B14F-4D97-AF65-F5344CB8AC3E}">
        <p14:creationId xmlns:p14="http://schemas.microsoft.com/office/powerpoint/2010/main" val="34256445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02AE30-706A-4542-A5D4-242CCAFE7C36}" type="slidenum">
              <a:rPr lang="en-US" smtClean="0"/>
              <a:t>12</a:t>
            </a:fld>
            <a:endParaRPr lang="en-US" dirty="0"/>
          </a:p>
        </p:txBody>
      </p:sp>
    </p:spTree>
    <p:extLst>
      <p:ext uri="{BB962C8B-B14F-4D97-AF65-F5344CB8AC3E}">
        <p14:creationId xmlns:p14="http://schemas.microsoft.com/office/powerpoint/2010/main" val="2160476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02AE30-706A-4542-A5D4-242CCAFE7C36}" type="slidenum">
              <a:rPr lang="en-US" smtClean="0"/>
              <a:t>13</a:t>
            </a:fld>
            <a:endParaRPr lang="en-US" dirty="0"/>
          </a:p>
        </p:txBody>
      </p:sp>
    </p:spTree>
    <p:extLst>
      <p:ext uri="{BB962C8B-B14F-4D97-AF65-F5344CB8AC3E}">
        <p14:creationId xmlns:p14="http://schemas.microsoft.com/office/powerpoint/2010/main" val="14065686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02AE30-706A-4542-A5D4-242CCAFE7C36}" type="slidenum">
              <a:rPr lang="en-US" smtClean="0"/>
              <a:t>14</a:t>
            </a:fld>
            <a:endParaRPr lang="en-US" dirty="0"/>
          </a:p>
        </p:txBody>
      </p:sp>
    </p:spTree>
    <p:extLst>
      <p:ext uri="{BB962C8B-B14F-4D97-AF65-F5344CB8AC3E}">
        <p14:creationId xmlns:p14="http://schemas.microsoft.com/office/powerpoint/2010/main" val="41188255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s://www.linkedin.com/company/52130220/" TargetMode="External"/><Relationship Id="rId3" Type="http://schemas.openxmlformats.org/officeDocument/2006/relationships/hyperlink" Target="mailto:livestock-lab@ufl.edu" TargetMode="External"/><Relationship Id="rId7" Type="http://schemas.openxmlformats.org/officeDocument/2006/relationships/image" Target="../media/image7.jpeg"/><Relationship Id="rId2" Type="http://schemas.openxmlformats.org/officeDocument/2006/relationships/hyperlink" Target="https://livestocklab.ifas.ufl.edu/" TargetMode="External"/><Relationship Id="rId1" Type="http://schemas.openxmlformats.org/officeDocument/2006/relationships/slideMaster" Target="../slideMasters/slideMaster5.xml"/><Relationship Id="rId6" Type="http://schemas.openxmlformats.org/officeDocument/2006/relationships/hyperlink" Target="https://twitter.com/livestock_lab" TargetMode="External"/><Relationship Id="rId11" Type="http://schemas.openxmlformats.org/officeDocument/2006/relationships/image" Target="../media/image9.png"/><Relationship Id="rId5" Type="http://schemas.openxmlformats.org/officeDocument/2006/relationships/image" Target="../media/image6.jpeg"/><Relationship Id="rId10" Type="http://schemas.openxmlformats.org/officeDocument/2006/relationships/hyperlink" Target="https://www.youtube.com/channel/UCxaUOtFzMZ8eFysKHzQ70Pg" TargetMode="External"/><Relationship Id="rId4" Type="http://schemas.openxmlformats.org/officeDocument/2006/relationships/hyperlink" Target="https://www.facebook.com/LivestockLab" TargetMode="External"/><Relationship Id="rId9"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E3139F8-B272-4606-B909-1C0E20FBED42}"/>
              </a:ext>
            </a:extLst>
          </p:cNvPr>
          <p:cNvSpPr txBox="1">
            <a:spLocks noChangeArrowheads="1"/>
          </p:cNvSpPr>
          <p:nvPr/>
        </p:nvSpPr>
        <p:spPr bwMode="auto">
          <a:xfrm>
            <a:off x="477838" y="6611938"/>
            <a:ext cx="9634537" cy="230187"/>
          </a:xfrm>
          <a:prstGeom prst="rect">
            <a:avLst/>
          </a:prstGeom>
          <a:noFill/>
          <a:ln>
            <a:noFill/>
          </a:ln>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fontAlgn="base">
              <a:spcBef>
                <a:spcPct val="0"/>
              </a:spcBef>
              <a:spcAft>
                <a:spcPct val="0"/>
              </a:spcAft>
              <a:defRPr>
                <a:solidFill>
                  <a:schemeClr val="tx1"/>
                </a:solidFill>
                <a:latin typeface="Gill Sans MT" panose="020B0502020104020203" pitchFamily="34" charset="0"/>
              </a:defRPr>
            </a:lvl6pPr>
            <a:lvl7pPr marL="2971800" indent="-228600" defTabSz="457200" fontAlgn="base">
              <a:spcBef>
                <a:spcPct val="0"/>
              </a:spcBef>
              <a:spcAft>
                <a:spcPct val="0"/>
              </a:spcAft>
              <a:defRPr>
                <a:solidFill>
                  <a:schemeClr val="tx1"/>
                </a:solidFill>
                <a:latin typeface="Gill Sans MT" panose="020B0502020104020203" pitchFamily="34" charset="0"/>
              </a:defRPr>
            </a:lvl7pPr>
            <a:lvl8pPr marL="3429000" indent="-228600" defTabSz="457200" fontAlgn="base">
              <a:spcBef>
                <a:spcPct val="0"/>
              </a:spcBef>
              <a:spcAft>
                <a:spcPct val="0"/>
              </a:spcAft>
              <a:defRPr>
                <a:solidFill>
                  <a:schemeClr val="tx1"/>
                </a:solidFill>
                <a:latin typeface="Gill Sans MT" panose="020B0502020104020203" pitchFamily="34" charset="0"/>
              </a:defRPr>
            </a:lvl8pPr>
            <a:lvl9pPr marL="3886200" indent="-228600" defTabSz="457200" fontAlgn="base">
              <a:spcBef>
                <a:spcPct val="0"/>
              </a:spcBef>
              <a:spcAft>
                <a:spcPct val="0"/>
              </a:spcAft>
              <a:defRPr>
                <a:solidFill>
                  <a:schemeClr val="tx1"/>
                </a:solidFill>
                <a:latin typeface="Gill Sans MT" panose="020B0502020104020203" pitchFamily="34" charset="0"/>
              </a:defRPr>
            </a:lvl9pPr>
          </a:lstStyle>
          <a:p>
            <a:pPr eaLnBrk="1" hangingPunct="1">
              <a:defRPr/>
            </a:pPr>
            <a:r>
              <a:rPr lang="en-US" altLang="en-US" sz="900" i="1" dirty="0">
                <a:solidFill>
                  <a:schemeClr val="bg1"/>
                </a:solidFill>
                <a:latin typeface="Arial" panose="020B0604020202020204" pitchFamily="34" charset="0"/>
                <a:cs typeface="Arial" panose="020B0604020202020204" pitchFamily="34" charset="0"/>
              </a:rPr>
              <a:t>Photo Credit Goes Here</a:t>
            </a:r>
          </a:p>
        </p:txBody>
      </p:sp>
      <p:pic>
        <p:nvPicPr>
          <p:cNvPr id="6" name="Picture 9" descr="horizontal RGB white.eps">
            <a:extLst>
              <a:ext uri="{FF2B5EF4-FFF2-40B4-BE49-F238E27FC236}">
                <a16:creationId xmlns:a16="http://schemas.microsoft.com/office/drawing/2014/main" id="{C2E7430B-F192-4334-A296-C483A5B81F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1775" y="222250"/>
            <a:ext cx="340042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 Placeholder 14"/>
          <p:cNvSpPr>
            <a:spLocks noGrp="1"/>
          </p:cNvSpPr>
          <p:nvPr>
            <p:ph type="body" sz="quarter" idx="12"/>
          </p:nvPr>
        </p:nvSpPr>
        <p:spPr>
          <a:xfrm>
            <a:off x="617142" y="5723098"/>
            <a:ext cx="6697133" cy="260350"/>
          </a:xfrm>
          <a:prstGeom prst="rect">
            <a:avLst/>
          </a:prstGeom>
        </p:spPr>
        <p:txBody>
          <a:bodyPr/>
          <a:lstStyle>
            <a:lvl1pPr marL="0" indent="0">
              <a:buNone/>
              <a:defRPr sz="1000" i="1" baseline="0">
                <a:solidFill>
                  <a:schemeClr val="bg1"/>
                </a:solidFill>
                <a:latin typeface="+mj-lt"/>
                <a:cs typeface="Arial" panose="020B0604020202020204" pitchFamily="34" charset="0"/>
              </a:defRPr>
            </a:lvl1pPr>
          </a:lstStyle>
          <a:p>
            <a:pPr lvl="0"/>
            <a:r>
              <a:rPr lang="en-US"/>
              <a:t>Click to edit Master text styles</a:t>
            </a:r>
          </a:p>
        </p:txBody>
      </p:sp>
      <p:sp>
        <p:nvSpPr>
          <p:cNvPr id="17" name="Text Placeholder 16"/>
          <p:cNvSpPr>
            <a:spLocks noGrp="1"/>
          </p:cNvSpPr>
          <p:nvPr>
            <p:ph type="body" sz="quarter" idx="13"/>
          </p:nvPr>
        </p:nvSpPr>
        <p:spPr>
          <a:xfrm>
            <a:off x="603252" y="5175082"/>
            <a:ext cx="10915649" cy="268287"/>
          </a:xfrm>
          <a:prstGeom prst="rect">
            <a:avLst/>
          </a:prstGeom>
        </p:spPr>
        <p:txBody>
          <a:bodyPr/>
          <a:lstStyle>
            <a:lvl1pPr marL="0" indent="0" algn="ctr">
              <a:buNone/>
              <a:defRPr sz="1500" b="1" baseline="0">
                <a:solidFill>
                  <a:schemeClr val="bg1"/>
                </a:solidFill>
                <a:latin typeface="+mj-lt"/>
                <a:cs typeface="Arial" panose="020B0604020202020204" pitchFamily="34" charset="0"/>
              </a:defRPr>
            </a:lvl1pPr>
          </a:lstStyle>
          <a:p>
            <a:pPr lvl="0"/>
            <a:r>
              <a:rPr lang="en-US"/>
              <a:t>Click to edit Master text styles</a:t>
            </a:r>
          </a:p>
        </p:txBody>
      </p:sp>
      <p:sp>
        <p:nvSpPr>
          <p:cNvPr id="19" name="Text Placeholder 18"/>
          <p:cNvSpPr>
            <a:spLocks noGrp="1"/>
          </p:cNvSpPr>
          <p:nvPr>
            <p:ph type="body" sz="quarter" idx="14"/>
          </p:nvPr>
        </p:nvSpPr>
        <p:spPr>
          <a:xfrm>
            <a:off x="1362457" y="3829050"/>
            <a:ext cx="9453033" cy="1195388"/>
          </a:xfrm>
          <a:prstGeom prst="rect">
            <a:avLst/>
          </a:prstGeom>
        </p:spPr>
        <p:txBody>
          <a:bodyPr/>
          <a:lstStyle>
            <a:lvl1pPr marL="0" indent="0" algn="ctr">
              <a:buNone/>
              <a:defRPr sz="3400" baseline="0">
                <a:solidFill>
                  <a:schemeClr val="tx1"/>
                </a:solidFill>
                <a:latin typeface="+mj-lt"/>
                <a:cs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3985789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85B550-C815-442C-AB41-7B428B3414B4}"/>
              </a:ext>
            </a:extLst>
          </p:cNvPr>
          <p:cNvSpPr>
            <a:spLocks noGrp="1"/>
          </p:cNvSpPr>
          <p:nvPr>
            <p:ph type="dt" sz="half" idx="10"/>
          </p:nvPr>
        </p:nvSpPr>
        <p:spPr>
          <a:xfrm>
            <a:off x="0" y="0"/>
            <a:ext cx="0" cy="0"/>
          </a:xfrm>
        </p:spPr>
        <p:txBody>
          <a:bodyPr/>
          <a:lstStyle>
            <a:lvl1pPr>
              <a:defRPr/>
            </a:lvl1pPr>
          </a:lstStyle>
          <a:p>
            <a:pPr>
              <a:defRPr/>
            </a:pPr>
            <a:fld id="{2248487A-EBDA-472E-AF83-EA8C634C8760}" type="datetimeFigureOut">
              <a:rPr lang="en-US"/>
              <a:pPr>
                <a:defRPr/>
              </a:pPr>
              <a:t>6/21/23</a:t>
            </a:fld>
            <a:endParaRPr lang="en-US" dirty="0"/>
          </a:p>
        </p:txBody>
      </p:sp>
      <p:sp>
        <p:nvSpPr>
          <p:cNvPr id="3" name="Footer Placeholder 2">
            <a:extLst>
              <a:ext uri="{FF2B5EF4-FFF2-40B4-BE49-F238E27FC236}">
                <a16:creationId xmlns:a16="http://schemas.microsoft.com/office/drawing/2014/main" id="{7E978DF1-1B88-41C9-93F4-60B9CB5BAEDD}"/>
              </a:ext>
            </a:extLst>
          </p:cNvPr>
          <p:cNvSpPr>
            <a:spLocks noGrp="1"/>
          </p:cNvSpPr>
          <p:nvPr>
            <p:ph type="ftr" sz="quarter" idx="11"/>
          </p:nvPr>
        </p:nvSpPr>
        <p:spPr>
          <a:xfrm>
            <a:off x="0" y="0"/>
            <a:ext cx="0" cy="0"/>
          </a:xfrm>
        </p:spPr>
        <p:txBody>
          <a:bodyPr/>
          <a:lstStyle>
            <a:lvl1pPr>
              <a:defRPr/>
            </a:lvl1pPr>
          </a:lstStyle>
          <a:p>
            <a:pPr>
              <a:defRPr/>
            </a:pPr>
            <a:endParaRPr lang="en-US" dirty="0"/>
          </a:p>
        </p:txBody>
      </p:sp>
      <p:sp>
        <p:nvSpPr>
          <p:cNvPr id="4" name="Slide Number Placeholder 3">
            <a:extLst>
              <a:ext uri="{FF2B5EF4-FFF2-40B4-BE49-F238E27FC236}">
                <a16:creationId xmlns:a16="http://schemas.microsoft.com/office/drawing/2014/main" id="{2A9BCFF0-30D1-4CEC-B95E-B6BADF7C62D7}"/>
              </a:ext>
            </a:extLst>
          </p:cNvPr>
          <p:cNvSpPr>
            <a:spLocks noGrp="1"/>
          </p:cNvSpPr>
          <p:nvPr>
            <p:ph type="sldNum" sz="quarter" idx="12"/>
          </p:nvPr>
        </p:nvSpPr>
        <p:spPr>
          <a:xfrm>
            <a:off x="0" y="0"/>
            <a:ext cx="0" cy="0"/>
          </a:xfrm>
        </p:spPr>
        <p:txBody>
          <a:bodyPr/>
          <a:lstStyle>
            <a:lvl1pPr>
              <a:defRPr/>
            </a:lvl1pPr>
          </a:lstStyle>
          <a:p>
            <a:pPr>
              <a:defRPr/>
            </a:pPr>
            <a:fld id="{83E76A61-BB6F-45EA-AC83-E8C6419E8C85}" type="slidenum">
              <a:rPr lang="en-US"/>
              <a:pPr>
                <a:defRPr/>
              </a:pPr>
              <a:t>‹#›</a:t>
            </a:fld>
            <a:endParaRPr lang="en-US" dirty="0"/>
          </a:p>
        </p:txBody>
      </p:sp>
    </p:spTree>
    <p:extLst>
      <p:ext uri="{BB962C8B-B14F-4D97-AF65-F5344CB8AC3E}">
        <p14:creationId xmlns:p14="http://schemas.microsoft.com/office/powerpoint/2010/main" val="3939901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64864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er and Left Justified Text">
    <p:spTree>
      <p:nvGrpSpPr>
        <p:cNvPr id="1" name=""/>
        <p:cNvGrpSpPr/>
        <p:nvPr/>
      </p:nvGrpSpPr>
      <p:grpSpPr>
        <a:xfrm>
          <a:off x="0" y="0"/>
          <a:ext cx="0" cy="0"/>
          <a:chOff x="0" y="0"/>
          <a:chExt cx="0" cy="0"/>
        </a:xfrm>
      </p:grpSpPr>
      <p:sp>
        <p:nvSpPr>
          <p:cNvPr id="4" name="Title 1"/>
          <p:cNvSpPr>
            <a:spLocks noGrp="1"/>
          </p:cNvSpPr>
          <p:nvPr>
            <p:ph type="title"/>
          </p:nvPr>
        </p:nvSpPr>
        <p:spPr bwMode="auto">
          <a:xfrm>
            <a:off x="567309" y="994016"/>
            <a:ext cx="10972800" cy="597049"/>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defRPr sz="3200" b="1" cap="all" baseline="0">
                <a:solidFill>
                  <a:srgbClr val="C25700"/>
                </a:solidFill>
                <a:latin typeface="Gill Sans MT" panose="020B0502020104020203" pitchFamily="34" charset="0"/>
                <a:cs typeface="Arial" panose="020B0604020202020204" pitchFamily="34" charset="0"/>
              </a:defRPr>
            </a:lvl1pPr>
          </a:lstStyle>
          <a:p>
            <a:r>
              <a:rPr lang="en-US" altLang="en-US"/>
              <a:t>Click to edit Master title style</a:t>
            </a:r>
            <a:endParaRPr lang="en-US" altLang="en-US" dirty="0"/>
          </a:p>
        </p:txBody>
      </p:sp>
      <p:sp>
        <p:nvSpPr>
          <p:cNvPr id="8" name="Text Placeholder 7"/>
          <p:cNvSpPr>
            <a:spLocks noGrp="1"/>
          </p:cNvSpPr>
          <p:nvPr>
            <p:ph type="body" sz="quarter" idx="10"/>
          </p:nvPr>
        </p:nvSpPr>
        <p:spPr>
          <a:xfrm>
            <a:off x="817034" y="2087563"/>
            <a:ext cx="10801351" cy="3291840"/>
          </a:xfrm>
          <a:prstGeom prst="rect">
            <a:avLst/>
          </a:prstGeom>
        </p:spPr>
        <p:txBody>
          <a:bodyPr/>
          <a:lstStyle>
            <a:lvl1pPr marL="0" indent="0">
              <a:buNone/>
              <a:defRPr sz="1800">
                <a:latin typeface="+mj-lt"/>
                <a:cs typeface="Arial" panose="020B0604020202020204" pitchFamily="34" charset="0"/>
              </a:defRPr>
            </a:lvl1pPr>
            <a:lvl2pPr marL="457200" indent="0">
              <a:buNone/>
              <a:defRPr>
                <a:latin typeface="Arial" panose="020B0604020202020204" pitchFamily="34" charset="0"/>
                <a:cs typeface="Arial" panose="020B0604020202020204" pitchFamily="34" charset="0"/>
              </a:defRPr>
            </a:lvl2pPr>
            <a:lvl3pPr marL="914400" indent="0">
              <a:buNone/>
              <a:defRPr>
                <a:latin typeface="Arial" panose="020B0604020202020204" pitchFamily="34" charset="0"/>
                <a:cs typeface="Arial" panose="020B0604020202020204" pitchFamily="34" charset="0"/>
              </a:defRPr>
            </a:lvl3pPr>
            <a:lvl4pPr marL="1371600" indent="0">
              <a:buNone/>
              <a:defRPr>
                <a:latin typeface="Arial" panose="020B0604020202020204" pitchFamily="34" charset="0"/>
                <a:cs typeface="Arial" panose="020B0604020202020204" pitchFamily="34" charset="0"/>
              </a:defRPr>
            </a:lvl4pPr>
            <a:lvl5pPr marL="1828800" indent="0">
              <a:buNone/>
              <a:defRPr>
                <a:latin typeface="Arial" panose="020B0604020202020204" pitchFamily="34" charset="0"/>
                <a:cs typeface="Arial" panose="020B0604020202020204" pitchFamily="34" charset="0"/>
              </a:defRPr>
            </a:lvl5pPr>
          </a:lstStyle>
          <a:p>
            <a:pPr lvl="0"/>
            <a:r>
              <a:rPr lang="en-US" dirty="0"/>
              <a:t>Click to edit Master text styles</a:t>
            </a:r>
          </a:p>
          <a:p>
            <a:pPr lvl="0"/>
            <a:endParaRPr lang="en-US" dirty="0"/>
          </a:p>
        </p:txBody>
      </p:sp>
    </p:spTree>
    <p:extLst>
      <p:ext uri="{BB962C8B-B14F-4D97-AF65-F5344CB8AC3E}">
        <p14:creationId xmlns:p14="http://schemas.microsoft.com/office/powerpoint/2010/main" val="2630130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and bulleted list">
    <p:spTree>
      <p:nvGrpSpPr>
        <p:cNvPr id="1" name=""/>
        <p:cNvGrpSpPr/>
        <p:nvPr/>
      </p:nvGrpSpPr>
      <p:grpSpPr>
        <a:xfrm>
          <a:off x="0" y="0"/>
          <a:ext cx="0" cy="0"/>
          <a:chOff x="0" y="0"/>
          <a:chExt cx="0" cy="0"/>
        </a:xfrm>
      </p:grpSpPr>
      <p:sp>
        <p:nvSpPr>
          <p:cNvPr id="3" name="Title 1"/>
          <p:cNvSpPr>
            <a:spLocks noGrp="1"/>
          </p:cNvSpPr>
          <p:nvPr>
            <p:ph type="title"/>
          </p:nvPr>
        </p:nvSpPr>
        <p:spPr bwMode="auto">
          <a:xfrm>
            <a:off x="609600" y="975969"/>
            <a:ext cx="10972800" cy="597049"/>
          </a:xfrm>
          <a:prstGeom prst="rect">
            <a:avLst/>
          </a:prstGeom>
          <a:noFill/>
        </p:spPr>
        <p:txBody>
          <a:bodyPr vert="horz" wrap="square" lIns="91440" tIns="45720" rIns="91440" bIns="0" numCol="1" anchor="t" anchorCtr="0" compatLnSpc="1">
            <a:prstTxWarp prst="textNoShape">
              <a:avLst/>
            </a:prstTxWarp>
          </a:bodyPr>
          <a:lstStyle>
            <a:lvl1pPr>
              <a:defRPr sz="3200" b="1" cap="all" baseline="0">
                <a:solidFill>
                  <a:srgbClr val="C25700"/>
                </a:solidFill>
                <a:latin typeface="Gill Sans MT" panose="020B0502020104020203" pitchFamily="34" charset="0"/>
                <a:cs typeface="Arial" panose="020B0604020202020204" pitchFamily="34" charset="0"/>
              </a:defRPr>
            </a:lvl1pPr>
          </a:lstStyle>
          <a:p>
            <a:r>
              <a:rPr lang="en-US" altLang="en-US"/>
              <a:t>Click to edit Master title style</a:t>
            </a:r>
            <a:endParaRPr lang="en-US" altLang="en-US" dirty="0"/>
          </a:p>
        </p:txBody>
      </p:sp>
      <p:sp>
        <p:nvSpPr>
          <p:cNvPr id="4" name="Text Placeholder 7"/>
          <p:cNvSpPr>
            <a:spLocks noGrp="1"/>
          </p:cNvSpPr>
          <p:nvPr>
            <p:ph type="body" sz="quarter" idx="10"/>
          </p:nvPr>
        </p:nvSpPr>
        <p:spPr>
          <a:xfrm>
            <a:off x="817034" y="2087563"/>
            <a:ext cx="10801351" cy="3291840"/>
          </a:xfrm>
          <a:prstGeom prst="rect">
            <a:avLst/>
          </a:prstGeom>
        </p:spPr>
        <p:txBody>
          <a:bodyPr/>
          <a:lstStyle>
            <a:lvl1pPr marL="285750" marR="0" indent="-285750" algn="l" defTabSz="457200" rtl="0" eaLnBrk="1" fontAlgn="auto" latinLnBrk="0" hangingPunct="1">
              <a:lnSpc>
                <a:spcPct val="100000"/>
              </a:lnSpc>
              <a:spcBef>
                <a:spcPct val="20000"/>
              </a:spcBef>
              <a:spcAft>
                <a:spcPts val="0"/>
              </a:spcAft>
              <a:buClrTx/>
              <a:buSzTx/>
              <a:buFont typeface="Arial" panose="020B0604020202020204" pitchFamily="34" charset="0"/>
              <a:buChar char="•"/>
              <a:tabLst/>
              <a:defRPr lang="en-US" sz="1800" kern="1200" dirty="0" smtClean="0">
                <a:solidFill>
                  <a:schemeClr val="tx1"/>
                </a:solidFill>
                <a:latin typeface="+mj-lt"/>
                <a:ea typeface="+mn-ea"/>
                <a:cs typeface="Arial"/>
              </a:defRPr>
            </a:lvl1pPr>
            <a:lvl2pPr marL="457200" indent="0">
              <a:buNone/>
              <a:defRPr>
                <a:latin typeface="Arial" panose="020B0604020202020204" pitchFamily="34" charset="0"/>
                <a:cs typeface="Arial" panose="020B0604020202020204" pitchFamily="34" charset="0"/>
              </a:defRPr>
            </a:lvl2pPr>
            <a:lvl3pPr marL="914400" indent="0">
              <a:buNone/>
              <a:defRPr>
                <a:latin typeface="Arial" panose="020B0604020202020204" pitchFamily="34" charset="0"/>
                <a:cs typeface="Arial" panose="020B0604020202020204" pitchFamily="34" charset="0"/>
              </a:defRPr>
            </a:lvl3pPr>
            <a:lvl4pPr marL="1371600" indent="0">
              <a:buNone/>
              <a:defRPr>
                <a:latin typeface="Arial" panose="020B0604020202020204" pitchFamily="34" charset="0"/>
                <a:cs typeface="Arial" panose="020B0604020202020204" pitchFamily="34" charset="0"/>
              </a:defRPr>
            </a:lvl4pPr>
            <a:lvl5pPr marL="1828800" indent="0">
              <a:buNone/>
              <a:defRPr>
                <a:latin typeface="Arial" panose="020B0604020202020204" pitchFamily="34" charset="0"/>
                <a:cs typeface="Arial" panose="020B0604020202020204" pitchFamily="34" charset="0"/>
              </a:defRPr>
            </a:lvl5pPr>
          </a:lstStyle>
          <a:p>
            <a:pPr lvl="0"/>
            <a:r>
              <a:rPr lang="en-US" dirty="0"/>
              <a:t>Click to edit Master text styles</a:t>
            </a:r>
          </a:p>
          <a:p>
            <a:pPr lvl="0"/>
            <a:endParaRPr lang="en-US" dirty="0"/>
          </a:p>
          <a:p>
            <a:pPr lvl="0"/>
            <a:endParaRPr lang="en-US" dirty="0"/>
          </a:p>
          <a:p>
            <a:pPr lvl="0"/>
            <a:endParaRPr lang="en-US" dirty="0"/>
          </a:p>
        </p:txBody>
      </p:sp>
    </p:spTree>
    <p:extLst>
      <p:ext uri="{BB962C8B-B14F-4D97-AF65-F5344CB8AC3E}">
        <p14:creationId xmlns:p14="http://schemas.microsoft.com/office/powerpoint/2010/main" val="3900113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er, subhead, and bulleted list">
    <p:spTree>
      <p:nvGrpSpPr>
        <p:cNvPr id="1" name=""/>
        <p:cNvGrpSpPr/>
        <p:nvPr/>
      </p:nvGrpSpPr>
      <p:grpSpPr>
        <a:xfrm>
          <a:off x="0" y="0"/>
          <a:ext cx="0" cy="0"/>
          <a:chOff x="0" y="0"/>
          <a:chExt cx="0" cy="0"/>
        </a:xfrm>
      </p:grpSpPr>
      <p:sp>
        <p:nvSpPr>
          <p:cNvPr id="3" name="Title 1"/>
          <p:cNvSpPr>
            <a:spLocks noGrp="1"/>
          </p:cNvSpPr>
          <p:nvPr>
            <p:ph type="title"/>
          </p:nvPr>
        </p:nvSpPr>
        <p:spPr bwMode="auto">
          <a:xfrm>
            <a:off x="587036" y="1025746"/>
            <a:ext cx="10972800" cy="597049"/>
          </a:xfrm>
          <a:prstGeom prst="rect">
            <a:avLst/>
          </a:prstGeom>
          <a:noFill/>
        </p:spPr>
        <p:txBody>
          <a:bodyPr vert="horz" wrap="square" lIns="91440" tIns="45720" rIns="91440" bIns="0" numCol="1" anchor="t" anchorCtr="0" compatLnSpc="1">
            <a:prstTxWarp prst="textNoShape">
              <a:avLst/>
            </a:prstTxWarp>
          </a:bodyPr>
          <a:lstStyle>
            <a:lvl1pPr>
              <a:defRPr sz="3200" b="1" cap="all" baseline="0">
                <a:solidFill>
                  <a:srgbClr val="C25700"/>
                </a:solidFill>
                <a:latin typeface="Gill Sans MT" panose="020B0502020104020203" pitchFamily="34" charset="0"/>
                <a:cs typeface="Arial" panose="020B0604020202020204" pitchFamily="34" charset="0"/>
              </a:defRPr>
            </a:lvl1pPr>
          </a:lstStyle>
          <a:p>
            <a:r>
              <a:rPr lang="en-US" altLang="en-US"/>
              <a:t>Click to edit Master title style</a:t>
            </a:r>
            <a:endParaRPr lang="en-US" altLang="en-US" dirty="0"/>
          </a:p>
        </p:txBody>
      </p:sp>
      <p:sp>
        <p:nvSpPr>
          <p:cNvPr id="8" name="Text Placeholder 7"/>
          <p:cNvSpPr>
            <a:spLocks noGrp="1"/>
          </p:cNvSpPr>
          <p:nvPr>
            <p:ph type="body" sz="quarter" idx="10"/>
          </p:nvPr>
        </p:nvSpPr>
        <p:spPr>
          <a:xfrm>
            <a:off x="817034" y="2388787"/>
            <a:ext cx="10801351" cy="3291840"/>
          </a:xfrm>
          <a:prstGeom prst="rect">
            <a:avLst/>
          </a:prstGeom>
        </p:spPr>
        <p:txBody>
          <a:bodyPr/>
          <a:lstStyle>
            <a:lvl1pPr marL="285750" marR="0" indent="-285750" algn="l" defTabSz="457200" rtl="0" eaLnBrk="1" fontAlgn="auto" latinLnBrk="0" hangingPunct="1">
              <a:lnSpc>
                <a:spcPct val="100000"/>
              </a:lnSpc>
              <a:spcBef>
                <a:spcPct val="20000"/>
              </a:spcBef>
              <a:spcAft>
                <a:spcPts val="0"/>
              </a:spcAft>
              <a:buClrTx/>
              <a:buSzTx/>
              <a:buFont typeface="Arial" panose="020B0604020202020204" pitchFamily="34" charset="0"/>
              <a:buChar char="•"/>
              <a:tabLst/>
              <a:defRPr lang="en-US" sz="1800" kern="1200" dirty="0" smtClean="0">
                <a:solidFill>
                  <a:schemeClr val="tx1"/>
                </a:solidFill>
                <a:latin typeface="+mj-lt"/>
                <a:ea typeface="+mn-ea"/>
                <a:cs typeface="Arial"/>
              </a:defRPr>
            </a:lvl1pPr>
            <a:lvl2pPr marL="457200" indent="0">
              <a:buNone/>
              <a:defRPr sz="1800">
                <a:latin typeface="+mj-lt"/>
                <a:cs typeface="Arial" panose="020B0604020202020204" pitchFamily="34" charset="0"/>
              </a:defRPr>
            </a:lvl2pPr>
            <a:lvl3pPr marL="914400" indent="0">
              <a:buNone/>
              <a:defRPr>
                <a:latin typeface="Arial" panose="020B0604020202020204" pitchFamily="34" charset="0"/>
                <a:cs typeface="Arial" panose="020B0604020202020204" pitchFamily="34" charset="0"/>
              </a:defRPr>
            </a:lvl3pPr>
            <a:lvl4pPr marL="1371600" indent="0">
              <a:buNone/>
              <a:defRPr>
                <a:latin typeface="Arial" panose="020B0604020202020204" pitchFamily="34" charset="0"/>
                <a:cs typeface="Arial" panose="020B0604020202020204" pitchFamily="34" charset="0"/>
              </a:defRPr>
            </a:lvl4pPr>
            <a:lvl5pPr marL="1828800" indent="0">
              <a:buNone/>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ext Placeholder 13"/>
          <p:cNvSpPr>
            <a:spLocks noGrp="1"/>
          </p:cNvSpPr>
          <p:nvPr>
            <p:ph type="body" sz="quarter" idx="11"/>
          </p:nvPr>
        </p:nvSpPr>
        <p:spPr>
          <a:xfrm>
            <a:off x="688636" y="1903414"/>
            <a:ext cx="10871200" cy="452437"/>
          </a:xfrm>
          <a:prstGeom prst="rect">
            <a:avLst/>
          </a:prstGeom>
        </p:spPr>
        <p:txBody>
          <a:bodyPr/>
          <a:lstStyle>
            <a:lvl1pPr marL="0" indent="0">
              <a:buNone/>
              <a:defRPr sz="2100" b="1" baseline="0">
                <a:solidFill>
                  <a:srgbClr val="C25700"/>
                </a:solidFill>
                <a:latin typeface="+mj-lt"/>
                <a:cs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100717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eed the Future-only branded blank">
    <p:spTree>
      <p:nvGrpSpPr>
        <p:cNvPr id="1" name=""/>
        <p:cNvGrpSpPr/>
        <p:nvPr/>
      </p:nvGrpSpPr>
      <p:grpSpPr>
        <a:xfrm>
          <a:off x="0" y="0"/>
          <a:ext cx="0" cy="0"/>
          <a:chOff x="0" y="0"/>
          <a:chExt cx="0" cy="0"/>
        </a:xfrm>
      </p:grpSpPr>
      <p:sp>
        <p:nvSpPr>
          <p:cNvPr id="2" name="Title 1"/>
          <p:cNvSpPr>
            <a:spLocks noGrp="1"/>
          </p:cNvSpPr>
          <p:nvPr>
            <p:ph type="title"/>
          </p:nvPr>
        </p:nvSpPr>
        <p:spPr bwMode="auto">
          <a:xfrm>
            <a:off x="597388" y="1156442"/>
            <a:ext cx="10972800" cy="597049"/>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defRPr sz="3200" b="1" cap="all" baseline="0">
                <a:solidFill>
                  <a:srgbClr val="C25700"/>
                </a:solidFill>
                <a:latin typeface="Gill Sans MT" panose="020B0502020104020203" pitchFamily="34" charset="0"/>
                <a:cs typeface="Arial" panose="020B0604020202020204" pitchFamily="34" charset="0"/>
              </a:defRPr>
            </a:lvl1pPr>
          </a:lstStyle>
          <a:p>
            <a:r>
              <a:rPr lang="en-US" altLang="en-US"/>
              <a:t>Click to edit Master title style</a:t>
            </a:r>
            <a:endParaRPr lang="en-US" altLang="en-US" dirty="0"/>
          </a:p>
        </p:txBody>
      </p:sp>
    </p:spTree>
    <p:extLst>
      <p:ext uri="{BB962C8B-B14F-4D97-AF65-F5344CB8AC3E}">
        <p14:creationId xmlns:p14="http://schemas.microsoft.com/office/powerpoint/2010/main" val="3408931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eed the Future-only branded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2181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branded blank">
    <p:spTree>
      <p:nvGrpSpPr>
        <p:cNvPr id="1" name=""/>
        <p:cNvGrpSpPr/>
        <p:nvPr/>
      </p:nvGrpSpPr>
      <p:grpSpPr>
        <a:xfrm>
          <a:off x="0" y="0"/>
          <a:ext cx="0" cy="0"/>
          <a:chOff x="0" y="0"/>
          <a:chExt cx="0" cy="0"/>
        </a:xfrm>
      </p:grpSpPr>
      <p:sp>
        <p:nvSpPr>
          <p:cNvPr id="4" name="TextBox 8">
            <a:extLst>
              <a:ext uri="{FF2B5EF4-FFF2-40B4-BE49-F238E27FC236}">
                <a16:creationId xmlns:a16="http://schemas.microsoft.com/office/drawing/2014/main" id="{899E6EE8-7841-4FC4-A1DD-F8B4281DDA3C}"/>
              </a:ext>
            </a:extLst>
          </p:cNvPr>
          <p:cNvSpPr txBox="1">
            <a:spLocks noChangeArrowheads="1"/>
          </p:cNvSpPr>
          <p:nvPr/>
        </p:nvSpPr>
        <p:spPr bwMode="auto">
          <a:xfrm>
            <a:off x="1060450" y="4787900"/>
            <a:ext cx="10344150" cy="1004888"/>
          </a:xfrm>
          <a:prstGeom prst="rect">
            <a:avLst/>
          </a:prstGeom>
          <a:noFill/>
          <a:ln>
            <a:noFill/>
          </a:ln>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fontAlgn="base">
              <a:spcBef>
                <a:spcPct val="0"/>
              </a:spcBef>
              <a:spcAft>
                <a:spcPct val="0"/>
              </a:spcAft>
              <a:defRPr>
                <a:solidFill>
                  <a:schemeClr val="tx1"/>
                </a:solidFill>
                <a:latin typeface="Gill Sans MT" panose="020B0502020104020203" pitchFamily="34" charset="0"/>
              </a:defRPr>
            </a:lvl6pPr>
            <a:lvl7pPr marL="2971800" indent="-228600" defTabSz="457200" fontAlgn="base">
              <a:spcBef>
                <a:spcPct val="0"/>
              </a:spcBef>
              <a:spcAft>
                <a:spcPct val="0"/>
              </a:spcAft>
              <a:defRPr>
                <a:solidFill>
                  <a:schemeClr val="tx1"/>
                </a:solidFill>
                <a:latin typeface="Gill Sans MT" panose="020B0502020104020203" pitchFamily="34" charset="0"/>
              </a:defRPr>
            </a:lvl7pPr>
            <a:lvl8pPr marL="3429000" indent="-228600" defTabSz="457200" fontAlgn="base">
              <a:spcBef>
                <a:spcPct val="0"/>
              </a:spcBef>
              <a:spcAft>
                <a:spcPct val="0"/>
              </a:spcAft>
              <a:defRPr>
                <a:solidFill>
                  <a:schemeClr val="tx1"/>
                </a:solidFill>
                <a:latin typeface="Gill Sans MT" panose="020B0502020104020203" pitchFamily="34" charset="0"/>
              </a:defRPr>
            </a:lvl8pPr>
            <a:lvl9pPr marL="3886200" indent="-228600" defTabSz="457200" fontAlgn="base">
              <a:spcBef>
                <a:spcPct val="0"/>
              </a:spcBef>
              <a:spcAft>
                <a:spcPct val="0"/>
              </a:spcAft>
              <a:defRPr>
                <a:solidFill>
                  <a:schemeClr val="tx1"/>
                </a:solidFill>
                <a:latin typeface="Gill Sans MT" panose="020B0502020104020203" pitchFamily="34" charset="0"/>
              </a:defRPr>
            </a:lvl9pPr>
          </a:lstStyle>
          <a:p>
            <a:pPr eaLnBrk="1" hangingPunct="1">
              <a:lnSpc>
                <a:spcPct val="107000"/>
              </a:lnSpc>
              <a:spcAft>
                <a:spcPts val="800"/>
              </a:spcAft>
              <a:defRPr/>
            </a:pPr>
            <a:r>
              <a:rPr lang="en-US" altLang="en-US" sz="1200" b="1" dirty="0">
                <a:ea typeface="Calibri" panose="020F0502020204030204" pitchFamily="34" charset="0"/>
                <a:cs typeface="Mangal" panose="02040503050203030202" pitchFamily="18" charset="0"/>
              </a:rPr>
              <a:t>Disclaimer</a:t>
            </a:r>
          </a:p>
          <a:p>
            <a:pPr eaLnBrk="1" hangingPunct="1">
              <a:lnSpc>
                <a:spcPct val="107000"/>
              </a:lnSpc>
              <a:spcAft>
                <a:spcPts val="800"/>
              </a:spcAft>
              <a:defRPr/>
            </a:pPr>
            <a:r>
              <a:rPr lang="en-US" altLang="en-US" sz="1200" dirty="0">
                <a:ea typeface="Calibri" panose="020F0502020204030204" pitchFamily="34" charset="0"/>
                <a:cs typeface="Mangal" panose="02040503050203030202" pitchFamily="18" charset="0"/>
              </a:rPr>
              <a:t>This work was funded by the United States Agency for International Development (USAID) Bureau for Food Security under Agreement #AID-OAA-L-15-00003 as part of Feed the Future Innovation Lab for Livestock Systems, and by the Bill &amp; Melinda Gates Foundation OPP#1175487.  Any opinions, findings, conclusions, or recommendations expressed here are those of the authors alone. </a:t>
            </a:r>
          </a:p>
        </p:txBody>
      </p:sp>
      <p:sp>
        <p:nvSpPr>
          <p:cNvPr id="5" name="TextBox 9">
            <a:extLst>
              <a:ext uri="{FF2B5EF4-FFF2-40B4-BE49-F238E27FC236}">
                <a16:creationId xmlns:a16="http://schemas.microsoft.com/office/drawing/2014/main" id="{47AA20AE-D94A-4F30-B9E3-A1E88A7EA541}"/>
              </a:ext>
            </a:extLst>
          </p:cNvPr>
          <p:cNvSpPr txBox="1">
            <a:spLocks noChangeArrowheads="1"/>
          </p:cNvSpPr>
          <p:nvPr/>
        </p:nvSpPr>
        <p:spPr bwMode="auto">
          <a:xfrm>
            <a:off x="2600325" y="1849438"/>
            <a:ext cx="6099175" cy="1200150"/>
          </a:xfrm>
          <a:prstGeom prst="rect">
            <a:avLst/>
          </a:prstGeom>
          <a:noFill/>
          <a:ln>
            <a:noFill/>
          </a:ln>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fontAlgn="base">
              <a:spcBef>
                <a:spcPct val="0"/>
              </a:spcBef>
              <a:spcAft>
                <a:spcPct val="0"/>
              </a:spcAft>
              <a:defRPr>
                <a:solidFill>
                  <a:schemeClr val="tx1"/>
                </a:solidFill>
                <a:latin typeface="Gill Sans MT" panose="020B0502020104020203" pitchFamily="34" charset="0"/>
              </a:defRPr>
            </a:lvl6pPr>
            <a:lvl7pPr marL="2971800" indent="-228600" defTabSz="457200" fontAlgn="base">
              <a:spcBef>
                <a:spcPct val="0"/>
              </a:spcBef>
              <a:spcAft>
                <a:spcPct val="0"/>
              </a:spcAft>
              <a:defRPr>
                <a:solidFill>
                  <a:schemeClr val="tx1"/>
                </a:solidFill>
                <a:latin typeface="Gill Sans MT" panose="020B0502020104020203" pitchFamily="34" charset="0"/>
              </a:defRPr>
            </a:lvl7pPr>
            <a:lvl8pPr marL="3429000" indent="-228600" defTabSz="457200" fontAlgn="base">
              <a:spcBef>
                <a:spcPct val="0"/>
              </a:spcBef>
              <a:spcAft>
                <a:spcPct val="0"/>
              </a:spcAft>
              <a:defRPr>
                <a:solidFill>
                  <a:schemeClr val="tx1"/>
                </a:solidFill>
                <a:latin typeface="Gill Sans MT" panose="020B0502020104020203" pitchFamily="34" charset="0"/>
              </a:defRPr>
            </a:lvl8pPr>
            <a:lvl9pPr marL="3886200" indent="-228600" defTabSz="457200" fontAlgn="base">
              <a:spcBef>
                <a:spcPct val="0"/>
              </a:spcBef>
              <a:spcAft>
                <a:spcPct val="0"/>
              </a:spcAft>
              <a:defRPr>
                <a:solidFill>
                  <a:schemeClr val="tx1"/>
                </a:solidFill>
                <a:latin typeface="Gill Sans MT" panose="020B0502020104020203" pitchFamily="34" charset="0"/>
              </a:defRPr>
            </a:lvl9pPr>
          </a:lstStyle>
          <a:p>
            <a:pPr algn="ctr" eaLnBrk="1" hangingPunct="1">
              <a:defRPr/>
            </a:pPr>
            <a:r>
              <a:rPr lang="en-US" altLang="en-US" dirty="0"/>
              <a:t>Feed the Future Innovation Lab for Livestock Systems</a:t>
            </a:r>
          </a:p>
          <a:p>
            <a:pPr algn="ctr" eaLnBrk="1" hangingPunct="1">
              <a:defRPr/>
            </a:pPr>
            <a:r>
              <a:rPr lang="en-US" altLang="en-US" dirty="0">
                <a:hlinkClick r:id="rId2"/>
              </a:rPr>
              <a:t>https://livestocklab.ifas.ufl.edu/</a:t>
            </a:r>
            <a:r>
              <a:rPr lang="en-US" altLang="en-US" dirty="0"/>
              <a:t> </a:t>
            </a:r>
          </a:p>
          <a:p>
            <a:pPr algn="ctr" eaLnBrk="1" hangingPunct="1">
              <a:defRPr/>
            </a:pPr>
            <a:r>
              <a:rPr lang="en-US" altLang="en-US" dirty="0"/>
              <a:t>(Subscribe to newsletter)</a:t>
            </a:r>
          </a:p>
          <a:p>
            <a:pPr algn="ctr" eaLnBrk="1" hangingPunct="1">
              <a:defRPr/>
            </a:pPr>
            <a:r>
              <a:rPr lang="en-US" altLang="en-US" dirty="0">
                <a:hlinkClick r:id="rId3"/>
              </a:rPr>
              <a:t>livestock-lab@ufl.edu</a:t>
            </a:r>
            <a:endParaRPr lang="en-US" altLang="en-US" dirty="0"/>
          </a:p>
        </p:txBody>
      </p:sp>
      <p:sp>
        <p:nvSpPr>
          <p:cNvPr id="6" name="AutoShape 7">
            <a:hlinkClick r:id="rId4"/>
            <a:extLst>
              <a:ext uri="{FF2B5EF4-FFF2-40B4-BE49-F238E27FC236}">
                <a16:creationId xmlns:a16="http://schemas.microsoft.com/office/drawing/2014/main" id="{7BCE3AC5-EF00-4FA7-A55D-14575F2F9D6F}"/>
              </a:ext>
            </a:extLst>
          </p:cNvPr>
          <p:cNvSpPr>
            <a:spLocks noChangeAspect="1" noChangeArrowheads="1"/>
          </p:cNvSpPr>
          <p:nvPr/>
        </p:nvSpPr>
        <p:spPr bwMode="auto">
          <a:xfrm>
            <a:off x="596900" y="3509963"/>
            <a:ext cx="225425" cy="304800"/>
          </a:xfrm>
          <a:prstGeom prst="rect">
            <a:avLst/>
          </a:prstGeom>
          <a:noFill/>
          <a:ln>
            <a:noFill/>
          </a:ln>
        </p:spPr>
        <p:txBody>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fontAlgn="base">
              <a:spcBef>
                <a:spcPct val="0"/>
              </a:spcBef>
              <a:spcAft>
                <a:spcPct val="0"/>
              </a:spcAft>
              <a:defRPr>
                <a:solidFill>
                  <a:schemeClr val="tx1"/>
                </a:solidFill>
                <a:latin typeface="Gill Sans MT" panose="020B0502020104020203" pitchFamily="34" charset="0"/>
              </a:defRPr>
            </a:lvl6pPr>
            <a:lvl7pPr marL="2971800" indent="-228600" defTabSz="457200" fontAlgn="base">
              <a:spcBef>
                <a:spcPct val="0"/>
              </a:spcBef>
              <a:spcAft>
                <a:spcPct val="0"/>
              </a:spcAft>
              <a:defRPr>
                <a:solidFill>
                  <a:schemeClr val="tx1"/>
                </a:solidFill>
                <a:latin typeface="Gill Sans MT" panose="020B0502020104020203" pitchFamily="34" charset="0"/>
              </a:defRPr>
            </a:lvl7pPr>
            <a:lvl8pPr marL="3429000" indent="-228600" defTabSz="457200" fontAlgn="base">
              <a:spcBef>
                <a:spcPct val="0"/>
              </a:spcBef>
              <a:spcAft>
                <a:spcPct val="0"/>
              </a:spcAft>
              <a:defRPr>
                <a:solidFill>
                  <a:schemeClr val="tx1"/>
                </a:solidFill>
                <a:latin typeface="Gill Sans MT" panose="020B0502020104020203" pitchFamily="34" charset="0"/>
              </a:defRPr>
            </a:lvl8pPr>
            <a:lvl9pPr marL="3886200" indent="-228600" defTabSz="457200" fontAlgn="base">
              <a:spcBef>
                <a:spcPct val="0"/>
              </a:spcBef>
              <a:spcAft>
                <a:spcPct val="0"/>
              </a:spcAft>
              <a:defRPr>
                <a:solidFill>
                  <a:schemeClr val="tx1"/>
                </a:solidFill>
                <a:latin typeface="Gill Sans MT" panose="020B0502020104020203" pitchFamily="34" charset="0"/>
              </a:defRPr>
            </a:lvl9pPr>
          </a:lstStyle>
          <a:p>
            <a:pPr eaLnBrk="1" hangingPunct="1">
              <a:defRPr/>
            </a:pPr>
            <a:endParaRPr lang="en-US" altLang="en-US" dirty="0"/>
          </a:p>
        </p:txBody>
      </p:sp>
      <p:pic>
        <p:nvPicPr>
          <p:cNvPr id="7" name="Picture 27">
            <a:hlinkClick r:id="rId4"/>
            <a:extLst>
              <a:ext uri="{FF2B5EF4-FFF2-40B4-BE49-F238E27FC236}">
                <a16:creationId xmlns:a16="http://schemas.microsoft.com/office/drawing/2014/main" id="{8C161D96-9D5D-41CF-A1F5-A2D951EB542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32275" y="3482975"/>
            <a:ext cx="3048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8">
            <a:hlinkClick r:id="rId6"/>
            <a:extLst>
              <a:ext uri="{FF2B5EF4-FFF2-40B4-BE49-F238E27FC236}">
                <a16:creationId xmlns:a16="http://schemas.microsoft.com/office/drawing/2014/main" id="{B09B90CB-07EA-4C44-B326-83BF8E605FC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27588" y="3482975"/>
            <a:ext cx="3048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9">
            <a:hlinkClick r:id="rId8"/>
            <a:extLst>
              <a:ext uri="{FF2B5EF4-FFF2-40B4-BE49-F238E27FC236}">
                <a16:creationId xmlns:a16="http://schemas.microsoft.com/office/drawing/2014/main" id="{535A2C0B-2669-43FD-9ADB-1456331A3B3A}"/>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13375" y="3482975"/>
            <a:ext cx="30638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0">
            <a:hlinkClick r:id="rId10"/>
            <a:extLst>
              <a:ext uri="{FF2B5EF4-FFF2-40B4-BE49-F238E27FC236}">
                <a16:creationId xmlns:a16="http://schemas.microsoft.com/office/drawing/2014/main" id="{CF6DD50B-8FA4-4703-928D-471D553270A7}"/>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005513" y="3508375"/>
            <a:ext cx="944562"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1"/>
          <p:cNvSpPr>
            <a:spLocks noGrp="1"/>
          </p:cNvSpPr>
          <p:nvPr>
            <p:ph type="title"/>
          </p:nvPr>
        </p:nvSpPr>
        <p:spPr bwMode="auto">
          <a:xfrm>
            <a:off x="597388" y="1156442"/>
            <a:ext cx="10343071" cy="597049"/>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defRPr sz="3200" b="1" cap="all" baseline="0">
                <a:solidFill>
                  <a:srgbClr val="C25700"/>
                </a:solidFill>
                <a:latin typeface="Gill Sans MT" panose="020B0502020104020203" pitchFamily="34" charset="0"/>
                <a:cs typeface="Arial" panose="020B0604020202020204" pitchFamily="34" charset="0"/>
              </a:defRPr>
            </a:lvl1pPr>
          </a:lstStyle>
          <a:p>
            <a:r>
              <a:rPr lang="en-US" altLang="en-US"/>
              <a:t>Click to edit Master title style</a:t>
            </a:r>
            <a:endParaRPr lang="en-US" altLang="en-US" dirty="0"/>
          </a:p>
        </p:txBody>
      </p:sp>
    </p:spTree>
    <p:extLst>
      <p:ext uri="{BB962C8B-B14F-4D97-AF65-F5344CB8AC3E}">
        <p14:creationId xmlns:p14="http://schemas.microsoft.com/office/powerpoint/2010/main" val="647916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78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theme" Target="../theme/theme1.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5.xml"/><Relationship Id="rId7" Type="http://schemas.openxmlformats.org/officeDocument/2006/relationships/image" Target="../media/image3.pn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theme" Target="../theme/theme2.xml"/><Relationship Id="rId9"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7.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emf"/><Relationship Id="rId2" Type="http://schemas.openxmlformats.org/officeDocument/2006/relationships/theme" Target="../theme/theme5.xml"/><Relationship Id="rId1" Type="http://schemas.openxmlformats.org/officeDocument/2006/relationships/slideLayout" Target="../slideLayouts/slideLayout8.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theme" Target="../theme/theme6.xml"/><Relationship Id="rId7" Type="http://schemas.openxmlformats.org/officeDocument/2006/relationships/image" Target="../media/image4.png"/><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0.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28E6F46-3839-424A-96DA-69E2CAA2DAC4}"/>
              </a:ext>
            </a:extLst>
          </p:cNvPr>
          <p:cNvSpPr/>
          <p:nvPr/>
        </p:nvSpPr>
        <p:spPr>
          <a:xfrm>
            <a:off x="0" y="5102225"/>
            <a:ext cx="12192000" cy="846138"/>
          </a:xfrm>
          <a:prstGeom prst="rect">
            <a:avLst/>
          </a:prstGeom>
          <a:solidFill>
            <a:srgbClr val="237C9A"/>
          </a:solidFill>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7" name="Rectangle 6">
            <a:extLst>
              <a:ext uri="{FF2B5EF4-FFF2-40B4-BE49-F238E27FC236}">
                <a16:creationId xmlns:a16="http://schemas.microsoft.com/office/drawing/2014/main" id="{BFEA3B1B-6260-42D7-9C2F-0A1ED9A243EB}"/>
              </a:ext>
            </a:extLst>
          </p:cNvPr>
          <p:cNvSpPr/>
          <p:nvPr/>
        </p:nvSpPr>
        <p:spPr>
          <a:xfrm>
            <a:off x="0" y="0"/>
            <a:ext cx="12192000" cy="1058863"/>
          </a:xfrm>
          <a:prstGeom prst="rect">
            <a:avLst/>
          </a:prstGeom>
          <a:solidFill>
            <a:srgbClr val="237C9A"/>
          </a:solidFill>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1028" name="Picture 10" descr="horizontal RGB white.eps">
            <a:extLst>
              <a:ext uri="{FF2B5EF4-FFF2-40B4-BE49-F238E27FC236}">
                <a16:creationId xmlns:a16="http://schemas.microsoft.com/office/drawing/2014/main" id="{85047EED-C9F6-4957-AD86-FEAAB465080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1775" y="222250"/>
            <a:ext cx="340042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11" descr="IFAS2013.png">
            <a:extLst>
              <a:ext uri="{FF2B5EF4-FFF2-40B4-BE49-F238E27FC236}">
                <a16:creationId xmlns:a16="http://schemas.microsoft.com/office/drawing/2014/main" id="{379B6D44-5E23-418F-BD35-56F7FABDE9E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90225" y="6254750"/>
            <a:ext cx="10239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12">
            <a:extLst>
              <a:ext uri="{FF2B5EF4-FFF2-40B4-BE49-F238E27FC236}">
                <a16:creationId xmlns:a16="http://schemas.microsoft.com/office/drawing/2014/main" id="{EFB7DB1A-4400-410B-8CAB-5151B16ECEE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5948363"/>
            <a:ext cx="2339975"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13">
            <a:extLst>
              <a:ext uri="{FF2B5EF4-FFF2-40B4-BE49-F238E27FC236}">
                <a16:creationId xmlns:a16="http://schemas.microsoft.com/office/drawing/2014/main" id="{B20C7BDF-518B-4D82-9C1F-F73F8BDEF03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629775" y="6216650"/>
            <a:ext cx="871538"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14">
            <a:extLst>
              <a:ext uri="{FF2B5EF4-FFF2-40B4-BE49-F238E27FC236}">
                <a16:creationId xmlns:a16="http://schemas.microsoft.com/office/drawing/2014/main" id="{CAED4EDD-E9FD-4D8E-9E2C-CF8D4DEF2A9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39975" y="6200775"/>
            <a:ext cx="18208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38" r:id="rId1"/>
    <p:sldLayoutId id="2147483730" r:id="rId2"/>
  </p:sldLayoutIdLst>
  <p:txStyles>
    <p:title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Gill Sans MT" panose="020B0502020104020203" pitchFamily="34" charset="0"/>
        </a:defRPr>
      </a:lvl2pPr>
      <a:lvl3pPr algn="ctr" defTabSz="457200" rtl="0" eaLnBrk="1" fontAlgn="base" hangingPunct="1">
        <a:spcBef>
          <a:spcPct val="0"/>
        </a:spcBef>
        <a:spcAft>
          <a:spcPct val="0"/>
        </a:spcAft>
        <a:defRPr sz="4400">
          <a:solidFill>
            <a:schemeClr val="tx1"/>
          </a:solidFill>
          <a:latin typeface="Gill Sans MT" panose="020B0502020104020203" pitchFamily="34" charset="0"/>
        </a:defRPr>
      </a:lvl3pPr>
      <a:lvl4pPr algn="ctr" defTabSz="457200" rtl="0" eaLnBrk="1" fontAlgn="base" hangingPunct="1">
        <a:spcBef>
          <a:spcPct val="0"/>
        </a:spcBef>
        <a:spcAft>
          <a:spcPct val="0"/>
        </a:spcAft>
        <a:defRPr sz="4400">
          <a:solidFill>
            <a:schemeClr val="tx1"/>
          </a:solidFill>
          <a:latin typeface="Gill Sans MT" panose="020B0502020104020203" pitchFamily="34" charset="0"/>
        </a:defRPr>
      </a:lvl4pPr>
      <a:lvl5pPr algn="ctr" defTabSz="457200" rtl="0" eaLnBrk="1" fontAlgn="base" hangingPunct="1">
        <a:spcBef>
          <a:spcPct val="0"/>
        </a:spcBef>
        <a:spcAft>
          <a:spcPct val="0"/>
        </a:spcAft>
        <a:defRPr sz="4400">
          <a:solidFill>
            <a:schemeClr val="tx1"/>
          </a:solidFill>
          <a:latin typeface="Gill Sans MT" panose="020B0502020104020203" pitchFamily="34" charset="0"/>
        </a:defRPr>
      </a:lvl5pPr>
      <a:lvl6pPr marL="457200" algn="ctr" defTabSz="457200" rtl="0" eaLnBrk="1" fontAlgn="base" hangingPunct="1">
        <a:spcBef>
          <a:spcPct val="0"/>
        </a:spcBef>
        <a:spcAft>
          <a:spcPct val="0"/>
        </a:spcAft>
        <a:defRPr sz="4400">
          <a:solidFill>
            <a:schemeClr val="tx1"/>
          </a:solidFill>
          <a:latin typeface="Gill Sans MT" panose="020B0502020104020203" pitchFamily="34" charset="0"/>
        </a:defRPr>
      </a:lvl6pPr>
      <a:lvl7pPr marL="914400" algn="ctr" defTabSz="457200" rtl="0" eaLnBrk="1" fontAlgn="base" hangingPunct="1">
        <a:spcBef>
          <a:spcPct val="0"/>
        </a:spcBef>
        <a:spcAft>
          <a:spcPct val="0"/>
        </a:spcAft>
        <a:defRPr sz="4400">
          <a:solidFill>
            <a:schemeClr val="tx1"/>
          </a:solidFill>
          <a:latin typeface="Gill Sans MT" panose="020B0502020104020203" pitchFamily="34" charset="0"/>
        </a:defRPr>
      </a:lvl7pPr>
      <a:lvl8pPr marL="1371600" algn="ctr" defTabSz="457200" rtl="0" eaLnBrk="1" fontAlgn="base" hangingPunct="1">
        <a:spcBef>
          <a:spcPct val="0"/>
        </a:spcBef>
        <a:spcAft>
          <a:spcPct val="0"/>
        </a:spcAft>
        <a:defRPr sz="4400">
          <a:solidFill>
            <a:schemeClr val="tx1"/>
          </a:solidFill>
          <a:latin typeface="Gill Sans MT" panose="020B0502020104020203" pitchFamily="34" charset="0"/>
        </a:defRPr>
      </a:lvl8pPr>
      <a:lvl9pPr marL="1828800" algn="ctr" defTabSz="457200" rtl="0" eaLnBrk="1" fontAlgn="base" hangingPunct="1">
        <a:spcBef>
          <a:spcPct val="0"/>
        </a:spcBef>
        <a:spcAft>
          <a:spcPct val="0"/>
        </a:spcAft>
        <a:defRPr sz="4400">
          <a:solidFill>
            <a:schemeClr val="tx1"/>
          </a:solidFill>
          <a:latin typeface="Gill Sans MT" panose="020B0502020104020203" pitchFamily="34"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E56D163-F824-4A4E-A692-01EA2FD4C8D4}"/>
              </a:ext>
            </a:extLst>
          </p:cNvPr>
          <p:cNvSpPr/>
          <p:nvPr/>
        </p:nvSpPr>
        <p:spPr>
          <a:xfrm>
            <a:off x="0" y="0"/>
            <a:ext cx="12192000" cy="639763"/>
          </a:xfrm>
          <a:prstGeom prst="rect">
            <a:avLst/>
          </a:prstGeom>
          <a:solidFill>
            <a:srgbClr val="237C9A"/>
          </a:solidFill>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2051" name="Picture 9" descr="horizontal RGB white.eps">
            <a:extLst>
              <a:ext uri="{FF2B5EF4-FFF2-40B4-BE49-F238E27FC236}">
                <a16:creationId xmlns:a16="http://schemas.microsoft.com/office/drawing/2014/main" id="{1E5CC8E4-80FD-4F5B-83A6-1EA1F1FFC53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6538" y="141288"/>
            <a:ext cx="21526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10" descr="IFAS2013.png">
            <a:extLst>
              <a:ext uri="{FF2B5EF4-FFF2-40B4-BE49-F238E27FC236}">
                <a16:creationId xmlns:a16="http://schemas.microsoft.com/office/drawing/2014/main" id="{3F09E0C1-9AC6-415F-9D68-95356B5737D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90225" y="6254750"/>
            <a:ext cx="10239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11">
            <a:extLst>
              <a:ext uri="{FF2B5EF4-FFF2-40B4-BE49-F238E27FC236}">
                <a16:creationId xmlns:a16="http://schemas.microsoft.com/office/drawing/2014/main" id="{39C7C098-D6F8-4F31-81FD-625C1ED42D3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5948363"/>
            <a:ext cx="2339975"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12">
            <a:extLst>
              <a:ext uri="{FF2B5EF4-FFF2-40B4-BE49-F238E27FC236}">
                <a16:creationId xmlns:a16="http://schemas.microsoft.com/office/drawing/2014/main" id="{A1903CD8-F486-4680-B9F4-36172F132A7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629775" y="6216650"/>
            <a:ext cx="871538"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13">
            <a:extLst>
              <a:ext uri="{FF2B5EF4-FFF2-40B4-BE49-F238E27FC236}">
                <a16:creationId xmlns:a16="http://schemas.microsoft.com/office/drawing/2014/main" id="{A322305C-8CBB-4021-BC9B-8FB6A8CDEE40}"/>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339975" y="6200775"/>
            <a:ext cx="18208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03EA7CC-45D1-47B9-8334-B9837F9EEC9C}"/>
              </a:ext>
            </a:extLst>
          </p:cNvPr>
          <p:cNvSpPr/>
          <p:nvPr/>
        </p:nvSpPr>
        <p:spPr>
          <a:xfrm>
            <a:off x="0" y="0"/>
            <a:ext cx="12192000" cy="639763"/>
          </a:xfrm>
          <a:prstGeom prst="rect">
            <a:avLst/>
          </a:prstGeom>
          <a:solidFill>
            <a:srgbClr val="237C9A"/>
          </a:solidFill>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2" name="Picture 9" descr="horizontal RGB white.eps">
            <a:extLst>
              <a:ext uri="{FF2B5EF4-FFF2-40B4-BE49-F238E27FC236}">
                <a16:creationId xmlns:a16="http://schemas.microsoft.com/office/drawing/2014/main" id="{E12C7F51-2804-BD0D-7930-ED1202D83414}"/>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40830" y="95722"/>
            <a:ext cx="2638174" cy="448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35" r:id="rId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6" r:id="rId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1E1209B-423A-46D5-B95B-D377E0282F7E}"/>
              </a:ext>
            </a:extLst>
          </p:cNvPr>
          <p:cNvSpPr/>
          <p:nvPr/>
        </p:nvSpPr>
        <p:spPr>
          <a:xfrm>
            <a:off x="0" y="0"/>
            <a:ext cx="12192000" cy="639763"/>
          </a:xfrm>
          <a:prstGeom prst="rect">
            <a:avLst/>
          </a:prstGeom>
          <a:solidFill>
            <a:srgbClr val="237C9A"/>
          </a:solidFill>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4099" name="Picture 10" descr="IFAS2013.png">
            <a:extLst>
              <a:ext uri="{FF2B5EF4-FFF2-40B4-BE49-F238E27FC236}">
                <a16:creationId xmlns:a16="http://schemas.microsoft.com/office/drawing/2014/main" id="{FC0BDECE-BA58-49FA-8CBD-91709FE917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90225" y="6254750"/>
            <a:ext cx="10239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1">
            <a:extLst>
              <a:ext uri="{FF2B5EF4-FFF2-40B4-BE49-F238E27FC236}">
                <a16:creationId xmlns:a16="http://schemas.microsoft.com/office/drawing/2014/main" id="{F8D26DBF-AEA2-48B2-A64A-541B424DBB5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948363"/>
            <a:ext cx="2339975"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12">
            <a:extLst>
              <a:ext uri="{FF2B5EF4-FFF2-40B4-BE49-F238E27FC236}">
                <a16:creationId xmlns:a16="http://schemas.microsoft.com/office/drawing/2014/main" id="{90B1B9FA-C96E-4023-908A-668D89BF5F2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629775" y="6216650"/>
            <a:ext cx="871538"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13">
            <a:extLst>
              <a:ext uri="{FF2B5EF4-FFF2-40B4-BE49-F238E27FC236}">
                <a16:creationId xmlns:a16="http://schemas.microsoft.com/office/drawing/2014/main" id="{B71EF118-8039-4C7A-A6E9-4B7AD7B95C2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39975" y="6200775"/>
            <a:ext cx="18208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Picture 7" descr="horizontal RGB white.eps">
            <a:extLst>
              <a:ext uri="{FF2B5EF4-FFF2-40B4-BE49-F238E27FC236}">
                <a16:creationId xmlns:a16="http://schemas.microsoft.com/office/drawing/2014/main" id="{CF703472-B694-4FEE-B835-599B883BBC5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6538" y="141288"/>
            <a:ext cx="21526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39" r:id="rId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6D9BAD1-2393-4CD5-9A1F-AD8B2B816966}"/>
              </a:ext>
            </a:extLst>
          </p:cNvPr>
          <p:cNvSpPr/>
          <p:nvPr/>
        </p:nvSpPr>
        <p:spPr>
          <a:xfrm>
            <a:off x="0" y="0"/>
            <a:ext cx="12192000" cy="5807075"/>
          </a:xfrm>
          <a:prstGeom prst="rect">
            <a:avLst/>
          </a:prstGeom>
          <a:solidFill>
            <a:srgbClr val="237C9A"/>
          </a:solidFill>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123" name="Subtitle 4">
            <a:extLst>
              <a:ext uri="{FF2B5EF4-FFF2-40B4-BE49-F238E27FC236}">
                <a16:creationId xmlns:a16="http://schemas.microsoft.com/office/drawing/2014/main" id="{2B468608-59A4-4F8D-A25D-BCA11D96536F}"/>
              </a:ext>
            </a:extLst>
          </p:cNvPr>
          <p:cNvSpPr txBox="1">
            <a:spLocks noChangeArrowheads="1"/>
          </p:cNvSpPr>
          <p:nvPr/>
        </p:nvSpPr>
        <p:spPr bwMode="auto">
          <a:xfrm>
            <a:off x="630238" y="5256213"/>
            <a:ext cx="10952162" cy="1100137"/>
          </a:xfrm>
          <a:prstGeom prst="rect">
            <a:avLst/>
          </a:prstGeom>
          <a:noFill/>
          <a:ln>
            <a:noFill/>
          </a:ln>
        </p:spPr>
        <p:txBody>
          <a:bodyPr/>
          <a:lstStyle>
            <a:lvl1pPr marL="342900" indent="-342900">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231775" indent="-231775">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fontAlgn="base">
              <a:spcBef>
                <a:spcPct val="0"/>
              </a:spcBef>
              <a:spcAft>
                <a:spcPct val="0"/>
              </a:spcAft>
              <a:defRPr>
                <a:solidFill>
                  <a:schemeClr val="tx1"/>
                </a:solidFill>
                <a:latin typeface="Gill Sans MT" panose="020B0502020104020203" pitchFamily="34" charset="0"/>
              </a:defRPr>
            </a:lvl6pPr>
            <a:lvl7pPr marL="2971800" indent="-228600" defTabSz="457200" fontAlgn="base">
              <a:spcBef>
                <a:spcPct val="0"/>
              </a:spcBef>
              <a:spcAft>
                <a:spcPct val="0"/>
              </a:spcAft>
              <a:defRPr>
                <a:solidFill>
                  <a:schemeClr val="tx1"/>
                </a:solidFill>
                <a:latin typeface="Gill Sans MT" panose="020B0502020104020203" pitchFamily="34" charset="0"/>
              </a:defRPr>
            </a:lvl7pPr>
            <a:lvl8pPr marL="3429000" indent="-228600" defTabSz="457200" fontAlgn="base">
              <a:spcBef>
                <a:spcPct val="0"/>
              </a:spcBef>
              <a:spcAft>
                <a:spcPct val="0"/>
              </a:spcAft>
              <a:defRPr>
                <a:solidFill>
                  <a:schemeClr val="tx1"/>
                </a:solidFill>
                <a:latin typeface="Gill Sans MT" panose="020B0502020104020203" pitchFamily="34" charset="0"/>
              </a:defRPr>
            </a:lvl8pPr>
            <a:lvl9pPr marL="3886200" indent="-228600" defTabSz="457200" fontAlgn="base">
              <a:spcBef>
                <a:spcPct val="0"/>
              </a:spcBef>
              <a:spcAft>
                <a:spcPct val="0"/>
              </a:spcAft>
              <a:defRPr>
                <a:solidFill>
                  <a:schemeClr val="tx1"/>
                </a:solidFill>
                <a:latin typeface="Gill Sans MT" panose="020B0502020104020203" pitchFamily="34" charset="0"/>
              </a:defRPr>
            </a:lvl9pPr>
          </a:lstStyle>
          <a:p>
            <a:pPr lvl="2" algn="ctr" eaLnBrk="1" hangingPunct="1">
              <a:lnSpc>
                <a:spcPts val="2000"/>
              </a:lnSpc>
              <a:defRPr/>
            </a:pPr>
            <a:r>
              <a:rPr lang="en-US" altLang="en-US" sz="2000" dirty="0">
                <a:solidFill>
                  <a:schemeClr val="bg1"/>
                </a:solidFill>
                <a:ea typeface="Gill Sans MT" panose="020B0502020104020203" pitchFamily="34" charset="0"/>
                <a:cs typeface="Gill Sans MT" panose="020B0502020104020203" pitchFamily="34" charset="0"/>
              </a:rPr>
              <a:t>www.feedthefuture.gov</a:t>
            </a:r>
          </a:p>
        </p:txBody>
      </p:sp>
      <p:pic>
        <p:nvPicPr>
          <p:cNvPr id="5124" name="Picture 2" descr="vertical RGB white.eps">
            <a:extLst>
              <a:ext uri="{FF2B5EF4-FFF2-40B4-BE49-F238E27FC236}">
                <a16:creationId xmlns:a16="http://schemas.microsoft.com/office/drawing/2014/main" id="{609779E8-5564-468D-85B4-8EF5455FF48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5975" y="1668463"/>
            <a:ext cx="5480050" cy="2303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10" descr="IFAS2013.png">
            <a:extLst>
              <a:ext uri="{FF2B5EF4-FFF2-40B4-BE49-F238E27FC236}">
                <a16:creationId xmlns:a16="http://schemas.microsoft.com/office/drawing/2014/main" id="{CFCC25AB-2CC8-4D7F-99E8-B3B738CC27D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90225" y="6254750"/>
            <a:ext cx="10239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11">
            <a:extLst>
              <a:ext uri="{FF2B5EF4-FFF2-40B4-BE49-F238E27FC236}">
                <a16:creationId xmlns:a16="http://schemas.microsoft.com/office/drawing/2014/main" id="{FDFAA373-19EC-48E6-A4F7-AE544898186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5948363"/>
            <a:ext cx="2339975"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12">
            <a:extLst>
              <a:ext uri="{FF2B5EF4-FFF2-40B4-BE49-F238E27FC236}">
                <a16:creationId xmlns:a16="http://schemas.microsoft.com/office/drawing/2014/main" id="{C5F3F258-8643-4741-B03C-0ACF4304768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629775" y="6216650"/>
            <a:ext cx="871538"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Picture 13">
            <a:extLst>
              <a:ext uri="{FF2B5EF4-FFF2-40B4-BE49-F238E27FC236}">
                <a16:creationId xmlns:a16="http://schemas.microsoft.com/office/drawing/2014/main" id="{8DE84404-2162-48D3-9900-5EF6814431A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39975" y="6200775"/>
            <a:ext cx="18208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37" r:id="rId1"/>
    <p:sldLayoutId id="2147483740" r:id="rId2"/>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3.xml"/><Relationship Id="rId1" Type="http://schemas.openxmlformats.org/officeDocument/2006/relationships/slideLayout" Target="../slideLayouts/slideLayout6.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1.xml.rels><?xml version="1.0" encoding="UTF-8" standalone="yes"?>
<Relationships xmlns="http://schemas.openxmlformats.org/package/2006/relationships"><Relationship Id="rId8" Type="http://schemas.openxmlformats.org/officeDocument/2006/relationships/diagramData" Target="../diagrams/data9.xml"/><Relationship Id="rId3" Type="http://schemas.openxmlformats.org/officeDocument/2006/relationships/diagramData" Target="../diagrams/data8.xml"/><Relationship Id="rId7" Type="http://schemas.microsoft.com/office/2007/relationships/diagramDrawing" Target="../diagrams/drawing8.xml"/><Relationship Id="rId12" Type="http://schemas.microsoft.com/office/2007/relationships/diagramDrawing" Target="../diagrams/drawing9.xml"/><Relationship Id="rId2" Type="http://schemas.openxmlformats.org/officeDocument/2006/relationships/notesSlide" Target="../notesSlides/notesSlide14.xml"/><Relationship Id="rId1" Type="http://schemas.openxmlformats.org/officeDocument/2006/relationships/slideLayout" Target="../slideLayouts/slideLayout6.xml"/><Relationship Id="rId6" Type="http://schemas.openxmlformats.org/officeDocument/2006/relationships/diagramColors" Target="../diagrams/colors8.xml"/><Relationship Id="rId11" Type="http://schemas.openxmlformats.org/officeDocument/2006/relationships/diagramColors" Target="../diagrams/colors9.xml"/><Relationship Id="rId5" Type="http://schemas.openxmlformats.org/officeDocument/2006/relationships/diagramQuickStyle" Target="../diagrams/quickStyle8.xml"/><Relationship Id="rId10" Type="http://schemas.openxmlformats.org/officeDocument/2006/relationships/diagramQuickStyle" Target="../diagrams/quickStyle9.xml"/><Relationship Id="rId4" Type="http://schemas.openxmlformats.org/officeDocument/2006/relationships/diagramLayout" Target="../diagrams/layout8.xml"/><Relationship Id="rId9" Type="http://schemas.openxmlformats.org/officeDocument/2006/relationships/diagramLayout" Target="../diagrams/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6.xml"/><Relationship Id="rId1" Type="http://schemas.openxmlformats.org/officeDocument/2006/relationships/slideLayout" Target="../slideLayouts/slideLayout6.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hyperlink" Target="https://livestocklab.ifas.ufl.edu/media/livestocklabifasufledu/pdf-/MANUAL-Fethiere_UF_Good-lab-management-practices_2022.pdf" TargetMode="External"/><Relationship Id="rId2" Type="http://schemas.openxmlformats.org/officeDocument/2006/relationships/hyperlink" Target="https://livestocklab.ifas.ufl.edu/resources/glp/" TargetMode="Externa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65DB2883-8D42-45E2-B2AD-5FD6D15AAFFA}"/>
              </a:ext>
            </a:extLst>
          </p:cNvPr>
          <p:cNvSpPr>
            <a:spLocks noGrp="1"/>
          </p:cNvSpPr>
          <p:nvPr>
            <p:ph type="body" sz="quarter" idx="14"/>
          </p:nvPr>
        </p:nvSpPr>
        <p:spPr>
          <a:xfrm>
            <a:off x="458788" y="1654301"/>
            <a:ext cx="11274424" cy="1774699"/>
          </a:xfrm>
        </p:spPr>
        <p:txBody>
          <a:bodyPr/>
          <a:lstStyle/>
          <a:p>
            <a:pPr eaLnBrk="1" fontAlgn="auto" hangingPunct="1">
              <a:spcAft>
                <a:spcPts val="0"/>
              </a:spcAft>
              <a:buFont typeface="Arial"/>
              <a:buNone/>
              <a:defRPr/>
            </a:pPr>
            <a:r>
              <a:rPr lang="en-US" sz="4400" b="1" dirty="0">
                <a:solidFill>
                  <a:srgbClr val="4799B5"/>
                </a:solidFill>
                <a:latin typeface="Gill Sans MT" panose="020B0502020104020203" pitchFamily="34" charset="0"/>
                <a:ea typeface="+mj-ea"/>
                <a:cs typeface="Segoe UI"/>
              </a:rPr>
              <a:t>GOOD LABORATORY PRACTICE</a:t>
            </a:r>
          </a:p>
          <a:p>
            <a:pPr eaLnBrk="1" fontAlgn="auto" hangingPunct="1">
              <a:spcAft>
                <a:spcPts val="0"/>
              </a:spcAft>
              <a:buFont typeface="Arial"/>
              <a:buNone/>
              <a:defRPr/>
            </a:pPr>
            <a:r>
              <a:rPr lang="en-US" sz="4400" b="1" dirty="0">
                <a:solidFill>
                  <a:srgbClr val="4799B5"/>
                </a:solidFill>
                <a:latin typeface="Gill Sans MT" panose="020B0502020104020203" pitchFamily="34" charset="0"/>
                <a:ea typeface="+mj-ea"/>
                <a:cs typeface="Segoe UI"/>
              </a:rPr>
              <a:t>FINAL REPORTING AND ARCHIVING</a:t>
            </a:r>
            <a:endParaRPr lang="en-US" sz="3600" b="1" dirty="0"/>
          </a:p>
        </p:txBody>
      </p:sp>
      <p:sp>
        <p:nvSpPr>
          <p:cNvPr id="5" name="Text Placeholder 4">
            <a:extLst>
              <a:ext uri="{FF2B5EF4-FFF2-40B4-BE49-F238E27FC236}">
                <a16:creationId xmlns:a16="http://schemas.microsoft.com/office/drawing/2014/main" id="{47335004-4BB1-3BBF-C24E-A544838E9A11}"/>
              </a:ext>
            </a:extLst>
          </p:cNvPr>
          <p:cNvSpPr>
            <a:spLocks noGrp="1"/>
          </p:cNvSpPr>
          <p:nvPr>
            <p:ph type="body" sz="quarter" idx="13"/>
          </p:nvPr>
        </p:nvSpPr>
        <p:spPr>
          <a:xfrm>
            <a:off x="638175" y="5309552"/>
            <a:ext cx="10915649" cy="722798"/>
          </a:xfrm>
        </p:spPr>
        <p:txBody>
          <a:bodyPr/>
          <a:lstStyle/>
          <a:p>
            <a:r>
              <a:rPr lang="en-US" sz="2000" dirty="0"/>
              <a:t>FEED THE FUTURE INNOVATION LAB FOR LIVESTOCK SYSTEMS</a:t>
            </a:r>
          </a:p>
        </p:txBody>
      </p:sp>
      <p:sp>
        <p:nvSpPr>
          <p:cNvPr id="2" name="TextBox 1">
            <a:extLst>
              <a:ext uri="{FF2B5EF4-FFF2-40B4-BE49-F238E27FC236}">
                <a16:creationId xmlns:a16="http://schemas.microsoft.com/office/drawing/2014/main" id="{CBB53F2E-7859-E5A3-4409-7149418B4015}"/>
              </a:ext>
            </a:extLst>
          </p:cNvPr>
          <p:cNvSpPr txBox="1"/>
          <p:nvPr/>
        </p:nvSpPr>
        <p:spPr>
          <a:xfrm>
            <a:off x="961451" y="3642593"/>
            <a:ext cx="10320618" cy="769441"/>
          </a:xfrm>
          <a:prstGeom prst="rect">
            <a:avLst/>
          </a:prstGeom>
          <a:noFill/>
        </p:spPr>
        <p:txBody>
          <a:bodyPr wrap="square" rtlCol="0">
            <a:spAutoFit/>
          </a:bodyPr>
          <a:lstStyle/>
          <a:p>
            <a:pPr algn="ctr"/>
            <a:r>
              <a:rPr lang="en-US" sz="2200" dirty="0"/>
              <a:t>Supplemental materials for Good Laboratory Management Training Manual for Trainers</a:t>
            </a:r>
          </a:p>
          <a:p>
            <a:pPr algn="ctr"/>
            <a:r>
              <a:rPr lang="en-US" sz="2200" dirty="0"/>
              <a:t>Prepared by Richard Fethiere, University of Florida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10B1AE4D-5296-42A0-135C-BABC9FCE4198}"/>
              </a:ext>
            </a:extLst>
          </p:cNvPr>
          <p:cNvSpPr txBox="1">
            <a:spLocks/>
          </p:cNvSpPr>
          <p:nvPr/>
        </p:nvSpPr>
        <p:spPr bwMode="auto">
          <a:xfrm>
            <a:off x="609600" y="812651"/>
            <a:ext cx="10972800" cy="597049"/>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lgn="ctr" defTabSz="457200" rtl="0" eaLnBrk="0" fontAlgn="base" hangingPunct="0">
              <a:spcBef>
                <a:spcPct val="0"/>
              </a:spcBef>
              <a:spcAft>
                <a:spcPct val="0"/>
              </a:spcAft>
              <a:defRPr sz="3200" b="1" kern="1200" cap="all" baseline="0">
                <a:solidFill>
                  <a:srgbClr val="C25700"/>
                </a:solidFill>
                <a:latin typeface="Gill Sans MT" panose="020B0502020104020203" pitchFamily="34" charset="0"/>
                <a:ea typeface="+mj-ea"/>
                <a:cs typeface="Arial" panose="020B0604020202020204" pitchFamily="34" charset="0"/>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4000" b="1" i="0" u="none" strike="noStrike" kern="1200" cap="all" spc="0" normalizeH="0" baseline="0" noProof="0" dirty="0">
                <a:ln>
                  <a:noFill/>
                </a:ln>
                <a:solidFill>
                  <a:srgbClr val="C55A11"/>
                </a:solidFill>
                <a:effectLst/>
                <a:uLnTx/>
                <a:uFillTx/>
                <a:latin typeface="Gill Sans MT" panose="020B0502020104020203" pitchFamily="34" charset="0"/>
                <a:ea typeface="+mj-ea"/>
                <a:cs typeface="Arial" panose="020B0604020202020204" pitchFamily="34" charset="0"/>
              </a:rPr>
              <a:t>Archives: Submission form</a:t>
            </a:r>
          </a:p>
        </p:txBody>
      </p:sp>
      <p:graphicFrame>
        <p:nvGraphicFramePr>
          <p:cNvPr id="3" name="Diagram 2">
            <a:extLst>
              <a:ext uri="{FF2B5EF4-FFF2-40B4-BE49-F238E27FC236}">
                <a16:creationId xmlns:a16="http://schemas.microsoft.com/office/drawing/2014/main" id="{7D2A9A7D-0CE3-19F1-E5A8-CDD40FB31D2B}"/>
              </a:ext>
            </a:extLst>
          </p:cNvPr>
          <p:cNvGraphicFramePr/>
          <p:nvPr>
            <p:extLst>
              <p:ext uri="{D42A27DB-BD31-4B8C-83A1-F6EECF244321}">
                <p14:modId xmlns:p14="http://schemas.microsoft.com/office/powerpoint/2010/main" val="831141902"/>
              </p:ext>
            </p:extLst>
          </p:nvPr>
        </p:nvGraphicFramePr>
        <p:xfrm>
          <a:off x="609600" y="1828800"/>
          <a:ext cx="11082337" cy="48519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48393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10B1AE4D-5296-42A0-135C-BABC9FCE4198}"/>
              </a:ext>
            </a:extLst>
          </p:cNvPr>
          <p:cNvSpPr txBox="1">
            <a:spLocks/>
          </p:cNvSpPr>
          <p:nvPr/>
        </p:nvSpPr>
        <p:spPr bwMode="auto">
          <a:xfrm>
            <a:off x="609600" y="812651"/>
            <a:ext cx="10972800" cy="597049"/>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lgn="ctr" defTabSz="457200" rtl="0" eaLnBrk="0" fontAlgn="base" hangingPunct="0">
              <a:spcBef>
                <a:spcPct val="0"/>
              </a:spcBef>
              <a:spcAft>
                <a:spcPct val="0"/>
              </a:spcAft>
              <a:defRPr sz="3200" b="1" kern="1200" cap="all" baseline="0">
                <a:solidFill>
                  <a:srgbClr val="C25700"/>
                </a:solidFill>
                <a:latin typeface="Gill Sans MT" panose="020B0502020104020203" pitchFamily="34" charset="0"/>
                <a:ea typeface="+mj-ea"/>
                <a:cs typeface="Arial" panose="020B0604020202020204" pitchFamily="34" charset="0"/>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4000" b="1" i="0" u="none" strike="noStrike" kern="1200" cap="all" spc="0" normalizeH="0" baseline="0" noProof="0" dirty="0">
                <a:ln>
                  <a:noFill/>
                </a:ln>
                <a:solidFill>
                  <a:srgbClr val="C55A11"/>
                </a:solidFill>
                <a:effectLst/>
                <a:uLnTx/>
                <a:uFillTx/>
                <a:latin typeface="Gill Sans MT" panose="020B0502020104020203" pitchFamily="34" charset="0"/>
                <a:ea typeface="+mj-ea"/>
                <a:cs typeface="Arial" panose="020B0604020202020204" pitchFamily="34" charset="0"/>
              </a:rPr>
              <a:t>Archives: History</a:t>
            </a:r>
          </a:p>
        </p:txBody>
      </p:sp>
      <p:sp>
        <p:nvSpPr>
          <p:cNvPr id="2" name="Title 1">
            <a:extLst>
              <a:ext uri="{FF2B5EF4-FFF2-40B4-BE49-F238E27FC236}">
                <a16:creationId xmlns:a16="http://schemas.microsoft.com/office/drawing/2014/main" id="{B98FB3FF-202C-FCEE-75C4-BF7979454E3C}"/>
              </a:ext>
            </a:extLst>
          </p:cNvPr>
          <p:cNvSpPr txBox="1">
            <a:spLocks/>
          </p:cNvSpPr>
          <p:nvPr/>
        </p:nvSpPr>
        <p:spPr bwMode="auto">
          <a:xfrm>
            <a:off x="253760" y="2282008"/>
            <a:ext cx="4482142" cy="3904480"/>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lgn="ctr" defTabSz="457200" rtl="0" eaLnBrk="0" fontAlgn="base" hangingPunct="0">
              <a:spcBef>
                <a:spcPct val="0"/>
              </a:spcBef>
              <a:spcAft>
                <a:spcPct val="0"/>
              </a:spcAft>
              <a:defRPr sz="3200" b="1" kern="1200" cap="all" baseline="0">
                <a:solidFill>
                  <a:srgbClr val="C25700"/>
                </a:solidFill>
                <a:latin typeface="Gill Sans MT" panose="020B0502020104020203" pitchFamily="34" charset="0"/>
                <a:ea typeface="+mj-ea"/>
                <a:cs typeface="Arial" panose="020B0604020202020204" pitchFamily="34" charset="0"/>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a:lstStyle>
          <a:p>
            <a:pPr marL="800100" lvl="1" indent="-342900" algn="l">
              <a:spcBef>
                <a:spcPts val="1800"/>
              </a:spcBef>
              <a:spcAft>
                <a:spcPts val="0"/>
              </a:spcAft>
              <a:buFont typeface="Wingdings" panose="05000000000000000000" pitchFamily="2" charset="2"/>
              <a:buChar char="v"/>
              <a:defRPr/>
            </a:pPr>
            <a:r>
              <a:rPr lang="en-US" sz="2200" dirty="0">
                <a:cs typeface="Arial"/>
              </a:rPr>
              <a:t>The archived materials must be protected from interference (particularly unauthorized removal that will lead to loss) and from disasters like fire and flooding and deliberate vandalism. Therefore, entry to the archives should be restricted</a:t>
            </a:r>
          </a:p>
        </p:txBody>
      </p:sp>
      <p:sp>
        <p:nvSpPr>
          <p:cNvPr id="4" name="TextBox 3">
            <a:extLst>
              <a:ext uri="{FF2B5EF4-FFF2-40B4-BE49-F238E27FC236}">
                <a16:creationId xmlns:a16="http://schemas.microsoft.com/office/drawing/2014/main" id="{32BC6574-DB41-9EF1-CF34-9947071866FE}"/>
              </a:ext>
            </a:extLst>
          </p:cNvPr>
          <p:cNvSpPr txBox="1"/>
          <p:nvPr/>
        </p:nvSpPr>
        <p:spPr>
          <a:xfrm>
            <a:off x="7456097" y="3001224"/>
            <a:ext cx="4008137" cy="1446550"/>
          </a:xfrm>
          <a:prstGeom prst="rect">
            <a:avLst/>
          </a:prstGeom>
          <a:ln w="19050"/>
        </p:spPr>
        <p:style>
          <a:lnRef idx="2">
            <a:schemeClr val="accent5"/>
          </a:lnRef>
          <a:fillRef idx="1">
            <a:schemeClr val="lt1"/>
          </a:fillRef>
          <a:effectRef idx="0">
            <a:schemeClr val="accent5"/>
          </a:effectRef>
          <a:fontRef idx="minor">
            <a:schemeClr val="dk1"/>
          </a:fontRef>
        </p:style>
        <p:txBody>
          <a:bodyPr wrap="square">
            <a:spAutoFit/>
          </a:bodyPr>
          <a:lstStyle/>
          <a:p>
            <a:pPr algn="ctr"/>
            <a:r>
              <a:rPr lang="en-US" sz="2200" b="0" i="0" u="none" strike="noStrike" baseline="0" dirty="0">
                <a:solidFill>
                  <a:srgbClr val="000000"/>
                </a:solidFill>
                <a:latin typeface="Gill Sans MT" panose="020B0502020104020203" pitchFamily="34" charset="0"/>
              </a:rPr>
              <a:t>You need an SOP to describe the conditions of entry (sign in and out) and a list of persons who are allowed access	</a:t>
            </a:r>
          </a:p>
        </p:txBody>
      </p:sp>
      <p:sp>
        <p:nvSpPr>
          <p:cNvPr id="5" name="Arrow: Right 4">
            <a:extLst>
              <a:ext uri="{FF2B5EF4-FFF2-40B4-BE49-F238E27FC236}">
                <a16:creationId xmlns:a16="http://schemas.microsoft.com/office/drawing/2014/main" id="{50A69507-CC8F-40A7-6031-67CFDBCED8AC}"/>
              </a:ext>
            </a:extLst>
          </p:cNvPr>
          <p:cNvSpPr/>
          <p:nvPr/>
        </p:nvSpPr>
        <p:spPr>
          <a:xfrm>
            <a:off x="5198852" y="3214751"/>
            <a:ext cx="1794295" cy="1019497"/>
          </a:xfrm>
          <a:prstGeom prst="rightArrow">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44020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10B1AE4D-5296-42A0-135C-BABC9FCE4198}"/>
              </a:ext>
            </a:extLst>
          </p:cNvPr>
          <p:cNvSpPr txBox="1">
            <a:spLocks/>
          </p:cNvSpPr>
          <p:nvPr/>
        </p:nvSpPr>
        <p:spPr bwMode="auto">
          <a:xfrm>
            <a:off x="2725947" y="959300"/>
            <a:ext cx="6740106" cy="597049"/>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lgn="ctr" defTabSz="457200" rtl="0" eaLnBrk="0" fontAlgn="base" hangingPunct="0">
              <a:spcBef>
                <a:spcPct val="0"/>
              </a:spcBef>
              <a:spcAft>
                <a:spcPct val="0"/>
              </a:spcAft>
              <a:defRPr sz="3200" b="1" kern="1200" cap="all" baseline="0">
                <a:solidFill>
                  <a:srgbClr val="C25700"/>
                </a:solidFill>
                <a:latin typeface="Gill Sans MT" panose="020B0502020104020203" pitchFamily="34" charset="0"/>
                <a:ea typeface="+mj-ea"/>
                <a:cs typeface="Arial" panose="020B0604020202020204" pitchFamily="34" charset="0"/>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4000" b="1" i="0" u="none" strike="noStrike" kern="1200" cap="all" spc="0" normalizeH="0" baseline="0" noProof="0" dirty="0">
                <a:ln>
                  <a:noFill/>
                </a:ln>
                <a:solidFill>
                  <a:srgbClr val="C55A11"/>
                </a:solidFill>
                <a:effectLst/>
                <a:uLnTx/>
                <a:uFillTx/>
                <a:latin typeface="Gill Sans MT" panose="020B0502020104020203" pitchFamily="34" charset="0"/>
                <a:ea typeface="+mj-ea"/>
                <a:cs typeface="Arial" panose="020B0604020202020204" pitchFamily="34" charset="0"/>
              </a:rPr>
              <a:t>Archives</a:t>
            </a:r>
          </a:p>
        </p:txBody>
      </p:sp>
      <p:sp>
        <p:nvSpPr>
          <p:cNvPr id="2" name="Title 1">
            <a:extLst>
              <a:ext uri="{FF2B5EF4-FFF2-40B4-BE49-F238E27FC236}">
                <a16:creationId xmlns:a16="http://schemas.microsoft.com/office/drawing/2014/main" id="{B98FB3FF-202C-FCEE-75C4-BF7979454E3C}"/>
              </a:ext>
            </a:extLst>
          </p:cNvPr>
          <p:cNvSpPr txBox="1">
            <a:spLocks/>
          </p:cNvSpPr>
          <p:nvPr/>
        </p:nvSpPr>
        <p:spPr bwMode="auto">
          <a:xfrm>
            <a:off x="1948851" y="2360097"/>
            <a:ext cx="8294298" cy="2712238"/>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lgn="ctr" defTabSz="457200" rtl="0" eaLnBrk="0" fontAlgn="base" hangingPunct="0">
              <a:spcBef>
                <a:spcPct val="0"/>
              </a:spcBef>
              <a:spcAft>
                <a:spcPct val="0"/>
              </a:spcAft>
              <a:defRPr sz="3200" b="1" kern="1200" cap="all" baseline="0">
                <a:solidFill>
                  <a:srgbClr val="C25700"/>
                </a:solidFill>
                <a:latin typeface="Gill Sans MT" panose="020B0502020104020203" pitchFamily="34" charset="0"/>
                <a:ea typeface="+mj-ea"/>
                <a:cs typeface="Arial" panose="020B0604020202020204" pitchFamily="34" charset="0"/>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a:lstStyle>
          <a:p>
            <a:pPr marL="914400" lvl="1" indent="-457200" algn="l">
              <a:spcBef>
                <a:spcPts val="1800"/>
              </a:spcBef>
              <a:spcAft>
                <a:spcPts val="0"/>
              </a:spcAft>
              <a:buClr>
                <a:srgbClr val="94A545"/>
              </a:buClr>
              <a:buFont typeface="Wingdings" panose="05000000000000000000" pitchFamily="2" charset="2"/>
              <a:buChar char="ü"/>
              <a:defRPr/>
            </a:pPr>
            <a:r>
              <a:rPr lang="en-US" sz="2800" dirty="0">
                <a:cs typeface="Arial"/>
              </a:rPr>
              <a:t>Under conditions that minimize deterioration</a:t>
            </a:r>
          </a:p>
          <a:p>
            <a:pPr marL="914400" lvl="1" indent="-457200" algn="l">
              <a:spcBef>
                <a:spcPts val="1800"/>
              </a:spcBef>
              <a:spcAft>
                <a:spcPts val="0"/>
              </a:spcAft>
              <a:buClr>
                <a:srgbClr val="94A545"/>
              </a:buClr>
              <a:buFont typeface="Wingdings" panose="05000000000000000000" pitchFamily="2" charset="2"/>
              <a:buChar char="ü"/>
              <a:defRPr/>
            </a:pPr>
            <a:r>
              <a:rPr lang="en-US" sz="2800" dirty="0">
                <a:cs typeface="Arial"/>
              </a:rPr>
              <a:t>Fire/Flood precautions</a:t>
            </a:r>
          </a:p>
          <a:p>
            <a:pPr marL="914400" lvl="1" indent="-457200" algn="l">
              <a:spcBef>
                <a:spcPts val="1800"/>
              </a:spcBef>
              <a:spcAft>
                <a:spcPts val="0"/>
              </a:spcAft>
              <a:buClr>
                <a:srgbClr val="94A545"/>
              </a:buClr>
              <a:buFont typeface="Wingdings" panose="05000000000000000000" pitchFamily="2" charset="2"/>
              <a:buChar char="ü"/>
              <a:defRPr/>
            </a:pPr>
            <a:r>
              <a:rPr lang="en-US" sz="2800" dirty="0">
                <a:cs typeface="Arial"/>
              </a:rPr>
              <a:t>Air-conditioned environment</a:t>
            </a:r>
          </a:p>
          <a:p>
            <a:pPr marL="914400" lvl="1" indent="-457200" algn="l">
              <a:spcBef>
                <a:spcPts val="1800"/>
              </a:spcBef>
              <a:spcAft>
                <a:spcPts val="0"/>
              </a:spcAft>
              <a:buClr>
                <a:srgbClr val="94A545"/>
              </a:buClr>
              <a:buFont typeface="Wingdings" panose="05000000000000000000" pitchFamily="2" charset="2"/>
              <a:buChar char="ü"/>
              <a:defRPr/>
            </a:pPr>
            <a:r>
              <a:rPr lang="en-US" sz="2800" dirty="0">
                <a:cs typeface="Arial"/>
              </a:rPr>
              <a:t>Computer backups maintained in safe cabinets</a:t>
            </a:r>
          </a:p>
        </p:txBody>
      </p:sp>
    </p:spTree>
    <p:extLst>
      <p:ext uri="{BB962C8B-B14F-4D97-AF65-F5344CB8AC3E}">
        <p14:creationId xmlns:p14="http://schemas.microsoft.com/office/powerpoint/2010/main" val="1205301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10B1AE4D-5296-42A0-135C-BABC9FCE4198}"/>
              </a:ext>
            </a:extLst>
          </p:cNvPr>
          <p:cNvSpPr txBox="1">
            <a:spLocks/>
          </p:cNvSpPr>
          <p:nvPr/>
        </p:nvSpPr>
        <p:spPr bwMode="auto">
          <a:xfrm>
            <a:off x="609600" y="812651"/>
            <a:ext cx="10972800" cy="597049"/>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lgn="ctr" defTabSz="457200" rtl="0" eaLnBrk="0" fontAlgn="base" hangingPunct="0">
              <a:spcBef>
                <a:spcPct val="0"/>
              </a:spcBef>
              <a:spcAft>
                <a:spcPct val="0"/>
              </a:spcAft>
              <a:defRPr sz="3200" b="1" kern="1200" cap="all" baseline="0">
                <a:solidFill>
                  <a:srgbClr val="C25700"/>
                </a:solidFill>
                <a:latin typeface="Gill Sans MT" panose="020B0502020104020203" pitchFamily="34" charset="0"/>
                <a:ea typeface="+mj-ea"/>
                <a:cs typeface="Arial" panose="020B0604020202020204" pitchFamily="34" charset="0"/>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a:lstStyle>
          <a:p>
            <a:pPr marL="0" marR="0" lvl="0" indent="0" algn="ctr" defTabSz="457200" rtl="0" eaLnBrk="0" fontAlgn="base" latinLnBrk="0" hangingPunct="0">
              <a:lnSpc>
                <a:spcPct val="100000"/>
              </a:lnSpc>
              <a:spcBef>
                <a:spcPct val="0"/>
              </a:spcBef>
              <a:spcAft>
                <a:spcPct val="0"/>
              </a:spcAft>
              <a:buClrTx/>
              <a:buSzTx/>
              <a:buFontTx/>
              <a:buNone/>
              <a:tabLst/>
              <a:defRPr/>
            </a:pPr>
            <a:r>
              <a:rPr lang="en-US" sz="4000" dirty="0">
                <a:solidFill>
                  <a:srgbClr val="C55A11"/>
                </a:solidFill>
              </a:rPr>
              <a:t>QUALITY ASSURANCE UNIT</a:t>
            </a:r>
            <a:endParaRPr kumimoji="0" lang="en-US" sz="4000" b="1" i="0" u="none" strike="noStrike" kern="1200" cap="all" spc="0" normalizeH="0" baseline="0" noProof="0" dirty="0">
              <a:ln>
                <a:noFill/>
              </a:ln>
              <a:solidFill>
                <a:srgbClr val="C55A11"/>
              </a:solidFill>
              <a:effectLst/>
              <a:uLnTx/>
              <a:uFillTx/>
              <a:latin typeface="Gill Sans MT" panose="020B0502020104020203" pitchFamily="34" charset="0"/>
              <a:ea typeface="+mj-ea"/>
              <a:cs typeface="Arial" panose="020B0604020202020204" pitchFamily="34" charset="0"/>
            </a:endParaRPr>
          </a:p>
        </p:txBody>
      </p:sp>
      <p:sp>
        <p:nvSpPr>
          <p:cNvPr id="2" name="Title 1">
            <a:extLst>
              <a:ext uri="{FF2B5EF4-FFF2-40B4-BE49-F238E27FC236}">
                <a16:creationId xmlns:a16="http://schemas.microsoft.com/office/drawing/2014/main" id="{B98FB3FF-202C-FCEE-75C4-BF7979454E3C}"/>
              </a:ext>
            </a:extLst>
          </p:cNvPr>
          <p:cNvSpPr txBox="1">
            <a:spLocks/>
          </p:cNvSpPr>
          <p:nvPr/>
        </p:nvSpPr>
        <p:spPr bwMode="auto">
          <a:xfrm>
            <a:off x="580845" y="2308335"/>
            <a:ext cx="10763250" cy="1659815"/>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lgn="ctr" defTabSz="457200" rtl="0" eaLnBrk="0" fontAlgn="base" hangingPunct="0">
              <a:spcBef>
                <a:spcPct val="0"/>
              </a:spcBef>
              <a:spcAft>
                <a:spcPct val="0"/>
              </a:spcAft>
              <a:defRPr sz="3200" b="1" kern="1200" cap="all" baseline="0">
                <a:solidFill>
                  <a:srgbClr val="C25700"/>
                </a:solidFill>
                <a:latin typeface="Gill Sans MT" panose="020B0502020104020203" pitchFamily="34" charset="0"/>
                <a:ea typeface="+mj-ea"/>
                <a:cs typeface="Arial" panose="020B0604020202020204" pitchFamily="34" charset="0"/>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a:lstStyle>
          <a:p>
            <a:pPr lvl="2" algn="l">
              <a:spcBef>
                <a:spcPts val="1800"/>
              </a:spcBef>
              <a:spcAft>
                <a:spcPts val="0"/>
              </a:spcAft>
              <a:defRPr/>
            </a:pPr>
            <a:r>
              <a:rPr lang="en-US" sz="1800" b="0" i="0" u="none" strike="noStrike" baseline="0" dirty="0">
                <a:solidFill>
                  <a:srgbClr val="000000"/>
                </a:solidFill>
                <a:latin typeface="Gill Sans MT" panose="020B0502020104020203" pitchFamily="34" charset="0"/>
              </a:rPr>
              <a:t>	</a:t>
            </a:r>
          </a:p>
          <a:p>
            <a:pPr lvl="2" algn="l">
              <a:spcBef>
                <a:spcPts val="1800"/>
              </a:spcBef>
              <a:spcAft>
                <a:spcPts val="0"/>
              </a:spcAft>
              <a:defRPr/>
            </a:pPr>
            <a:endParaRPr lang="en-US" sz="2800" cap="none" dirty="0">
              <a:solidFill>
                <a:schemeClr val="tx1"/>
              </a:solidFill>
              <a:ea typeface="+mn-ea"/>
              <a:cs typeface="Arial"/>
            </a:endParaRPr>
          </a:p>
        </p:txBody>
      </p:sp>
      <p:graphicFrame>
        <p:nvGraphicFramePr>
          <p:cNvPr id="5" name="Content Placeholder 2">
            <a:extLst>
              <a:ext uri="{FF2B5EF4-FFF2-40B4-BE49-F238E27FC236}">
                <a16:creationId xmlns:a16="http://schemas.microsoft.com/office/drawing/2014/main" id="{864E8888-E4A5-3253-5A20-7E6002B6350D}"/>
              </a:ext>
            </a:extLst>
          </p:cNvPr>
          <p:cNvGraphicFramePr>
            <a:graphicFrameLocks/>
          </p:cNvGraphicFramePr>
          <p:nvPr>
            <p:extLst>
              <p:ext uri="{D42A27DB-BD31-4B8C-83A1-F6EECF244321}">
                <p14:modId xmlns:p14="http://schemas.microsoft.com/office/powerpoint/2010/main" val="3855302534"/>
              </p:ext>
            </p:extLst>
          </p:nvPr>
        </p:nvGraphicFramePr>
        <p:xfrm>
          <a:off x="847905" y="2000251"/>
          <a:ext cx="6910208" cy="44148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descr="A person looking through a magnifying glass&#10;&#10;Description automatically generated">
            <a:extLst>
              <a:ext uri="{FF2B5EF4-FFF2-40B4-BE49-F238E27FC236}">
                <a16:creationId xmlns:a16="http://schemas.microsoft.com/office/drawing/2014/main" id="{040801D6-576F-86E3-3E7F-0BE0688D45E7}"/>
              </a:ext>
            </a:extLst>
          </p:cNvPr>
          <p:cNvPicPr>
            <a:picLocks noChangeAspect="1"/>
          </p:cNvPicPr>
          <p:nvPr/>
        </p:nvPicPr>
        <p:blipFill>
          <a:blip r:embed="rId8"/>
          <a:stretch>
            <a:fillRect/>
          </a:stretch>
        </p:blipFill>
        <p:spPr>
          <a:xfrm>
            <a:off x="7656533" y="2308335"/>
            <a:ext cx="4305522" cy="2986088"/>
          </a:xfrm>
          <a:prstGeom prst="rect">
            <a:avLst/>
          </a:prstGeom>
        </p:spPr>
      </p:pic>
    </p:spTree>
    <p:extLst>
      <p:ext uri="{BB962C8B-B14F-4D97-AF65-F5344CB8AC3E}">
        <p14:creationId xmlns:p14="http://schemas.microsoft.com/office/powerpoint/2010/main" val="116309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10B1AE4D-5296-42A0-135C-BABC9FCE4198}"/>
              </a:ext>
            </a:extLst>
          </p:cNvPr>
          <p:cNvSpPr txBox="1">
            <a:spLocks/>
          </p:cNvSpPr>
          <p:nvPr/>
        </p:nvSpPr>
        <p:spPr bwMode="auto">
          <a:xfrm>
            <a:off x="504825" y="1036934"/>
            <a:ext cx="10972800" cy="597049"/>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lgn="ctr" defTabSz="457200" rtl="0" eaLnBrk="0" fontAlgn="base" hangingPunct="0">
              <a:spcBef>
                <a:spcPct val="0"/>
              </a:spcBef>
              <a:spcAft>
                <a:spcPct val="0"/>
              </a:spcAft>
              <a:defRPr sz="3200" b="1" kern="1200" cap="all" baseline="0">
                <a:solidFill>
                  <a:srgbClr val="C25700"/>
                </a:solidFill>
                <a:latin typeface="Gill Sans MT" panose="020B0502020104020203" pitchFamily="34" charset="0"/>
                <a:ea typeface="+mj-ea"/>
                <a:cs typeface="Arial" panose="020B0604020202020204" pitchFamily="34" charset="0"/>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a:lstStyle>
          <a:p>
            <a:pPr marL="0" marR="0" lvl="0" indent="0" algn="ctr" defTabSz="457200" rtl="0" eaLnBrk="0" fontAlgn="base" latinLnBrk="0" hangingPunct="0">
              <a:lnSpc>
                <a:spcPct val="100000"/>
              </a:lnSpc>
              <a:spcBef>
                <a:spcPct val="0"/>
              </a:spcBef>
              <a:spcAft>
                <a:spcPct val="0"/>
              </a:spcAft>
              <a:buClrTx/>
              <a:buSzTx/>
              <a:buFontTx/>
              <a:buNone/>
              <a:tabLst/>
              <a:defRPr/>
            </a:pPr>
            <a:r>
              <a:rPr lang="en-US" sz="4000" dirty="0">
                <a:solidFill>
                  <a:srgbClr val="C55A11"/>
                </a:solidFill>
              </a:rPr>
              <a:t>QUALITY ASSURANCE UNIT</a:t>
            </a:r>
            <a:endParaRPr kumimoji="0" lang="en-US" sz="4000" b="1" i="0" u="none" strike="noStrike" kern="1200" cap="all" spc="0" normalizeH="0" baseline="0" noProof="0" dirty="0">
              <a:ln>
                <a:noFill/>
              </a:ln>
              <a:solidFill>
                <a:srgbClr val="C55A11"/>
              </a:solidFill>
              <a:effectLst/>
              <a:uLnTx/>
              <a:uFillTx/>
              <a:latin typeface="Gill Sans MT" panose="020B0502020104020203" pitchFamily="34" charset="0"/>
              <a:ea typeface="+mj-ea"/>
              <a:cs typeface="Arial" panose="020B0604020202020204" pitchFamily="34" charset="0"/>
            </a:endParaRPr>
          </a:p>
        </p:txBody>
      </p:sp>
      <p:sp>
        <p:nvSpPr>
          <p:cNvPr id="2" name="Title 1">
            <a:extLst>
              <a:ext uri="{FF2B5EF4-FFF2-40B4-BE49-F238E27FC236}">
                <a16:creationId xmlns:a16="http://schemas.microsoft.com/office/drawing/2014/main" id="{B98FB3FF-202C-FCEE-75C4-BF7979454E3C}"/>
              </a:ext>
            </a:extLst>
          </p:cNvPr>
          <p:cNvSpPr txBox="1">
            <a:spLocks/>
          </p:cNvSpPr>
          <p:nvPr/>
        </p:nvSpPr>
        <p:spPr bwMode="auto">
          <a:xfrm>
            <a:off x="304800" y="2370873"/>
            <a:ext cx="11582400" cy="4244240"/>
          </a:xfrm>
          <a:prstGeom prst="rect">
            <a:avLst/>
          </a:prstGeom>
          <a:noFill/>
          <a:ln w="0">
            <a:noFill/>
            <a:miter lim="800000"/>
            <a:headEnd/>
            <a:tailEnd/>
          </a:ln>
        </p:spPr>
        <p:txBody>
          <a:bodyPr vert="horz" wrap="square" lIns="91440" tIns="45720" rIns="91440" bIns="0" numCol="2" anchor="t" anchorCtr="0" compatLnSpc="1">
            <a:prstTxWarp prst="textNoShape">
              <a:avLst/>
            </a:prstTxWarp>
          </a:bodyPr>
          <a:lstStyle>
            <a:lvl1pPr algn="ctr" defTabSz="457200" rtl="0" eaLnBrk="0" fontAlgn="base" hangingPunct="0">
              <a:spcBef>
                <a:spcPct val="0"/>
              </a:spcBef>
              <a:spcAft>
                <a:spcPct val="0"/>
              </a:spcAft>
              <a:defRPr sz="3200" b="1" kern="1200" cap="all" baseline="0">
                <a:solidFill>
                  <a:srgbClr val="C25700"/>
                </a:solidFill>
                <a:latin typeface="Gill Sans MT" panose="020B0502020104020203" pitchFamily="34" charset="0"/>
                <a:ea typeface="+mj-ea"/>
                <a:cs typeface="Arial" panose="020B0604020202020204" pitchFamily="34" charset="0"/>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a:lstStyle>
          <a:p>
            <a:pPr marL="342900" marR="0" lvl="0" indent="-342900" algn="l" latinLnBrk="0">
              <a:lnSpc>
                <a:spcPct val="100000"/>
              </a:lnSpc>
              <a:spcBef>
                <a:spcPts val="1800"/>
              </a:spcBef>
              <a:spcAft>
                <a:spcPts val="0"/>
              </a:spcAft>
              <a:buClrTx/>
              <a:buSzTx/>
              <a:buFont typeface="Courier New" panose="02070309020205020404" pitchFamily="49" charset="0"/>
              <a:buChar char="o"/>
              <a:tabLst/>
              <a:defRPr/>
            </a:pPr>
            <a:r>
              <a:rPr lang="en-US" sz="2000" b="0" cap="none" dirty="0">
                <a:solidFill>
                  <a:schemeClr val="tx1"/>
                </a:solidFill>
                <a:ea typeface="+mn-ea"/>
                <a:cs typeface="Arial"/>
              </a:rPr>
              <a:t>To understand the work of the QAU it should be remembered that GLP is a standard for the organization of studies</a:t>
            </a:r>
          </a:p>
          <a:p>
            <a:pPr marL="342900" marR="0" lvl="0" indent="-342900" algn="l" latinLnBrk="0">
              <a:lnSpc>
                <a:spcPct val="100000"/>
              </a:lnSpc>
              <a:spcBef>
                <a:spcPts val="1800"/>
              </a:spcBef>
              <a:spcAft>
                <a:spcPts val="0"/>
              </a:spcAft>
              <a:buClrTx/>
              <a:buSzTx/>
              <a:buFont typeface="Courier New" panose="02070309020205020404" pitchFamily="49" charset="0"/>
              <a:buChar char="o"/>
              <a:tabLst/>
              <a:defRPr/>
            </a:pPr>
            <a:r>
              <a:rPr lang="en-US" sz="2000" b="0" cap="none" dirty="0">
                <a:solidFill>
                  <a:schemeClr val="tx1"/>
                </a:solidFill>
                <a:ea typeface="+mn-ea"/>
                <a:cs typeface="Arial"/>
              </a:rPr>
              <a:t>GLP is not a set of rules that judges the scientific value of studies</a:t>
            </a:r>
          </a:p>
          <a:p>
            <a:pPr marL="342900" marR="0" lvl="0" indent="-342900" algn="l" latinLnBrk="0">
              <a:lnSpc>
                <a:spcPct val="100000"/>
              </a:lnSpc>
              <a:spcBef>
                <a:spcPts val="1800"/>
              </a:spcBef>
              <a:spcAft>
                <a:spcPts val="0"/>
              </a:spcAft>
              <a:buClrTx/>
              <a:buSzTx/>
              <a:buFont typeface="Courier New" panose="02070309020205020404" pitchFamily="49" charset="0"/>
              <a:buChar char="o"/>
              <a:tabLst/>
              <a:defRPr/>
            </a:pPr>
            <a:r>
              <a:rPr lang="en-US" sz="2000" b="0" cap="none" dirty="0">
                <a:solidFill>
                  <a:schemeClr val="tx1"/>
                </a:solidFill>
                <a:ea typeface="+mn-ea"/>
                <a:cs typeface="Arial"/>
              </a:rPr>
              <a:t>The QAU works in the area of compliance with GLP and in the area of study organization</a:t>
            </a:r>
          </a:p>
          <a:p>
            <a:pPr marL="342900" marR="0" lvl="0" indent="-342900" algn="l" latinLnBrk="0">
              <a:lnSpc>
                <a:spcPct val="100000"/>
              </a:lnSpc>
              <a:spcBef>
                <a:spcPts val="1800"/>
              </a:spcBef>
              <a:spcAft>
                <a:spcPts val="0"/>
              </a:spcAft>
              <a:buClrTx/>
              <a:buSzTx/>
              <a:buFont typeface="Arial" panose="020B0604020202020204" pitchFamily="34" charset="0"/>
              <a:buChar char="•"/>
              <a:tabLst/>
              <a:defRPr/>
            </a:pPr>
            <a:endParaRPr lang="en-US" sz="2000" b="0" cap="none" dirty="0">
              <a:solidFill>
                <a:schemeClr val="tx1"/>
              </a:solidFill>
              <a:ea typeface="+mn-ea"/>
              <a:cs typeface="Arial"/>
            </a:endParaRPr>
          </a:p>
          <a:p>
            <a:pPr marL="342900" marR="0" lvl="0" indent="-342900" algn="l" latinLnBrk="0">
              <a:lnSpc>
                <a:spcPct val="100000"/>
              </a:lnSpc>
              <a:spcBef>
                <a:spcPts val="1800"/>
              </a:spcBef>
              <a:spcAft>
                <a:spcPts val="0"/>
              </a:spcAft>
              <a:buClrTx/>
              <a:buSzTx/>
              <a:buFont typeface="Arial" panose="020B0604020202020204" pitchFamily="34" charset="0"/>
              <a:buChar char="•"/>
              <a:tabLst/>
              <a:defRPr/>
            </a:pPr>
            <a:endParaRPr lang="en-US" sz="2000" b="0" cap="none" dirty="0">
              <a:solidFill>
                <a:schemeClr val="tx1"/>
              </a:solidFill>
              <a:ea typeface="+mn-ea"/>
              <a:cs typeface="Arial"/>
            </a:endParaRPr>
          </a:p>
          <a:p>
            <a:pPr marL="342900" marR="0" lvl="0" indent="-342900" algn="l" latinLnBrk="0">
              <a:lnSpc>
                <a:spcPct val="100000"/>
              </a:lnSpc>
              <a:spcBef>
                <a:spcPts val="1800"/>
              </a:spcBef>
              <a:spcAft>
                <a:spcPts val="0"/>
              </a:spcAft>
              <a:buClrTx/>
              <a:buSzTx/>
              <a:buFont typeface="Arial" panose="020B0604020202020204" pitchFamily="34" charset="0"/>
              <a:buChar char="•"/>
              <a:tabLst/>
              <a:defRPr/>
            </a:pPr>
            <a:endParaRPr lang="en-US" sz="2000" b="0" cap="none" dirty="0">
              <a:solidFill>
                <a:schemeClr val="tx1"/>
              </a:solidFill>
              <a:ea typeface="+mn-ea"/>
              <a:cs typeface="Arial"/>
            </a:endParaRPr>
          </a:p>
          <a:p>
            <a:pPr marL="800100" lvl="1" indent="-342900" algn="l">
              <a:spcBef>
                <a:spcPts val="1800"/>
              </a:spcBef>
              <a:spcAft>
                <a:spcPts val="0"/>
              </a:spcAft>
              <a:buFont typeface="Courier New" panose="02070309020205020404" pitchFamily="49" charset="0"/>
              <a:buChar char="o"/>
              <a:defRPr/>
            </a:pPr>
            <a:r>
              <a:rPr lang="en-US" sz="2000" dirty="0">
                <a:cs typeface="Arial"/>
              </a:rPr>
              <a:t>GLP is concerned with the organization of studies and the way in which they are:</a:t>
            </a:r>
          </a:p>
          <a:p>
            <a:pPr marL="1257300" lvl="2" indent="-342900" algn="l">
              <a:spcBef>
                <a:spcPts val="1800"/>
              </a:spcBef>
              <a:spcAft>
                <a:spcPts val="0"/>
              </a:spcAft>
              <a:buClr>
                <a:srgbClr val="94A545"/>
              </a:buClr>
              <a:buFont typeface="Wingdings" panose="05000000000000000000" pitchFamily="2" charset="2"/>
              <a:buChar char="ü"/>
              <a:defRPr/>
            </a:pPr>
            <a:r>
              <a:rPr lang="en-US" sz="2000" dirty="0">
                <a:cs typeface="Arial"/>
              </a:rPr>
              <a:t>Planned</a:t>
            </a:r>
          </a:p>
          <a:p>
            <a:pPr marL="1257300" lvl="2" indent="-342900" algn="l">
              <a:spcBef>
                <a:spcPts val="1000"/>
              </a:spcBef>
              <a:spcAft>
                <a:spcPts val="0"/>
              </a:spcAft>
              <a:buClr>
                <a:srgbClr val="94A545"/>
              </a:buClr>
              <a:buFont typeface="Wingdings" panose="05000000000000000000" pitchFamily="2" charset="2"/>
              <a:buChar char="ü"/>
              <a:defRPr/>
            </a:pPr>
            <a:r>
              <a:rPr lang="en-US" sz="2000" dirty="0">
                <a:cs typeface="Arial"/>
              </a:rPr>
              <a:t>Performed</a:t>
            </a:r>
          </a:p>
          <a:p>
            <a:pPr marL="1257300" lvl="2" indent="-342900" algn="l">
              <a:spcBef>
                <a:spcPts val="1000"/>
              </a:spcBef>
              <a:spcAft>
                <a:spcPts val="0"/>
              </a:spcAft>
              <a:buClr>
                <a:srgbClr val="94A545"/>
              </a:buClr>
              <a:buFont typeface="Wingdings" panose="05000000000000000000" pitchFamily="2" charset="2"/>
              <a:buChar char="ü"/>
              <a:defRPr/>
            </a:pPr>
            <a:r>
              <a:rPr lang="en-US" sz="2000" dirty="0">
                <a:cs typeface="Arial"/>
              </a:rPr>
              <a:t>Recorded</a:t>
            </a:r>
          </a:p>
          <a:p>
            <a:pPr marL="1257300" lvl="2" indent="-342900" algn="l">
              <a:spcBef>
                <a:spcPts val="1000"/>
              </a:spcBef>
              <a:spcAft>
                <a:spcPts val="0"/>
              </a:spcAft>
              <a:buClr>
                <a:srgbClr val="94A545"/>
              </a:buClr>
              <a:buFont typeface="Wingdings" panose="05000000000000000000" pitchFamily="2" charset="2"/>
              <a:buChar char="ü"/>
              <a:defRPr/>
            </a:pPr>
            <a:r>
              <a:rPr lang="en-US" sz="2000" dirty="0">
                <a:cs typeface="Arial"/>
              </a:rPr>
              <a:t>Reported</a:t>
            </a:r>
          </a:p>
          <a:p>
            <a:pPr marL="1257300" lvl="2" indent="-342900" algn="l">
              <a:spcBef>
                <a:spcPts val="1000"/>
              </a:spcBef>
              <a:spcAft>
                <a:spcPts val="0"/>
              </a:spcAft>
              <a:buClr>
                <a:srgbClr val="94A545"/>
              </a:buClr>
              <a:buFont typeface="Wingdings" panose="05000000000000000000" pitchFamily="2" charset="2"/>
              <a:buChar char="ü"/>
              <a:defRPr/>
            </a:pPr>
            <a:r>
              <a:rPr lang="en-US" sz="2000" dirty="0">
                <a:cs typeface="Arial"/>
              </a:rPr>
              <a:t>Monitored</a:t>
            </a:r>
            <a:endParaRPr lang="en-US" sz="2800" b="1" cap="none" dirty="0">
              <a:solidFill>
                <a:schemeClr val="tx1"/>
              </a:solidFill>
              <a:ea typeface="+mn-ea"/>
              <a:cs typeface="Arial"/>
            </a:endParaRPr>
          </a:p>
        </p:txBody>
      </p:sp>
    </p:spTree>
    <p:extLst>
      <p:ext uri="{BB962C8B-B14F-4D97-AF65-F5344CB8AC3E}">
        <p14:creationId xmlns:p14="http://schemas.microsoft.com/office/powerpoint/2010/main" val="7269373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97B78-10E7-D146-3BEB-9B7EF6BE7D98}"/>
              </a:ext>
            </a:extLst>
          </p:cNvPr>
          <p:cNvSpPr txBox="1">
            <a:spLocks/>
          </p:cNvSpPr>
          <p:nvPr/>
        </p:nvSpPr>
        <p:spPr bwMode="auto">
          <a:xfrm>
            <a:off x="609600" y="2332811"/>
            <a:ext cx="10972800" cy="3067863"/>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lgn="ctr" defTabSz="457200" rtl="0" eaLnBrk="0" fontAlgn="base" hangingPunct="0">
              <a:spcBef>
                <a:spcPct val="0"/>
              </a:spcBef>
              <a:spcAft>
                <a:spcPct val="0"/>
              </a:spcAft>
              <a:defRPr sz="3200" b="1" kern="1200" cap="all" baseline="0">
                <a:solidFill>
                  <a:srgbClr val="C25700"/>
                </a:solidFill>
                <a:latin typeface="Gill Sans MT" panose="020B0502020104020203" pitchFamily="34" charset="0"/>
                <a:ea typeface="+mj-ea"/>
                <a:cs typeface="Arial" panose="020B0604020202020204" pitchFamily="34" charset="0"/>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4800" b="1" i="0" u="none" strike="noStrike" kern="1200" cap="all" spc="0" normalizeH="0" baseline="0" noProof="0" dirty="0">
                <a:ln>
                  <a:noFill/>
                </a:ln>
                <a:solidFill>
                  <a:srgbClr val="C55A11"/>
                </a:solidFill>
                <a:effectLst/>
                <a:uLnTx/>
                <a:uFillTx/>
                <a:latin typeface="Gill Sans MT" panose="020B0502020104020203" pitchFamily="34" charset="0"/>
                <a:ea typeface="+mj-ea"/>
                <a:cs typeface="Arial" panose="020B0604020202020204" pitchFamily="34" charset="0"/>
              </a:rPr>
              <a:t>READING:</a:t>
            </a:r>
          </a:p>
          <a:p>
            <a:pPr marL="0" marR="0" lvl="0" indent="0" algn="ctr" defTabSz="457200" rtl="0" eaLnBrk="0" fontAlgn="base" latinLnBrk="0" hangingPunct="0">
              <a:lnSpc>
                <a:spcPct val="100000"/>
              </a:lnSpc>
              <a:spcBef>
                <a:spcPct val="0"/>
              </a:spcBef>
              <a:spcAft>
                <a:spcPct val="0"/>
              </a:spcAft>
              <a:buClrTx/>
              <a:buSzTx/>
              <a:buFontTx/>
              <a:buNone/>
              <a:tabLst/>
              <a:defRPr/>
            </a:pPr>
            <a:r>
              <a:rPr lang="en-US" sz="4800" dirty="0">
                <a:solidFill>
                  <a:srgbClr val="C55A11"/>
                </a:solidFill>
              </a:rPr>
              <a:t>Section 2 ON QUALIFICATION OF QUALITY ASSURANCE PERSONNEL </a:t>
            </a:r>
            <a:endParaRPr kumimoji="0" lang="en-US" sz="4800" b="1" i="0" u="none" strike="noStrike" kern="1200" cap="all" spc="0" normalizeH="0" baseline="0" noProof="0" dirty="0">
              <a:ln>
                <a:noFill/>
              </a:ln>
              <a:solidFill>
                <a:srgbClr val="C55A11"/>
              </a:solidFill>
              <a:effectLst/>
              <a:uLnTx/>
              <a:uFillTx/>
              <a:latin typeface="Gill Sans MT" panose="020B0502020104020203" pitchFamily="34" charset="0"/>
              <a:ea typeface="+mj-ea"/>
              <a:cs typeface="Arial" panose="020B0604020202020204" pitchFamily="34" charset="0"/>
            </a:endParaRPr>
          </a:p>
        </p:txBody>
      </p:sp>
    </p:spTree>
    <p:extLst>
      <p:ext uri="{BB962C8B-B14F-4D97-AF65-F5344CB8AC3E}">
        <p14:creationId xmlns:p14="http://schemas.microsoft.com/office/powerpoint/2010/main" val="4424436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10B1AE4D-5296-42A0-135C-BABC9FCE4198}"/>
              </a:ext>
            </a:extLst>
          </p:cNvPr>
          <p:cNvSpPr txBox="1">
            <a:spLocks/>
          </p:cNvSpPr>
          <p:nvPr/>
        </p:nvSpPr>
        <p:spPr bwMode="auto">
          <a:xfrm>
            <a:off x="609600" y="779998"/>
            <a:ext cx="10972800" cy="597049"/>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lgn="ctr" defTabSz="457200" rtl="0" eaLnBrk="0" fontAlgn="base" hangingPunct="0">
              <a:spcBef>
                <a:spcPct val="0"/>
              </a:spcBef>
              <a:spcAft>
                <a:spcPct val="0"/>
              </a:spcAft>
              <a:defRPr sz="3200" b="1" kern="1200" cap="all" baseline="0">
                <a:solidFill>
                  <a:srgbClr val="C25700"/>
                </a:solidFill>
                <a:latin typeface="Gill Sans MT" panose="020B0502020104020203" pitchFamily="34" charset="0"/>
                <a:ea typeface="+mj-ea"/>
                <a:cs typeface="Arial" panose="020B0604020202020204" pitchFamily="34" charset="0"/>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4000" b="1" i="0" u="none" strike="noStrike" kern="1200" cap="all" spc="0" normalizeH="0" baseline="0" noProof="0" dirty="0">
                <a:ln>
                  <a:noFill/>
                </a:ln>
                <a:solidFill>
                  <a:srgbClr val="C55A11"/>
                </a:solidFill>
                <a:effectLst/>
                <a:uLnTx/>
                <a:uFillTx/>
                <a:latin typeface="Gill Sans MT" panose="020B0502020104020203" pitchFamily="34" charset="0"/>
                <a:ea typeface="+mj-ea"/>
                <a:cs typeface="Arial" panose="020B0604020202020204" pitchFamily="34" charset="0"/>
              </a:rPr>
              <a:t>QUALITY ASSURANCE: Responsibilities (from GLP) </a:t>
            </a:r>
          </a:p>
        </p:txBody>
      </p:sp>
      <p:sp>
        <p:nvSpPr>
          <p:cNvPr id="2" name="Title 1">
            <a:extLst>
              <a:ext uri="{FF2B5EF4-FFF2-40B4-BE49-F238E27FC236}">
                <a16:creationId xmlns:a16="http://schemas.microsoft.com/office/drawing/2014/main" id="{B98FB3FF-202C-FCEE-75C4-BF7979454E3C}"/>
              </a:ext>
            </a:extLst>
          </p:cNvPr>
          <p:cNvSpPr txBox="1">
            <a:spLocks/>
          </p:cNvSpPr>
          <p:nvPr/>
        </p:nvSpPr>
        <p:spPr bwMode="auto">
          <a:xfrm>
            <a:off x="1144439" y="2563838"/>
            <a:ext cx="6541698" cy="3165449"/>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lgn="ctr" defTabSz="457200" rtl="0" eaLnBrk="0" fontAlgn="base" hangingPunct="0">
              <a:spcBef>
                <a:spcPct val="0"/>
              </a:spcBef>
              <a:spcAft>
                <a:spcPct val="0"/>
              </a:spcAft>
              <a:defRPr sz="3200" b="1" kern="1200" cap="all" baseline="0">
                <a:solidFill>
                  <a:srgbClr val="C25700"/>
                </a:solidFill>
                <a:latin typeface="Gill Sans MT" panose="020B0502020104020203" pitchFamily="34" charset="0"/>
                <a:ea typeface="+mj-ea"/>
                <a:cs typeface="Arial" panose="020B0604020202020204" pitchFamily="34" charset="0"/>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a:lstStyle>
          <a:p>
            <a:pPr marL="800100" lvl="1" indent="-342900" algn="l">
              <a:lnSpc>
                <a:spcPct val="150000"/>
              </a:lnSpc>
              <a:spcBef>
                <a:spcPts val="1800"/>
              </a:spcBef>
              <a:spcAft>
                <a:spcPts val="0"/>
              </a:spcAft>
              <a:buFont typeface="Arial" panose="020B0604020202020204" pitchFamily="34" charset="0"/>
              <a:buChar char="•"/>
              <a:defRPr/>
            </a:pPr>
            <a:r>
              <a:rPr lang="en-US" sz="2200" cap="none" dirty="0">
                <a:solidFill>
                  <a:schemeClr val="tx1"/>
                </a:solidFill>
                <a:ea typeface="+mn-ea"/>
                <a:cs typeface="Arial"/>
              </a:rPr>
              <a:t>Ensure study plan and SOP are available</a:t>
            </a:r>
          </a:p>
          <a:p>
            <a:pPr marL="800100" lvl="1" indent="-342900" algn="l">
              <a:lnSpc>
                <a:spcPct val="150000"/>
              </a:lnSpc>
              <a:spcBef>
                <a:spcPts val="1800"/>
              </a:spcBef>
              <a:spcAft>
                <a:spcPts val="0"/>
              </a:spcAft>
              <a:buFont typeface="Arial" panose="020B0604020202020204" pitchFamily="34" charset="0"/>
              <a:buChar char="•"/>
              <a:defRPr/>
            </a:pPr>
            <a:r>
              <a:rPr lang="en-US" sz="2200" dirty="0">
                <a:cs typeface="Arial"/>
              </a:rPr>
              <a:t>Ensure study plan and SOP are followed</a:t>
            </a:r>
          </a:p>
          <a:p>
            <a:pPr marL="1257300" lvl="2" indent="-342900" algn="l">
              <a:lnSpc>
                <a:spcPct val="150000"/>
              </a:lnSpc>
              <a:spcBef>
                <a:spcPts val="1800"/>
              </a:spcBef>
              <a:spcAft>
                <a:spcPts val="0"/>
              </a:spcAft>
              <a:buFont typeface="Arial" panose="020B0604020202020204" pitchFamily="34" charset="0"/>
              <a:buChar char="•"/>
              <a:defRPr/>
            </a:pPr>
            <a:r>
              <a:rPr lang="en-US" sz="2200" dirty="0">
                <a:cs typeface="Arial"/>
              </a:rPr>
              <a:t>By inspector</a:t>
            </a:r>
          </a:p>
          <a:p>
            <a:pPr marL="1257300" lvl="2" indent="-342900" algn="l">
              <a:lnSpc>
                <a:spcPct val="150000"/>
              </a:lnSpc>
              <a:spcBef>
                <a:spcPts val="1800"/>
              </a:spcBef>
              <a:spcAft>
                <a:spcPts val="0"/>
              </a:spcAft>
              <a:buFont typeface="Arial" panose="020B0604020202020204" pitchFamily="34" charset="0"/>
              <a:buChar char="•"/>
              <a:defRPr/>
            </a:pPr>
            <a:r>
              <a:rPr lang="en-US" sz="2200" dirty="0">
                <a:cs typeface="Arial"/>
              </a:rPr>
              <a:t>By audit</a:t>
            </a:r>
          </a:p>
        </p:txBody>
      </p:sp>
      <p:sp>
        <p:nvSpPr>
          <p:cNvPr id="4" name="TextBox 3">
            <a:extLst>
              <a:ext uri="{FF2B5EF4-FFF2-40B4-BE49-F238E27FC236}">
                <a16:creationId xmlns:a16="http://schemas.microsoft.com/office/drawing/2014/main" id="{CA71FD59-1CBA-A5BC-BC2A-C66208CC509A}"/>
              </a:ext>
            </a:extLst>
          </p:cNvPr>
          <p:cNvSpPr txBox="1"/>
          <p:nvPr/>
        </p:nvSpPr>
        <p:spPr>
          <a:xfrm>
            <a:off x="7366238" y="2685898"/>
            <a:ext cx="4335225" cy="2308324"/>
          </a:xfrm>
          <a:prstGeom prst="rect">
            <a:avLst/>
          </a:prstGeom>
          <a:ln w="19050"/>
        </p:spPr>
        <p:style>
          <a:lnRef idx="2">
            <a:schemeClr val="accent6"/>
          </a:lnRef>
          <a:fillRef idx="1">
            <a:schemeClr val="lt1"/>
          </a:fillRef>
          <a:effectRef idx="0">
            <a:schemeClr val="accent6"/>
          </a:effectRef>
          <a:fontRef idx="minor">
            <a:schemeClr val="dk1"/>
          </a:fontRef>
        </p:style>
        <p:txBody>
          <a:bodyPr wrap="square">
            <a:spAutoFit/>
          </a:bodyPr>
          <a:lstStyle/>
          <a:p>
            <a:pPr algn="ctr"/>
            <a:r>
              <a:rPr lang="en-US" sz="2400" b="0" i="0" u="none" strike="noStrike" baseline="0" dirty="0">
                <a:solidFill>
                  <a:srgbClr val="000000"/>
                </a:solidFill>
                <a:latin typeface="Gill Sans MT" panose="020B0502020104020203" pitchFamily="34" charset="0"/>
              </a:rPr>
              <a:t>The GLP regulations require that the QAU has a documented program. This means that the QAU must have its own SOP on how it operates and must record what it does</a:t>
            </a:r>
          </a:p>
        </p:txBody>
      </p:sp>
    </p:spTree>
    <p:extLst>
      <p:ext uri="{BB962C8B-B14F-4D97-AF65-F5344CB8AC3E}">
        <p14:creationId xmlns:p14="http://schemas.microsoft.com/office/powerpoint/2010/main" val="22398809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97B78-10E7-D146-3BEB-9B7EF6BE7D98}"/>
              </a:ext>
            </a:extLst>
          </p:cNvPr>
          <p:cNvSpPr txBox="1">
            <a:spLocks/>
          </p:cNvSpPr>
          <p:nvPr/>
        </p:nvSpPr>
        <p:spPr bwMode="auto">
          <a:xfrm>
            <a:off x="609600" y="2048140"/>
            <a:ext cx="10972800" cy="2192376"/>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lgn="ctr" defTabSz="457200" rtl="0" eaLnBrk="0" fontAlgn="base" hangingPunct="0">
              <a:spcBef>
                <a:spcPct val="0"/>
              </a:spcBef>
              <a:spcAft>
                <a:spcPct val="0"/>
              </a:spcAft>
              <a:defRPr sz="3200" b="1" kern="1200" cap="all" baseline="0">
                <a:solidFill>
                  <a:srgbClr val="C25700"/>
                </a:solidFill>
                <a:latin typeface="Gill Sans MT" panose="020B0502020104020203" pitchFamily="34" charset="0"/>
                <a:ea typeface="+mj-ea"/>
                <a:cs typeface="Arial" panose="020B0604020202020204" pitchFamily="34" charset="0"/>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4800" b="1" i="0" u="none" strike="noStrike" kern="1200" cap="all" spc="0" normalizeH="0" baseline="0" noProof="0" dirty="0">
                <a:ln>
                  <a:noFill/>
                </a:ln>
                <a:solidFill>
                  <a:srgbClr val="C55A11"/>
                </a:solidFill>
                <a:effectLst/>
                <a:uLnTx/>
                <a:uFillTx/>
                <a:latin typeface="Gill Sans MT" panose="020B0502020104020203" pitchFamily="34" charset="0"/>
                <a:ea typeface="+mj-ea"/>
                <a:cs typeface="Arial" panose="020B0604020202020204" pitchFamily="34" charset="0"/>
              </a:rPr>
              <a:t>READING:</a:t>
            </a:r>
          </a:p>
          <a:p>
            <a:pPr marL="0" marR="0" lvl="0" indent="0" algn="ctr" defTabSz="457200" rtl="0" eaLnBrk="0" fontAlgn="base" latinLnBrk="0" hangingPunct="0">
              <a:lnSpc>
                <a:spcPct val="100000"/>
              </a:lnSpc>
              <a:spcBef>
                <a:spcPct val="0"/>
              </a:spcBef>
              <a:spcAft>
                <a:spcPct val="0"/>
              </a:spcAft>
              <a:buClrTx/>
              <a:buSzTx/>
              <a:buFontTx/>
              <a:buNone/>
              <a:tabLst/>
              <a:defRPr/>
            </a:pPr>
            <a:r>
              <a:rPr lang="en-US" sz="4800" dirty="0">
                <a:solidFill>
                  <a:srgbClr val="C55A11"/>
                </a:solidFill>
              </a:rPr>
              <a:t>Section 2 of OECD GOOD LAB PRINCIPLES</a:t>
            </a:r>
            <a:endParaRPr kumimoji="0" lang="en-US" sz="4800" b="1" i="0" u="none" strike="noStrike" kern="1200" cap="all" spc="0" normalizeH="0" baseline="0" noProof="0" dirty="0">
              <a:ln>
                <a:noFill/>
              </a:ln>
              <a:solidFill>
                <a:srgbClr val="C55A11"/>
              </a:solidFill>
              <a:effectLst/>
              <a:uLnTx/>
              <a:uFillTx/>
              <a:latin typeface="Gill Sans MT" panose="020B0502020104020203" pitchFamily="34" charset="0"/>
              <a:ea typeface="+mj-ea"/>
              <a:cs typeface="Arial" panose="020B0604020202020204" pitchFamily="34" charset="0"/>
            </a:endParaRPr>
          </a:p>
        </p:txBody>
      </p:sp>
    </p:spTree>
    <p:extLst>
      <p:ext uri="{BB962C8B-B14F-4D97-AF65-F5344CB8AC3E}">
        <p14:creationId xmlns:p14="http://schemas.microsoft.com/office/powerpoint/2010/main" val="12155524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10B1AE4D-5296-42A0-135C-BABC9FCE4198}"/>
              </a:ext>
            </a:extLst>
          </p:cNvPr>
          <p:cNvSpPr txBox="1">
            <a:spLocks/>
          </p:cNvSpPr>
          <p:nvPr/>
        </p:nvSpPr>
        <p:spPr bwMode="auto">
          <a:xfrm>
            <a:off x="609600" y="1011058"/>
            <a:ext cx="10972800" cy="597049"/>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lgn="ctr" defTabSz="457200" rtl="0" eaLnBrk="0" fontAlgn="base" hangingPunct="0">
              <a:spcBef>
                <a:spcPct val="0"/>
              </a:spcBef>
              <a:spcAft>
                <a:spcPct val="0"/>
              </a:spcAft>
              <a:defRPr sz="3200" b="1" kern="1200" cap="all" baseline="0">
                <a:solidFill>
                  <a:srgbClr val="C25700"/>
                </a:solidFill>
                <a:latin typeface="Gill Sans MT" panose="020B0502020104020203" pitchFamily="34" charset="0"/>
                <a:ea typeface="+mj-ea"/>
                <a:cs typeface="Arial" panose="020B0604020202020204" pitchFamily="34" charset="0"/>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3600" b="1" i="0" u="none" strike="noStrike" kern="1200" cap="all" spc="0" normalizeH="0" baseline="0" noProof="0" dirty="0">
                <a:ln>
                  <a:noFill/>
                </a:ln>
                <a:solidFill>
                  <a:srgbClr val="C55A11"/>
                </a:solidFill>
                <a:effectLst/>
                <a:uLnTx/>
                <a:uFillTx/>
                <a:latin typeface="Gill Sans MT" panose="020B0502020104020203" pitchFamily="34" charset="0"/>
                <a:ea typeface="+mj-ea"/>
                <a:cs typeface="Arial" panose="020B0604020202020204" pitchFamily="34" charset="0"/>
              </a:rPr>
              <a:t>QUALITY ASSURANCE: Responsibilities</a:t>
            </a:r>
          </a:p>
        </p:txBody>
      </p:sp>
      <p:sp>
        <p:nvSpPr>
          <p:cNvPr id="2" name="Title 1">
            <a:extLst>
              <a:ext uri="{FF2B5EF4-FFF2-40B4-BE49-F238E27FC236}">
                <a16:creationId xmlns:a16="http://schemas.microsoft.com/office/drawing/2014/main" id="{B98FB3FF-202C-FCEE-75C4-BF7979454E3C}"/>
              </a:ext>
            </a:extLst>
          </p:cNvPr>
          <p:cNvSpPr txBox="1">
            <a:spLocks/>
          </p:cNvSpPr>
          <p:nvPr/>
        </p:nvSpPr>
        <p:spPr bwMode="auto">
          <a:xfrm>
            <a:off x="1731033" y="2479746"/>
            <a:ext cx="4290204" cy="2649467"/>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lgn="ctr" defTabSz="457200" rtl="0" eaLnBrk="0" fontAlgn="base" hangingPunct="0">
              <a:spcBef>
                <a:spcPct val="0"/>
              </a:spcBef>
              <a:spcAft>
                <a:spcPct val="0"/>
              </a:spcAft>
              <a:defRPr sz="3200" b="1" kern="1200" cap="all" baseline="0">
                <a:solidFill>
                  <a:srgbClr val="C25700"/>
                </a:solidFill>
                <a:latin typeface="Gill Sans MT" panose="020B0502020104020203" pitchFamily="34" charset="0"/>
                <a:ea typeface="+mj-ea"/>
                <a:cs typeface="Arial" panose="020B0604020202020204" pitchFamily="34" charset="0"/>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a:lstStyle>
          <a:p>
            <a:pPr marL="800100" lvl="1" indent="-342900" algn="l">
              <a:lnSpc>
                <a:spcPct val="150000"/>
              </a:lnSpc>
              <a:spcBef>
                <a:spcPts val="1800"/>
              </a:spcBef>
              <a:spcAft>
                <a:spcPts val="0"/>
              </a:spcAft>
              <a:buFont typeface="Wingdings" panose="05000000000000000000" pitchFamily="2" charset="2"/>
              <a:buChar char="v"/>
              <a:defRPr/>
            </a:pPr>
            <a:r>
              <a:rPr lang="en-US" sz="2200" cap="none" dirty="0">
                <a:solidFill>
                  <a:schemeClr val="tx1"/>
                </a:solidFill>
                <a:ea typeface="+mn-ea"/>
                <a:cs typeface="Arial"/>
              </a:rPr>
              <a:t>Report findings in writing</a:t>
            </a:r>
          </a:p>
          <a:p>
            <a:pPr marL="800100" lvl="1" indent="-342900" algn="l">
              <a:lnSpc>
                <a:spcPct val="150000"/>
              </a:lnSpc>
              <a:spcBef>
                <a:spcPts val="1800"/>
              </a:spcBef>
              <a:spcAft>
                <a:spcPts val="0"/>
              </a:spcAft>
              <a:buFont typeface="Wingdings" panose="05000000000000000000" pitchFamily="2" charset="2"/>
              <a:buChar char="v"/>
              <a:defRPr/>
            </a:pPr>
            <a:r>
              <a:rPr lang="en-US" sz="2200" dirty="0">
                <a:cs typeface="Arial"/>
              </a:rPr>
              <a:t>Review final reports</a:t>
            </a:r>
          </a:p>
          <a:p>
            <a:pPr marL="800100" lvl="1" indent="-342900" algn="l">
              <a:lnSpc>
                <a:spcPct val="150000"/>
              </a:lnSpc>
              <a:spcBef>
                <a:spcPts val="1800"/>
              </a:spcBef>
              <a:spcAft>
                <a:spcPts val="0"/>
              </a:spcAft>
              <a:buFont typeface="Wingdings" panose="05000000000000000000" pitchFamily="2" charset="2"/>
              <a:buChar char="v"/>
              <a:defRPr/>
            </a:pPr>
            <a:r>
              <a:rPr lang="en-US" sz="2200" dirty="0">
                <a:cs typeface="Arial"/>
              </a:rPr>
              <a:t>Prepare / Sign Quality Assurance statement</a:t>
            </a:r>
          </a:p>
        </p:txBody>
      </p:sp>
      <p:sp>
        <p:nvSpPr>
          <p:cNvPr id="4" name="TextBox 3">
            <a:extLst>
              <a:ext uri="{FF2B5EF4-FFF2-40B4-BE49-F238E27FC236}">
                <a16:creationId xmlns:a16="http://schemas.microsoft.com/office/drawing/2014/main" id="{9AFFF32B-638D-8D19-8BF9-6408B0C2B42B}"/>
              </a:ext>
            </a:extLst>
          </p:cNvPr>
          <p:cNvSpPr txBox="1"/>
          <p:nvPr/>
        </p:nvSpPr>
        <p:spPr>
          <a:xfrm>
            <a:off x="6650248" y="2681231"/>
            <a:ext cx="4794040" cy="2308324"/>
          </a:xfrm>
          <a:prstGeom prst="rect">
            <a:avLst/>
          </a:prstGeom>
          <a:noFill/>
          <a:ln w="38100">
            <a:solidFill>
              <a:srgbClr val="94A545"/>
            </a:solidFill>
          </a:ln>
        </p:spPr>
        <p:txBody>
          <a:bodyPr wrap="square">
            <a:spAutoFit/>
          </a:bodyPr>
          <a:lstStyle/>
          <a:p>
            <a:pPr algn="ctr"/>
            <a:r>
              <a:rPr lang="en-US" sz="2400" b="0" i="0" u="none" strike="noStrike" baseline="0" dirty="0">
                <a:solidFill>
                  <a:srgbClr val="000000"/>
                </a:solidFill>
                <a:latin typeface="Gill Sans MT" panose="020B0502020104020203" pitchFamily="34" charset="0"/>
              </a:rPr>
              <a:t>The GLP Principles require QAU to check that all personnel have protocols and SOP available for their work and that these documents are followed during the performance of their work</a:t>
            </a:r>
          </a:p>
        </p:txBody>
      </p:sp>
    </p:spTree>
    <p:extLst>
      <p:ext uri="{BB962C8B-B14F-4D97-AF65-F5344CB8AC3E}">
        <p14:creationId xmlns:p14="http://schemas.microsoft.com/office/powerpoint/2010/main" val="15995242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10B1AE4D-5296-42A0-135C-BABC9FCE4198}"/>
              </a:ext>
            </a:extLst>
          </p:cNvPr>
          <p:cNvSpPr txBox="1">
            <a:spLocks/>
          </p:cNvSpPr>
          <p:nvPr/>
        </p:nvSpPr>
        <p:spPr bwMode="auto">
          <a:xfrm>
            <a:off x="609600" y="1011058"/>
            <a:ext cx="10972800" cy="597049"/>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lgn="ctr" defTabSz="457200" rtl="0" eaLnBrk="0" fontAlgn="base" hangingPunct="0">
              <a:spcBef>
                <a:spcPct val="0"/>
              </a:spcBef>
              <a:spcAft>
                <a:spcPct val="0"/>
              </a:spcAft>
              <a:defRPr sz="3200" b="1" kern="1200" cap="all" baseline="0">
                <a:solidFill>
                  <a:srgbClr val="C25700"/>
                </a:solidFill>
                <a:latin typeface="Gill Sans MT" panose="020B0502020104020203" pitchFamily="34" charset="0"/>
                <a:ea typeface="+mj-ea"/>
                <a:cs typeface="Arial" panose="020B0604020202020204" pitchFamily="34" charset="0"/>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3600" b="1" i="0" u="none" strike="noStrike" kern="1200" cap="all" spc="0" normalizeH="0" baseline="0" noProof="0" dirty="0">
                <a:ln>
                  <a:noFill/>
                </a:ln>
                <a:solidFill>
                  <a:srgbClr val="C55A11"/>
                </a:solidFill>
                <a:effectLst/>
                <a:uLnTx/>
                <a:uFillTx/>
                <a:latin typeface="Gill Sans MT" panose="020B0502020104020203" pitchFamily="34" charset="0"/>
                <a:ea typeface="+mj-ea"/>
                <a:cs typeface="Arial" panose="020B0604020202020204" pitchFamily="34" charset="0"/>
              </a:rPr>
              <a:t>QUALITY ASSURANCE: Responsibilities</a:t>
            </a:r>
          </a:p>
        </p:txBody>
      </p:sp>
      <p:sp>
        <p:nvSpPr>
          <p:cNvPr id="2" name="Title 1">
            <a:extLst>
              <a:ext uri="{FF2B5EF4-FFF2-40B4-BE49-F238E27FC236}">
                <a16:creationId xmlns:a16="http://schemas.microsoft.com/office/drawing/2014/main" id="{B98FB3FF-202C-FCEE-75C4-BF7979454E3C}"/>
              </a:ext>
            </a:extLst>
          </p:cNvPr>
          <p:cNvSpPr txBox="1">
            <a:spLocks/>
          </p:cNvSpPr>
          <p:nvPr/>
        </p:nvSpPr>
        <p:spPr bwMode="auto">
          <a:xfrm>
            <a:off x="6542596" y="3143966"/>
            <a:ext cx="4923794" cy="2088286"/>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lgn="ctr" defTabSz="457200" rtl="0" eaLnBrk="0" fontAlgn="base" hangingPunct="0">
              <a:spcBef>
                <a:spcPct val="0"/>
              </a:spcBef>
              <a:spcAft>
                <a:spcPct val="0"/>
              </a:spcAft>
              <a:defRPr sz="3200" b="1" kern="1200" cap="all" baseline="0">
                <a:solidFill>
                  <a:srgbClr val="C25700"/>
                </a:solidFill>
                <a:latin typeface="Gill Sans MT" panose="020B0502020104020203" pitchFamily="34" charset="0"/>
                <a:ea typeface="+mj-ea"/>
                <a:cs typeface="Arial" panose="020B0604020202020204" pitchFamily="34" charset="0"/>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a:lstStyle>
          <a:p>
            <a:pPr marL="800100" lvl="1" indent="-342900" algn="l">
              <a:lnSpc>
                <a:spcPct val="150000"/>
              </a:lnSpc>
              <a:spcBef>
                <a:spcPts val="1800"/>
              </a:spcBef>
              <a:spcAft>
                <a:spcPts val="0"/>
              </a:spcAft>
              <a:buFont typeface="Arial" panose="020B0604020202020204" pitchFamily="34" charset="0"/>
              <a:buChar char="•"/>
              <a:defRPr/>
            </a:pPr>
            <a:r>
              <a:rPr lang="en-US" sz="2200" cap="none" dirty="0">
                <a:solidFill>
                  <a:schemeClr val="tx1"/>
                </a:solidFill>
                <a:ea typeface="+mn-ea"/>
                <a:cs typeface="Arial"/>
              </a:rPr>
              <a:t>Report findings in writing</a:t>
            </a:r>
          </a:p>
          <a:p>
            <a:pPr marL="800100" lvl="1" indent="-342900" algn="l">
              <a:lnSpc>
                <a:spcPct val="150000"/>
              </a:lnSpc>
              <a:spcBef>
                <a:spcPts val="1800"/>
              </a:spcBef>
              <a:spcAft>
                <a:spcPts val="0"/>
              </a:spcAft>
              <a:buFont typeface="Arial" panose="020B0604020202020204" pitchFamily="34" charset="0"/>
              <a:buChar char="•"/>
              <a:defRPr/>
            </a:pPr>
            <a:r>
              <a:rPr lang="en-US" sz="2200" dirty="0">
                <a:cs typeface="Arial"/>
              </a:rPr>
              <a:t>Review final reports</a:t>
            </a:r>
          </a:p>
          <a:p>
            <a:pPr marL="800100" lvl="1" indent="-342900" algn="l">
              <a:lnSpc>
                <a:spcPct val="150000"/>
              </a:lnSpc>
              <a:spcBef>
                <a:spcPts val="1800"/>
              </a:spcBef>
              <a:spcAft>
                <a:spcPts val="0"/>
              </a:spcAft>
              <a:buFont typeface="Arial" panose="020B0604020202020204" pitchFamily="34" charset="0"/>
              <a:buChar char="•"/>
              <a:defRPr/>
            </a:pPr>
            <a:r>
              <a:rPr lang="en-US" sz="2200" dirty="0">
                <a:cs typeface="Arial"/>
              </a:rPr>
              <a:t>Prepare / Sign QA statement</a:t>
            </a:r>
          </a:p>
        </p:txBody>
      </p:sp>
      <p:sp>
        <p:nvSpPr>
          <p:cNvPr id="6" name="TextBox 5">
            <a:extLst>
              <a:ext uri="{FF2B5EF4-FFF2-40B4-BE49-F238E27FC236}">
                <a16:creationId xmlns:a16="http://schemas.microsoft.com/office/drawing/2014/main" id="{7CC2DCE5-0B1F-1269-378E-0CF1A79F1675}"/>
              </a:ext>
            </a:extLst>
          </p:cNvPr>
          <p:cNvSpPr txBox="1"/>
          <p:nvPr/>
        </p:nvSpPr>
        <p:spPr>
          <a:xfrm>
            <a:off x="1172205" y="2235491"/>
            <a:ext cx="4923795" cy="390523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lnSpc>
                <a:spcPct val="150000"/>
              </a:lnSpc>
            </a:pPr>
            <a:r>
              <a:rPr lang="en-US" sz="2400" b="0" i="0" u="none" strike="noStrike" baseline="0" dirty="0">
                <a:solidFill>
                  <a:schemeClr val="tx1"/>
                </a:solidFill>
                <a:latin typeface="Gill Sans MT" panose="020B0502020104020203" pitchFamily="34" charset="0"/>
              </a:rPr>
              <a:t>When the QAU performs an audit/inspection it must be recorded in writing.  Any findings resulting from the investigation must be reported to the appropriate person in management and the study director if the finding is about a specific study</a:t>
            </a:r>
          </a:p>
        </p:txBody>
      </p:sp>
    </p:spTree>
    <p:extLst>
      <p:ext uri="{BB962C8B-B14F-4D97-AF65-F5344CB8AC3E}">
        <p14:creationId xmlns:p14="http://schemas.microsoft.com/office/powerpoint/2010/main" val="3670512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a:extLst>
              <a:ext uri="{FF2B5EF4-FFF2-40B4-BE49-F238E27FC236}">
                <a16:creationId xmlns:a16="http://schemas.microsoft.com/office/drawing/2014/main" id="{6928A0A2-93AB-4C94-B43F-9358AD79956F}"/>
              </a:ext>
            </a:extLst>
          </p:cNvPr>
          <p:cNvSpPr txBox="1">
            <a:spLocks/>
          </p:cNvSpPr>
          <p:nvPr/>
        </p:nvSpPr>
        <p:spPr>
          <a:xfrm>
            <a:off x="1078538" y="529771"/>
            <a:ext cx="3595513" cy="5239899"/>
          </a:xfrm>
          <a:prstGeom prst="rect">
            <a:avLst/>
          </a:prstGeom>
        </p:spPr>
        <p:txBody>
          <a:bodyPr anchor="ctr">
            <a:normAutofit/>
          </a:bodyPr>
          <a:lstStyle>
            <a:lvl1pPr algn="l" defTabSz="914400" rtl="0" eaLnBrk="1" latinLnBrk="0" hangingPunct="1">
              <a:lnSpc>
                <a:spcPct val="90000"/>
              </a:lnSpc>
              <a:spcBef>
                <a:spcPct val="0"/>
              </a:spcBef>
              <a:buNone/>
              <a:defRPr sz="4600" kern="1200" spc="-50" baseline="0">
                <a:solidFill>
                  <a:schemeClr val="tx1">
                    <a:lumMod val="75000"/>
                    <a:lumOff val="25000"/>
                  </a:schemeClr>
                </a:solidFill>
                <a:latin typeface="+mj-lt"/>
                <a:ea typeface="+mj-ea"/>
                <a:cs typeface="+mj-cs"/>
              </a:defRPr>
            </a:lvl1pPr>
          </a:lstStyle>
          <a:p>
            <a:pPr algn="r"/>
            <a:r>
              <a:rPr lang="en-US" sz="4800" b="1" dirty="0">
                <a:solidFill>
                  <a:schemeClr val="tx1"/>
                </a:solidFill>
                <a:latin typeface="Gill Sans MT"/>
              </a:rPr>
              <a:t>Background</a:t>
            </a:r>
          </a:p>
        </p:txBody>
      </p:sp>
      <p:sp>
        <p:nvSpPr>
          <p:cNvPr id="4" name="Content Placeholder 4">
            <a:extLst>
              <a:ext uri="{FF2B5EF4-FFF2-40B4-BE49-F238E27FC236}">
                <a16:creationId xmlns:a16="http://schemas.microsoft.com/office/drawing/2014/main" id="{E7422D7B-BE8D-4805-8E67-73E18D69C7C2}"/>
              </a:ext>
            </a:extLst>
          </p:cNvPr>
          <p:cNvSpPr txBox="1">
            <a:spLocks/>
          </p:cNvSpPr>
          <p:nvPr/>
        </p:nvSpPr>
        <p:spPr>
          <a:xfrm>
            <a:off x="5048916" y="2115790"/>
            <a:ext cx="6152479" cy="2626420"/>
          </a:xfrm>
          <a:prstGeom prst="rect">
            <a:avLst/>
          </a:prstGeom>
        </p:spPr>
        <p:txBody>
          <a:bodyPr anchor="ctr">
            <a:normAutofit/>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nSpc>
                <a:spcPct val="100000"/>
              </a:lnSpc>
              <a:buClr>
                <a:srgbClr val="C25700"/>
              </a:buClr>
              <a:buFont typeface="Arial" panose="020B0604020202020204" pitchFamily="34" charset="0"/>
              <a:buChar char="•"/>
            </a:pPr>
            <a:r>
              <a:rPr lang="en-US" sz="2400" dirty="0">
                <a:solidFill>
                  <a:schemeClr val="tx1"/>
                </a:solidFill>
                <a:latin typeface="Gill Sans MT" panose="020B0502020104020203" pitchFamily="34" charset="0"/>
              </a:rPr>
              <a:t> Final report</a:t>
            </a:r>
          </a:p>
          <a:p>
            <a:pPr>
              <a:lnSpc>
                <a:spcPct val="100000"/>
              </a:lnSpc>
              <a:buClr>
                <a:srgbClr val="C25700"/>
              </a:buClr>
              <a:buFont typeface="Arial" panose="020B0604020202020204" pitchFamily="34" charset="0"/>
              <a:buChar char="•"/>
            </a:pPr>
            <a:r>
              <a:rPr lang="en-US" sz="2400" dirty="0">
                <a:solidFill>
                  <a:schemeClr val="tx1"/>
                </a:solidFill>
                <a:latin typeface="Gill Sans MT" panose="020B0502020104020203" pitchFamily="34" charset="0"/>
              </a:rPr>
              <a:t> Archives</a:t>
            </a:r>
          </a:p>
          <a:p>
            <a:pPr>
              <a:lnSpc>
                <a:spcPct val="100000"/>
              </a:lnSpc>
              <a:buClr>
                <a:srgbClr val="C25700"/>
              </a:buClr>
              <a:buFont typeface="Arial" panose="020B0604020202020204" pitchFamily="34" charset="0"/>
              <a:buChar char="•"/>
            </a:pPr>
            <a:r>
              <a:rPr lang="en-US" sz="2400" dirty="0">
                <a:solidFill>
                  <a:schemeClr val="tx1"/>
                </a:solidFill>
                <a:latin typeface="Gill Sans MT" panose="020B0502020104020203" pitchFamily="34" charset="0"/>
              </a:rPr>
              <a:t> Quality Assurance Unit</a:t>
            </a:r>
          </a:p>
        </p:txBody>
      </p:sp>
      <p:cxnSp>
        <p:nvCxnSpPr>
          <p:cNvPr id="6" name="Straight Connector 5">
            <a:extLst>
              <a:ext uri="{FF2B5EF4-FFF2-40B4-BE49-F238E27FC236}">
                <a16:creationId xmlns:a16="http://schemas.microsoft.com/office/drawing/2014/main" id="{9A258373-0413-4F4A-B0E8-F260C3CDFB95}"/>
              </a:ext>
            </a:extLst>
          </p:cNvPr>
          <p:cNvCxnSpPr>
            <a:cxnSpLocks/>
          </p:cNvCxnSpPr>
          <p:nvPr/>
        </p:nvCxnSpPr>
        <p:spPr>
          <a:xfrm>
            <a:off x="4764745" y="1566711"/>
            <a:ext cx="0" cy="3616830"/>
          </a:xfrm>
          <a:prstGeom prst="line">
            <a:avLst/>
          </a:prstGeom>
          <a:ln w="28575">
            <a:solidFill>
              <a:srgbClr val="C257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71601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10B1AE4D-5296-42A0-135C-BABC9FCE4198}"/>
              </a:ext>
            </a:extLst>
          </p:cNvPr>
          <p:cNvSpPr txBox="1">
            <a:spLocks/>
          </p:cNvSpPr>
          <p:nvPr/>
        </p:nvSpPr>
        <p:spPr bwMode="auto">
          <a:xfrm>
            <a:off x="388189" y="812651"/>
            <a:ext cx="11194211" cy="597049"/>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lgn="ctr" defTabSz="457200" rtl="0" eaLnBrk="0" fontAlgn="base" hangingPunct="0">
              <a:spcBef>
                <a:spcPct val="0"/>
              </a:spcBef>
              <a:spcAft>
                <a:spcPct val="0"/>
              </a:spcAft>
              <a:defRPr sz="3200" b="1" kern="1200" cap="all" baseline="0">
                <a:solidFill>
                  <a:srgbClr val="C25700"/>
                </a:solidFill>
                <a:latin typeface="Gill Sans MT" panose="020B0502020104020203" pitchFamily="34" charset="0"/>
                <a:ea typeface="+mj-ea"/>
                <a:cs typeface="Arial" panose="020B0604020202020204" pitchFamily="34" charset="0"/>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4000" b="1" i="0" u="none" strike="noStrike" kern="1200" cap="all" spc="0" normalizeH="0" baseline="0" noProof="0" dirty="0">
                <a:ln>
                  <a:noFill/>
                </a:ln>
                <a:solidFill>
                  <a:srgbClr val="C55A11"/>
                </a:solidFill>
                <a:effectLst/>
                <a:uLnTx/>
                <a:uFillTx/>
                <a:latin typeface="Gill Sans MT" panose="020B0502020104020203" pitchFamily="34" charset="0"/>
                <a:ea typeface="+mj-ea"/>
                <a:cs typeface="Arial" panose="020B0604020202020204" pitchFamily="34" charset="0"/>
              </a:rPr>
              <a:t>QUALITY ASSURANCE: Responsibilities</a:t>
            </a:r>
          </a:p>
        </p:txBody>
      </p:sp>
      <p:sp>
        <p:nvSpPr>
          <p:cNvPr id="2" name="Title 1">
            <a:extLst>
              <a:ext uri="{FF2B5EF4-FFF2-40B4-BE49-F238E27FC236}">
                <a16:creationId xmlns:a16="http://schemas.microsoft.com/office/drawing/2014/main" id="{B98FB3FF-202C-FCEE-75C4-BF7979454E3C}"/>
              </a:ext>
            </a:extLst>
          </p:cNvPr>
          <p:cNvSpPr txBox="1">
            <a:spLocks/>
          </p:cNvSpPr>
          <p:nvPr/>
        </p:nvSpPr>
        <p:spPr bwMode="auto">
          <a:xfrm>
            <a:off x="4342680" y="3298057"/>
            <a:ext cx="3285228" cy="1608826"/>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lgn="ctr" defTabSz="457200" rtl="0" eaLnBrk="0" fontAlgn="base" hangingPunct="0">
              <a:spcBef>
                <a:spcPct val="0"/>
              </a:spcBef>
              <a:spcAft>
                <a:spcPct val="0"/>
              </a:spcAft>
              <a:defRPr sz="3200" b="1" kern="1200" cap="all" baseline="0">
                <a:solidFill>
                  <a:srgbClr val="C25700"/>
                </a:solidFill>
                <a:latin typeface="Gill Sans MT" panose="020B0502020104020203" pitchFamily="34" charset="0"/>
                <a:ea typeface="+mj-ea"/>
                <a:cs typeface="Arial" panose="020B0604020202020204" pitchFamily="34" charset="0"/>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a:lstStyle>
          <a:p>
            <a:pPr marL="800100" lvl="1" indent="-342900" algn="l">
              <a:lnSpc>
                <a:spcPct val="150000"/>
              </a:lnSpc>
              <a:spcBef>
                <a:spcPts val="1800"/>
              </a:spcBef>
              <a:spcAft>
                <a:spcPts val="0"/>
              </a:spcAft>
              <a:buClr>
                <a:srgbClr val="237C9A"/>
              </a:buClr>
              <a:buFont typeface="Courier New" panose="02070309020205020404" pitchFamily="49" charset="0"/>
              <a:buChar char="o"/>
              <a:defRPr/>
            </a:pPr>
            <a:r>
              <a:rPr lang="en-US" sz="2400" cap="none" dirty="0">
                <a:solidFill>
                  <a:schemeClr val="tx1"/>
                </a:solidFill>
                <a:ea typeface="+mn-ea"/>
                <a:cs typeface="Arial"/>
              </a:rPr>
              <a:t>Review study plan</a:t>
            </a:r>
          </a:p>
          <a:p>
            <a:pPr marL="800100" lvl="1" indent="-342900" algn="l">
              <a:lnSpc>
                <a:spcPct val="150000"/>
              </a:lnSpc>
              <a:spcBef>
                <a:spcPts val="1800"/>
              </a:spcBef>
              <a:spcAft>
                <a:spcPts val="0"/>
              </a:spcAft>
              <a:buClr>
                <a:srgbClr val="237C9A"/>
              </a:buClr>
              <a:buFont typeface="Courier New" panose="02070309020205020404" pitchFamily="49" charset="0"/>
              <a:buChar char="o"/>
              <a:defRPr/>
            </a:pPr>
            <a:r>
              <a:rPr lang="en-US" sz="2400" dirty="0">
                <a:cs typeface="Arial"/>
              </a:rPr>
              <a:t>Review SOP</a:t>
            </a:r>
          </a:p>
        </p:txBody>
      </p:sp>
      <p:graphicFrame>
        <p:nvGraphicFramePr>
          <p:cNvPr id="5" name="Diagram 4">
            <a:extLst>
              <a:ext uri="{FF2B5EF4-FFF2-40B4-BE49-F238E27FC236}">
                <a16:creationId xmlns:a16="http://schemas.microsoft.com/office/drawing/2014/main" id="{82063FA4-F1C9-1A53-93C1-480CF3FCD70A}"/>
              </a:ext>
            </a:extLst>
          </p:cNvPr>
          <p:cNvGraphicFramePr/>
          <p:nvPr>
            <p:extLst>
              <p:ext uri="{D42A27DB-BD31-4B8C-83A1-F6EECF244321}">
                <p14:modId xmlns:p14="http://schemas.microsoft.com/office/powerpoint/2010/main" val="1627050864"/>
              </p:ext>
            </p:extLst>
          </p:nvPr>
        </p:nvGraphicFramePr>
        <p:xfrm>
          <a:off x="1183257" y="1951672"/>
          <a:ext cx="9548365" cy="16088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321267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10B1AE4D-5296-42A0-135C-BABC9FCE4198}"/>
              </a:ext>
            </a:extLst>
          </p:cNvPr>
          <p:cNvSpPr txBox="1">
            <a:spLocks/>
          </p:cNvSpPr>
          <p:nvPr/>
        </p:nvSpPr>
        <p:spPr bwMode="auto">
          <a:xfrm>
            <a:off x="1202127" y="821277"/>
            <a:ext cx="9578196" cy="597049"/>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lgn="ctr" defTabSz="457200" rtl="0" eaLnBrk="0" fontAlgn="base" hangingPunct="0">
              <a:spcBef>
                <a:spcPct val="0"/>
              </a:spcBef>
              <a:spcAft>
                <a:spcPct val="0"/>
              </a:spcAft>
              <a:defRPr sz="3200" b="1" kern="1200" cap="all" baseline="0">
                <a:solidFill>
                  <a:srgbClr val="C25700"/>
                </a:solidFill>
                <a:latin typeface="Gill Sans MT" panose="020B0502020104020203" pitchFamily="34" charset="0"/>
                <a:ea typeface="+mj-ea"/>
                <a:cs typeface="Arial" panose="020B0604020202020204" pitchFamily="34" charset="0"/>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b="1" i="0" u="none" strike="noStrike" kern="1200" cap="all" spc="0" normalizeH="0" baseline="0" noProof="0" dirty="0">
                <a:ln>
                  <a:noFill/>
                </a:ln>
                <a:solidFill>
                  <a:srgbClr val="C55A11"/>
                </a:solidFill>
                <a:effectLst/>
                <a:uLnTx/>
                <a:uFillTx/>
                <a:latin typeface="Gill Sans MT" panose="020B0502020104020203" pitchFamily="34" charset="0"/>
                <a:ea typeface="+mj-ea"/>
                <a:cs typeface="Arial" panose="020B0604020202020204" pitchFamily="34" charset="0"/>
              </a:rPr>
              <a:t>QUALITY ASSURANCE: Inspection / Audit</a:t>
            </a:r>
          </a:p>
        </p:txBody>
      </p:sp>
      <p:sp>
        <p:nvSpPr>
          <p:cNvPr id="2" name="Title 1">
            <a:extLst>
              <a:ext uri="{FF2B5EF4-FFF2-40B4-BE49-F238E27FC236}">
                <a16:creationId xmlns:a16="http://schemas.microsoft.com/office/drawing/2014/main" id="{B98FB3FF-202C-FCEE-75C4-BF7979454E3C}"/>
              </a:ext>
            </a:extLst>
          </p:cNvPr>
          <p:cNvSpPr txBox="1">
            <a:spLocks/>
          </p:cNvSpPr>
          <p:nvPr/>
        </p:nvSpPr>
        <p:spPr bwMode="auto">
          <a:xfrm>
            <a:off x="722822" y="1628775"/>
            <a:ext cx="2694317" cy="1094066"/>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lgn="ctr" defTabSz="457200" rtl="0" eaLnBrk="0" fontAlgn="base" hangingPunct="0">
              <a:spcBef>
                <a:spcPct val="0"/>
              </a:spcBef>
              <a:spcAft>
                <a:spcPct val="0"/>
              </a:spcAft>
              <a:defRPr sz="3200" b="1" kern="1200" cap="all" baseline="0">
                <a:solidFill>
                  <a:srgbClr val="C25700"/>
                </a:solidFill>
                <a:latin typeface="Gill Sans MT" panose="020B0502020104020203" pitchFamily="34" charset="0"/>
                <a:ea typeface="+mj-ea"/>
                <a:cs typeface="Arial" panose="020B0604020202020204" pitchFamily="34" charset="0"/>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a:lstStyle>
          <a:p>
            <a:pPr marL="800100" lvl="1" indent="-342900" algn="l">
              <a:lnSpc>
                <a:spcPct val="150000"/>
              </a:lnSpc>
              <a:spcBef>
                <a:spcPts val="1800"/>
              </a:spcBef>
              <a:spcAft>
                <a:spcPts val="0"/>
              </a:spcAft>
              <a:buFont typeface="Arial" panose="020B0604020202020204" pitchFamily="34" charset="0"/>
              <a:buChar char="•"/>
              <a:defRPr/>
            </a:pPr>
            <a:r>
              <a:rPr lang="en-US" sz="2800" b="1" dirty="0">
                <a:cs typeface="Arial"/>
              </a:rPr>
              <a:t>3 Types</a:t>
            </a:r>
          </a:p>
          <a:p>
            <a:pPr marL="1257300" lvl="2" indent="-342900" algn="l">
              <a:spcBef>
                <a:spcPts val="1800"/>
              </a:spcBef>
              <a:spcAft>
                <a:spcPts val="0"/>
              </a:spcAft>
              <a:buFont typeface="Arial" panose="020B0604020202020204" pitchFamily="34" charset="0"/>
              <a:buChar char="•"/>
              <a:defRPr/>
            </a:pPr>
            <a:endParaRPr lang="en-US" sz="2800" b="1" cap="none" dirty="0">
              <a:solidFill>
                <a:schemeClr val="tx1"/>
              </a:solidFill>
              <a:ea typeface="+mn-ea"/>
              <a:cs typeface="Arial"/>
            </a:endParaRPr>
          </a:p>
          <a:p>
            <a:pPr lvl="2" algn="l">
              <a:spcBef>
                <a:spcPts val="1800"/>
              </a:spcBef>
              <a:spcAft>
                <a:spcPts val="0"/>
              </a:spcAft>
              <a:defRPr/>
            </a:pPr>
            <a:endParaRPr lang="en-US" sz="2800" cap="none" dirty="0">
              <a:solidFill>
                <a:schemeClr val="tx1"/>
              </a:solidFill>
              <a:ea typeface="+mn-ea"/>
              <a:cs typeface="Arial"/>
            </a:endParaRPr>
          </a:p>
        </p:txBody>
      </p:sp>
      <p:graphicFrame>
        <p:nvGraphicFramePr>
          <p:cNvPr id="3" name="Diagram 2">
            <a:extLst>
              <a:ext uri="{FF2B5EF4-FFF2-40B4-BE49-F238E27FC236}">
                <a16:creationId xmlns:a16="http://schemas.microsoft.com/office/drawing/2014/main" id="{748C807A-F7C1-61DE-AD5D-98EAC276ED77}"/>
              </a:ext>
            </a:extLst>
          </p:cNvPr>
          <p:cNvGraphicFramePr/>
          <p:nvPr>
            <p:extLst>
              <p:ext uri="{D42A27DB-BD31-4B8C-83A1-F6EECF244321}">
                <p14:modId xmlns:p14="http://schemas.microsoft.com/office/powerpoint/2010/main" val="752199416"/>
              </p:ext>
            </p:extLst>
          </p:nvPr>
        </p:nvGraphicFramePr>
        <p:xfrm>
          <a:off x="1803400" y="2540794"/>
          <a:ext cx="3559175" cy="29908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Diagram 3">
            <a:extLst>
              <a:ext uri="{FF2B5EF4-FFF2-40B4-BE49-F238E27FC236}">
                <a16:creationId xmlns:a16="http://schemas.microsoft.com/office/drawing/2014/main" id="{F4DC8A49-1990-7B17-67B1-594CF014CF82}"/>
              </a:ext>
            </a:extLst>
          </p:cNvPr>
          <p:cNvGraphicFramePr/>
          <p:nvPr>
            <p:extLst>
              <p:ext uri="{D42A27DB-BD31-4B8C-83A1-F6EECF244321}">
                <p14:modId xmlns:p14="http://schemas.microsoft.com/office/powerpoint/2010/main" val="4239506200"/>
              </p:ext>
            </p:extLst>
          </p:nvPr>
        </p:nvGraphicFramePr>
        <p:xfrm>
          <a:off x="6096000" y="1628775"/>
          <a:ext cx="5576887" cy="481488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2858461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10B1AE4D-5296-42A0-135C-BABC9FCE4198}"/>
              </a:ext>
            </a:extLst>
          </p:cNvPr>
          <p:cNvSpPr txBox="1">
            <a:spLocks/>
          </p:cNvSpPr>
          <p:nvPr/>
        </p:nvSpPr>
        <p:spPr bwMode="auto">
          <a:xfrm>
            <a:off x="609600" y="812651"/>
            <a:ext cx="10972800" cy="597049"/>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lgn="ctr" defTabSz="457200" rtl="0" eaLnBrk="0" fontAlgn="base" hangingPunct="0">
              <a:spcBef>
                <a:spcPct val="0"/>
              </a:spcBef>
              <a:spcAft>
                <a:spcPct val="0"/>
              </a:spcAft>
              <a:defRPr sz="3200" b="1" kern="1200" cap="all" baseline="0">
                <a:solidFill>
                  <a:srgbClr val="C25700"/>
                </a:solidFill>
                <a:latin typeface="Gill Sans MT" panose="020B0502020104020203" pitchFamily="34" charset="0"/>
                <a:ea typeface="+mj-ea"/>
                <a:cs typeface="Arial" panose="020B0604020202020204" pitchFamily="34" charset="0"/>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4000" b="1" i="0" u="none" strike="noStrike" kern="1200" cap="all" spc="0" normalizeH="0" baseline="0" noProof="0" dirty="0">
                <a:ln>
                  <a:noFill/>
                </a:ln>
                <a:solidFill>
                  <a:srgbClr val="C55A11"/>
                </a:solidFill>
                <a:effectLst/>
                <a:uLnTx/>
                <a:uFillTx/>
                <a:latin typeface="Gill Sans MT" panose="020B0502020104020203" pitchFamily="34" charset="0"/>
                <a:ea typeface="+mj-ea"/>
                <a:cs typeface="Arial" panose="020B0604020202020204" pitchFamily="34" charset="0"/>
              </a:rPr>
              <a:t>QUALITY ASSURANCE: Unit/Audits</a:t>
            </a:r>
          </a:p>
        </p:txBody>
      </p:sp>
      <p:sp>
        <p:nvSpPr>
          <p:cNvPr id="2" name="Title 1">
            <a:extLst>
              <a:ext uri="{FF2B5EF4-FFF2-40B4-BE49-F238E27FC236}">
                <a16:creationId xmlns:a16="http://schemas.microsoft.com/office/drawing/2014/main" id="{B98FB3FF-202C-FCEE-75C4-BF7979454E3C}"/>
              </a:ext>
            </a:extLst>
          </p:cNvPr>
          <p:cNvSpPr txBox="1">
            <a:spLocks/>
          </p:cNvSpPr>
          <p:nvPr/>
        </p:nvSpPr>
        <p:spPr bwMode="auto">
          <a:xfrm>
            <a:off x="609600" y="2149466"/>
            <a:ext cx="10763250" cy="3095395"/>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lgn="ctr" defTabSz="457200" rtl="0" eaLnBrk="0" fontAlgn="base" hangingPunct="0">
              <a:spcBef>
                <a:spcPct val="0"/>
              </a:spcBef>
              <a:spcAft>
                <a:spcPct val="0"/>
              </a:spcAft>
              <a:defRPr sz="3200" b="1" kern="1200" cap="all" baseline="0">
                <a:solidFill>
                  <a:srgbClr val="C25700"/>
                </a:solidFill>
                <a:latin typeface="Gill Sans MT" panose="020B0502020104020203" pitchFamily="34" charset="0"/>
                <a:ea typeface="+mj-ea"/>
                <a:cs typeface="Arial" panose="020B0604020202020204" pitchFamily="34" charset="0"/>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a:lstStyle>
          <a:p>
            <a:pPr marL="800100" lvl="1" indent="-342900" algn="l">
              <a:lnSpc>
                <a:spcPct val="150000"/>
              </a:lnSpc>
              <a:spcBef>
                <a:spcPts val="1800"/>
              </a:spcBef>
              <a:spcAft>
                <a:spcPts val="0"/>
              </a:spcAft>
              <a:buClr>
                <a:srgbClr val="94A545"/>
              </a:buClr>
              <a:buFont typeface="Courier New" panose="02070309020205020404" pitchFamily="49" charset="0"/>
              <a:buChar char="o"/>
              <a:defRPr/>
            </a:pPr>
            <a:r>
              <a:rPr lang="en-US" sz="2400" cap="none" dirty="0">
                <a:solidFill>
                  <a:schemeClr val="tx1"/>
                </a:solidFill>
                <a:ea typeface="+mn-ea"/>
                <a:cs typeface="Arial"/>
              </a:rPr>
              <a:t>QA Unit is a team responsible as defined by the GLP to ensure that the laboratory is in compliance with GLP rules</a:t>
            </a:r>
          </a:p>
          <a:p>
            <a:pPr marL="800100" lvl="1" indent="-342900" algn="l">
              <a:lnSpc>
                <a:spcPct val="150000"/>
              </a:lnSpc>
              <a:spcBef>
                <a:spcPts val="1800"/>
              </a:spcBef>
              <a:spcAft>
                <a:spcPts val="0"/>
              </a:spcAft>
              <a:buClr>
                <a:srgbClr val="94A545"/>
              </a:buClr>
              <a:buFont typeface="Courier New" panose="02070309020205020404" pitchFamily="49" charset="0"/>
              <a:buChar char="o"/>
              <a:defRPr/>
            </a:pPr>
            <a:r>
              <a:rPr lang="en-US" sz="2400" dirty="0">
                <a:cs typeface="Arial"/>
              </a:rPr>
              <a:t>This team is organized to work independently from the personnel in charge of study operations and functions as witnesses to the pre-clinical research process</a:t>
            </a:r>
            <a:endParaRPr lang="en-US" sz="2400" cap="none" dirty="0">
              <a:solidFill>
                <a:schemeClr val="tx1"/>
              </a:solidFill>
              <a:ea typeface="+mn-ea"/>
              <a:cs typeface="Arial"/>
            </a:endParaRPr>
          </a:p>
        </p:txBody>
      </p:sp>
    </p:spTree>
    <p:extLst>
      <p:ext uri="{BB962C8B-B14F-4D97-AF65-F5344CB8AC3E}">
        <p14:creationId xmlns:p14="http://schemas.microsoft.com/office/powerpoint/2010/main" val="3804821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10B1AE4D-5296-42A0-135C-BABC9FCE4198}"/>
              </a:ext>
            </a:extLst>
          </p:cNvPr>
          <p:cNvSpPr txBox="1">
            <a:spLocks/>
          </p:cNvSpPr>
          <p:nvPr/>
        </p:nvSpPr>
        <p:spPr bwMode="auto">
          <a:xfrm>
            <a:off x="609600" y="812651"/>
            <a:ext cx="10972800" cy="597049"/>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lgn="ctr" defTabSz="457200" rtl="0" eaLnBrk="0" fontAlgn="base" hangingPunct="0">
              <a:spcBef>
                <a:spcPct val="0"/>
              </a:spcBef>
              <a:spcAft>
                <a:spcPct val="0"/>
              </a:spcAft>
              <a:defRPr sz="3200" b="1" kern="1200" cap="all" baseline="0">
                <a:solidFill>
                  <a:srgbClr val="C25700"/>
                </a:solidFill>
                <a:latin typeface="Gill Sans MT" panose="020B0502020104020203" pitchFamily="34" charset="0"/>
                <a:ea typeface="+mj-ea"/>
                <a:cs typeface="Arial" panose="020B0604020202020204" pitchFamily="34" charset="0"/>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4000" b="1" i="0" u="none" strike="noStrike" kern="1200" cap="all" spc="0" normalizeH="0" baseline="0" noProof="0" dirty="0">
                <a:ln>
                  <a:noFill/>
                </a:ln>
                <a:solidFill>
                  <a:srgbClr val="C55A11"/>
                </a:solidFill>
                <a:effectLst/>
                <a:uLnTx/>
                <a:uFillTx/>
                <a:latin typeface="Gill Sans MT" panose="020B0502020104020203" pitchFamily="34" charset="0"/>
                <a:ea typeface="+mj-ea"/>
                <a:cs typeface="Arial" panose="020B0604020202020204" pitchFamily="34" charset="0"/>
              </a:rPr>
              <a:t>QUALITY ASSURANCE STATEMENT</a:t>
            </a:r>
          </a:p>
        </p:txBody>
      </p:sp>
      <p:graphicFrame>
        <p:nvGraphicFramePr>
          <p:cNvPr id="4" name="Diagram 3">
            <a:extLst>
              <a:ext uri="{FF2B5EF4-FFF2-40B4-BE49-F238E27FC236}">
                <a16:creationId xmlns:a16="http://schemas.microsoft.com/office/drawing/2014/main" id="{7EF66779-FB9A-D6A4-C05B-28B53BBE07A7}"/>
              </a:ext>
            </a:extLst>
          </p:cNvPr>
          <p:cNvGraphicFramePr/>
          <p:nvPr>
            <p:extLst>
              <p:ext uri="{D42A27DB-BD31-4B8C-83A1-F6EECF244321}">
                <p14:modId xmlns:p14="http://schemas.microsoft.com/office/powerpoint/2010/main" val="515897076"/>
              </p:ext>
            </p:extLst>
          </p:nvPr>
        </p:nvGraphicFramePr>
        <p:xfrm>
          <a:off x="995362" y="1625260"/>
          <a:ext cx="10587037" cy="49755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390940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FDD92-AD0A-CB77-51D4-EE75AF5E61B0}"/>
              </a:ext>
            </a:extLst>
          </p:cNvPr>
          <p:cNvSpPr txBox="1">
            <a:spLocks/>
          </p:cNvSpPr>
          <p:nvPr/>
        </p:nvSpPr>
        <p:spPr bwMode="auto">
          <a:xfrm>
            <a:off x="609600" y="1752930"/>
            <a:ext cx="10972800" cy="2748732"/>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0" numCol="1" anchor="ctr" anchorCtr="0" compatLnSpc="1">
            <a:prstTxWarp prst="textNoShape">
              <a:avLst/>
            </a:prstTxWarp>
          </a:bodyPr>
          <a:lstStyle>
            <a:lvl1pPr algn="ctr" defTabSz="457200" rtl="0" eaLnBrk="0" fontAlgn="base" hangingPunct="0">
              <a:spcBef>
                <a:spcPct val="0"/>
              </a:spcBef>
              <a:spcAft>
                <a:spcPct val="0"/>
              </a:spcAft>
              <a:defRPr sz="3200" b="1" kern="1200" cap="all" baseline="0">
                <a:solidFill>
                  <a:srgbClr val="C25700"/>
                </a:solidFill>
                <a:latin typeface="Gill Sans MT" panose="020B0502020104020203" pitchFamily="34" charset="0"/>
                <a:ea typeface="+mj-ea"/>
                <a:cs typeface="Arial" panose="020B0604020202020204" pitchFamily="34" charset="0"/>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a:lstStyle>
          <a:p>
            <a:pPr marL="0" marR="0" lvl="0" indent="0" algn="ctr" defTabSz="457200" rtl="0" eaLnBrk="0" fontAlgn="base" latinLnBrk="0" hangingPunct="0">
              <a:lnSpc>
                <a:spcPct val="100000"/>
              </a:lnSpc>
              <a:spcBef>
                <a:spcPct val="0"/>
              </a:spcBef>
              <a:spcAft>
                <a:spcPct val="0"/>
              </a:spcAft>
              <a:buClrTx/>
              <a:buSzTx/>
              <a:buFontTx/>
              <a:buNone/>
              <a:tabLst/>
              <a:defRPr/>
            </a:pPr>
            <a:r>
              <a:rPr lang="en-US" sz="4000" b="0" cap="none" dirty="0">
                <a:solidFill>
                  <a:schemeClr val="tx1"/>
                </a:solidFill>
              </a:rPr>
              <a:t>Read</a:t>
            </a:r>
            <a:r>
              <a:rPr kumimoji="0" lang="en-US" sz="4000" b="0" i="0" u="none" strike="noStrike" kern="1200" cap="none" spc="0" normalizeH="0" baseline="0" noProof="0" dirty="0">
                <a:ln>
                  <a:noFill/>
                </a:ln>
                <a:solidFill>
                  <a:schemeClr val="tx1"/>
                </a:solidFill>
                <a:effectLst/>
                <a:uLnTx/>
                <a:uFillTx/>
                <a:latin typeface="Gill Sans MT" panose="020B0502020104020203" pitchFamily="34" charset="0"/>
                <a:ea typeface="+mj-ea"/>
                <a:cs typeface="Arial" panose="020B0604020202020204" pitchFamily="34" charset="0"/>
              </a:rPr>
              <a:t> the definition of facility inspections in the OECD consensus document Quality </a:t>
            </a:r>
            <a:r>
              <a:rPr lang="en-US" sz="4000" b="0" cap="none" dirty="0">
                <a:solidFill>
                  <a:schemeClr val="tx1"/>
                </a:solidFill>
              </a:rPr>
              <a:t>A</a:t>
            </a:r>
            <a:r>
              <a:rPr kumimoji="0" lang="en-US" sz="4000" b="0" i="0" u="none" strike="noStrike" kern="1200" cap="none" spc="0" normalizeH="0" baseline="0" noProof="0" dirty="0">
                <a:ln>
                  <a:noFill/>
                </a:ln>
                <a:solidFill>
                  <a:schemeClr val="tx1"/>
                </a:solidFill>
                <a:effectLst/>
                <a:uLnTx/>
                <a:uFillTx/>
                <a:latin typeface="Gill Sans MT" panose="020B0502020104020203" pitchFamily="34" charset="0"/>
                <a:ea typeface="+mj-ea"/>
                <a:cs typeface="Arial" panose="020B0604020202020204" pitchFamily="34" charset="0"/>
              </a:rPr>
              <a:t>ssurance and GLP: Section on QA inspections </a:t>
            </a:r>
          </a:p>
        </p:txBody>
      </p:sp>
    </p:spTree>
    <p:extLst>
      <p:ext uri="{BB962C8B-B14F-4D97-AF65-F5344CB8AC3E}">
        <p14:creationId xmlns:p14="http://schemas.microsoft.com/office/powerpoint/2010/main" val="31766121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1AA65DB-61C4-B1BD-3DCA-3B5116DE47AF}"/>
              </a:ext>
            </a:extLst>
          </p:cNvPr>
          <p:cNvSpPr txBox="1"/>
          <p:nvPr/>
        </p:nvSpPr>
        <p:spPr>
          <a:xfrm>
            <a:off x="1085850" y="1443038"/>
            <a:ext cx="9701213" cy="2308324"/>
          </a:xfrm>
          <a:prstGeom prst="rect">
            <a:avLst/>
          </a:prstGeom>
          <a:noFill/>
        </p:spPr>
        <p:txBody>
          <a:bodyPr wrap="square">
            <a:spAutoFit/>
          </a:bodyPr>
          <a:lstStyle/>
          <a:p>
            <a:pPr algn="ctr"/>
            <a:r>
              <a:rPr lang="en-US" sz="2400" cap="none" dirty="0"/>
              <a:t>Consult the Good Laboratory Management Training Manual for Trainers </a:t>
            </a:r>
            <a:br>
              <a:rPr lang="en-US" sz="2400" cap="none" dirty="0"/>
            </a:br>
            <a:r>
              <a:rPr lang="en-US" sz="2400" cap="none" dirty="0">
                <a:hlinkClick r:id="rId2"/>
              </a:rPr>
              <a:t>https://livestocklab.ifas.ufl.edu/resources/glp/</a:t>
            </a:r>
            <a:r>
              <a:rPr lang="en-US" sz="2400" cap="none" dirty="0"/>
              <a:t> </a:t>
            </a:r>
            <a:br>
              <a:rPr lang="en-US" sz="2400" cap="none" dirty="0"/>
            </a:br>
            <a:br>
              <a:rPr lang="en-US" sz="2400" cap="none" dirty="0"/>
            </a:br>
            <a:r>
              <a:rPr lang="en-US" sz="2400" cap="none" dirty="0"/>
              <a:t>Direct link to manual in PDF:</a:t>
            </a:r>
            <a:br>
              <a:rPr lang="en-US" sz="2400" cap="none" dirty="0"/>
            </a:br>
            <a:r>
              <a:rPr lang="en-US" sz="2400" dirty="0"/>
              <a:t> </a:t>
            </a:r>
            <a:r>
              <a:rPr lang="en-US" sz="2400" u="sng" cap="none" dirty="0">
                <a:solidFill>
                  <a:srgbClr val="0563C1"/>
                </a:solidFill>
                <a:effectLst/>
                <a:latin typeface="Calibri" panose="020F0502020204030204" pitchFamily="34" charset="0"/>
                <a:ea typeface="Calibri" panose="020F0502020204030204" pitchFamily="34" charset="0"/>
                <a:hlinkClick r:id="rId3"/>
              </a:rPr>
              <a:t>https://livestocklab.ifas.ufl.edu/media/livestocklabifasufledu/pdf-/MANUAL-Fethiere_UF_Good-lab-management-practices_2022.pdf</a:t>
            </a:r>
            <a:r>
              <a:rPr lang="en-US" sz="2400" cap="none" dirty="0">
                <a:effectLst/>
                <a:latin typeface="Calibri" panose="020F0502020204030204" pitchFamily="34" charset="0"/>
                <a:ea typeface="Calibri" panose="020F0502020204030204" pitchFamily="34" charset="0"/>
              </a:rPr>
              <a:t> </a:t>
            </a:r>
            <a:endParaRPr lang="en-US" sz="2400" dirty="0"/>
          </a:p>
        </p:txBody>
      </p:sp>
    </p:spTree>
    <p:extLst>
      <p:ext uri="{BB962C8B-B14F-4D97-AF65-F5344CB8AC3E}">
        <p14:creationId xmlns:p14="http://schemas.microsoft.com/office/powerpoint/2010/main" val="12494128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51380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2087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97B78-10E7-D146-3BEB-9B7EF6BE7D98}"/>
              </a:ext>
            </a:extLst>
          </p:cNvPr>
          <p:cNvSpPr txBox="1">
            <a:spLocks/>
          </p:cNvSpPr>
          <p:nvPr/>
        </p:nvSpPr>
        <p:spPr bwMode="auto">
          <a:xfrm>
            <a:off x="1259456" y="2054927"/>
            <a:ext cx="9673087" cy="2748146"/>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lgn="ctr" defTabSz="457200" rtl="0" eaLnBrk="0" fontAlgn="base" hangingPunct="0">
              <a:spcBef>
                <a:spcPct val="0"/>
              </a:spcBef>
              <a:spcAft>
                <a:spcPct val="0"/>
              </a:spcAft>
              <a:defRPr sz="3200" b="1" kern="1200" cap="all" baseline="0">
                <a:solidFill>
                  <a:srgbClr val="C25700"/>
                </a:solidFill>
                <a:latin typeface="Gill Sans MT" panose="020B0502020104020203" pitchFamily="34" charset="0"/>
                <a:ea typeface="+mj-ea"/>
                <a:cs typeface="Arial" panose="020B0604020202020204" pitchFamily="34" charset="0"/>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5400" b="1" i="0" u="none" strike="noStrike" kern="1200" cap="all" spc="0" normalizeH="0" baseline="0" noProof="0" dirty="0">
                <a:ln>
                  <a:noFill/>
                </a:ln>
                <a:solidFill>
                  <a:srgbClr val="C55A11"/>
                </a:solidFill>
                <a:effectLst/>
                <a:uLnTx/>
                <a:uFillTx/>
                <a:latin typeface="Gill Sans MT" panose="020B0502020104020203" pitchFamily="34" charset="0"/>
                <a:ea typeface="+mj-ea"/>
                <a:cs typeface="Arial" panose="020B0604020202020204" pitchFamily="34" charset="0"/>
              </a:rPr>
              <a:t>READING:</a:t>
            </a:r>
          </a:p>
          <a:p>
            <a:pPr marL="0" marR="0" lvl="0" indent="0" algn="ctr" defTabSz="457200" rtl="0" eaLnBrk="0" fontAlgn="base" latinLnBrk="0" hangingPunct="0">
              <a:lnSpc>
                <a:spcPct val="100000"/>
              </a:lnSpc>
              <a:spcBef>
                <a:spcPct val="0"/>
              </a:spcBef>
              <a:spcAft>
                <a:spcPct val="0"/>
              </a:spcAft>
              <a:buClrTx/>
              <a:buSzTx/>
              <a:buFontTx/>
              <a:buNone/>
              <a:tabLst/>
              <a:defRPr/>
            </a:pPr>
            <a:r>
              <a:rPr lang="en-US" sz="5400" dirty="0">
                <a:solidFill>
                  <a:srgbClr val="C55A11"/>
                </a:solidFill>
              </a:rPr>
              <a:t>Section 9.2 of OECD GOOD LAB PRACTICES</a:t>
            </a:r>
            <a:endParaRPr kumimoji="0" lang="en-US" sz="5400" b="1" i="0" u="none" strike="noStrike" kern="1200" cap="all" spc="0" normalizeH="0" baseline="0" noProof="0" dirty="0">
              <a:ln>
                <a:noFill/>
              </a:ln>
              <a:solidFill>
                <a:srgbClr val="C55A11"/>
              </a:solidFill>
              <a:effectLst/>
              <a:uLnTx/>
              <a:uFillTx/>
              <a:latin typeface="Gill Sans MT" panose="020B0502020104020203" pitchFamily="34" charset="0"/>
              <a:ea typeface="+mj-ea"/>
              <a:cs typeface="Arial" panose="020B0604020202020204" pitchFamily="34" charset="0"/>
            </a:endParaRPr>
          </a:p>
        </p:txBody>
      </p:sp>
    </p:spTree>
    <p:extLst>
      <p:ext uri="{BB962C8B-B14F-4D97-AF65-F5344CB8AC3E}">
        <p14:creationId xmlns:p14="http://schemas.microsoft.com/office/powerpoint/2010/main" val="802851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45494-1B42-FA80-8747-8E0BA1F26342}"/>
              </a:ext>
            </a:extLst>
          </p:cNvPr>
          <p:cNvSpPr>
            <a:spLocks noGrp="1"/>
          </p:cNvSpPr>
          <p:nvPr>
            <p:ph type="title"/>
          </p:nvPr>
        </p:nvSpPr>
        <p:spPr>
          <a:xfrm>
            <a:off x="285750" y="802759"/>
            <a:ext cx="11644313" cy="1440109"/>
          </a:xfrm>
        </p:spPr>
        <p:txBody>
          <a:bodyPr/>
          <a:lstStyle/>
          <a:p>
            <a:r>
              <a:rPr lang="en-US" sz="3600" dirty="0"/>
              <a:t>What SHOULD BE INCLUDED IN THE FINAL REPORT? </a:t>
            </a:r>
          </a:p>
        </p:txBody>
      </p:sp>
      <p:graphicFrame>
        <p:nvGraphicFramePr>
          <p:cNvPr id="5" name="Content Placeholder 2">
            <a:extLst>
              <a:ext uri="{FF2B5EF4-FFF2-40B4-BE49-F238E27FC236}">
                <a16:creationId xmlns:a16="http://schemas.microsoft.com/office/drawing/2014/main" id="{2A41CAA5-8EAE-20B1-452E-90107742A000}"/>
              </a:ext>
            </a:extLst>
          </p:cNvPr>
          <p:cNvGraphicFramePr>
            <a:graphicFrameLocks/>
          </p:cNvGraphicFramePr>
          <p:nvPr>
            <p:extLst>
              <p:ext uri="{D42A27DB-BD31-4B8C-83A1-F6EECF244321}">
                <p14:modId xmlns:p14="http://schemas.microsoft.com/office/powerpoint/2010/main" val="527447438"/>
              </p:ext>
            </p:extLst>
          </p:nvPr>
        </p:nvGraphicFramePr>
        <p:xfrm>
          <a:off x="757238" y="2242868"/>
          <a:ext cx="10958511" cy="42082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95898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2FA3F99-32C5-5E82-494A-E3FA1CF64394}"/>
              </a:ext>
            </a:extLst>
          </p:cNvPr>
          <p:cNvSpPr txBox="1"/>
          <p:nvPr/>
        </p:nvSpPr>
        <p:spPr>
          <a:xfrm>
            <a:off x="1636144" y="2372266"/>
            <a:ext cx="8919712" cy="335906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nSpc>
                <a:spcPct val="150000"/>
              </a:lnSpc>
              <a:spcAft>
                <a:spcPts val="600"/>
              </a:spcAft>
            </a:pPr>
            <a:r>
              <a:rPr lang="en-US" sz="2400" dirty="0"/>
              <a:t>Once a final report has been signed by the study director, it cannot be changed. If there is a need to correct or amplify the report, this must be done by issuing a separate amendment to the report. The amendment must indicate what is being changed, or what is being added to the report. The amendment must be signed by the study director and must be audited by the Quality Assurance Unit (QAT)</a:t>
            </a:r>
          </a:p>
        </p:txBody>
      </p:sp>
      <p:sp>
        <p:nvSpPr>
          <p:cNvPr id="6" name="Title 1">
            <a:extLst>
              <a:ext uri="{FF2B5EF4-FFF2-40B4-BE49-F238E27FC236}">
                <a16:creationId xmlns:a16="http://schemas.microsoft.com/office/drawing/2014/main" id="{360400D3-BADA-C5CD-93C8-63AA9AC8AA2F}"/>
              </a:ext>
            </a:extLst>
          </p:cNvPr>
          <p:cNvSpPr>
            <a:spLocks noGrp="1"/>
          </p:cNvSpPr>
          <p:nvPr>
            <p:ph type="title"/>
          </p:nvPr>
        </p:nvSpPr>
        <p:spPr>
          <a:xfrm>
            <a:off x="2047877" y="1004219"/>
            <a:ext cx="8096245" cy="738317"/>
          </a:xfrm>
        </p:spPr>
        <p:txBody>
          <a:bodyPr/>
          <a:lstStyle/>
          <a:p>
            <a:r>
              <a:rPr lang="en-US" sz="4400" dirty="0"/>
              <a:t>THE FINAL REPORT </a:t>
            </a:r>
          </a:p>
        </p:txBody>
      </p:sp>
    </p:spTree>
    <p:extLst>
      <p:ext uri="{BB962C8B-B14F-4D97-AF65-F5344CB8AC3E}">
        <p14:creationId xmlns:p14="http://schemas.microsoft.com/office/powerpoint/2010/main" val="521758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58822546-B87D-F822-C26F-36C8F254CB7B}"/>
              </a:ext>
            </a:extLst>
          </p:cNvPr>
          <p:cNvGraphicFramePr/>
          <p:nvPr>
            <p:extLst>
              <p:ext uri="{D42A27DB-BD31-4B8C-83A1-F6EECF244321}">
                <p14:modId xmlns:p14="http://schemas.microsoft.com/office/powerpoint/2010/main" val="140958497"/>
              </p:ext>
            </p:extLst>
          </p:nvPr>
        </p:nvGraphicFramePr>
        <p:xfrm>
          <a:off x="614363" y="1216325"/>
          <a:ext cx="11169320" cy="48129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a:extLst>
              <a:ext uri="{FF2B5EF4-FFF2-40B4-BE49-F238E27FC236}">
                <a16:creationId xmlns:a16="http://schemas.microsoft.com/office/drawing/2014/main" id="{293A0CCD-FDAD-EFD6-0EB6-14C8D049D70B}"/>
              </a:ext>
            </a:extLst>
          </p:cNvPr>
          <p:cNvSpPr>
            <a:spLocks noGrp="1"/>
          </p:cNvSpPr>
          <p:nvPr>
            <p:ph type="title"/>
          </p:nvPr>
        </p:nvSpPr>
        <p:spPr>
          <a:xfrm>
            <a:off x="771525" y="1004219"/>
            <a:ext cx="10244138" cy="738317"/>
          </a:xfrm>
        </p:spPr>
        <p:txBody>
          <a:bodyPr/>
          <a:lstStyle/>
          <a:p>
            <a:r>
              <a:rPr lang="en-US" sz="4400" dirty="0"/>
              <a:t>Reporting of study results</a:t>
            </a:r>
          </a:p>
        </p:txBody>
      </p:sp>
    </p:spTree>
    <p:extLst>
      <p:ext uri="{BB962C8B-B14F-4D97-AF65-F5344CB8AC3E}">
        <p14:creationId xmlns:p14="http://schemas.microsoft.com/office/powerpoint/2010/main" val="1924125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B2A2ECF0-85B9-7DDF-E3EC-0DB478598751}"/>
              </a:ext>
            </a:extLst>
          </p:cNvPr>
          <p:cNvGraphicFramePr/>
          <p:nvPr>
            <p:extLst>
              <p:ext uri="{D42A27DB-BD31-4B8C-83A1-F6EECF244321}">
                <p14:modId xmlns:p14="http://schemas.microsoft.com/office/powerpoint/2010/main" val="1592231994"/>
              </p:ext>
            </p:extLst>
          </p:nvPr>
        </p:nvGraphicFramePr>
        <p:xfrm>
          <a:off x="563230" y="2734574"/>
          <a:ext cx="10659736" cy="21738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1">
            <a:extLst>
              <a:ext uri="{FF2B5EF4-FFF2-40B4-BE49-F238E27FC236}">
                <a16:creationId xmlns:a16="http://schemas.microsoft.com/office/drawing/2014/main" id="{DFCD96E6-5440-958E-97EC-BD1B8B28560C}"/>
              </a:ext>
            </a:extLst>
          </p:cNvPr>
          <p:cNvSpPr txBox="1">
            <a:spLocks/>
          </p:cNvSpPr>
          <p:nvPr/>
        </p:nvSpPr>
        <p:spPr bwMode="auto">
          <a:xfrm>
            <a:off x="3441939" y="855783"/>
            <a:ext cx="5308121" cy="597049"/>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lgn="ctr" defTabSz="457200" rtl="0" eaLnBrk="0" fontAlgn="base" hangingPunct="0">
              <a:spcBef>
                <a:spcPct val="0"/>
              </a:spcBef>
              <a:spcAft>
                <a:spcPct val="0"/>
              </a:spcAft>
              <a:defRPr sz="3200" b="1" kern="1200" cap="all" baseline="0">
                <a:solidFill>
                  <a:srgbClr val="C25700"/>
                </a:solidFill>
                <a:latin typeface="Gill Sans MT" panose="020B0502020104020203" pitchFamily="34" charset="0"/>
                <a:ea typeface="+mj-ea"/>
                <a:cs typeface="Arial" panose="020B0604020202020204" pitchFamily="34" charset="0"/>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4800" b="1" i="0" u="none" strike="noStrike" kern="1200" cap="all" spc="0" normalizeH="0" baseline="0" noProof="0" dirty="0">
                <a:ln>
                  <a:noFill/>
                </a:ln>
                <a:solidFill>
                  <a:srgbClr val="C55A11"/>
                </a:solidFill>
                <a:effectLst/>
                <a:uLnTx/>
                <a:uFillTx/>
                <a:latin typeface="Gill Sans MT" panose="020B0502020104020203" pitchFamily="34" charset="0"/>
                <a:ea typeface="+mj-ea"/>
                <a:cs typeface="Arial" panose="020B0604020202020204" pitchFamily="34" charset="0"/>
              </a:rPr>
              <a:t>ARCHIVES</a:t>
            </a:r>
            <a:endParaRPr kumimoji="0" lang="en-US" sz="4400" b="1" i="0" u="none" strike="noStrike" kern="1200" cap="all" spc="0" normalizeH="0" baseline="0" noProof="0" dirty="0">
              <a:ln>
                <a:noFill/>
              </a:ln>
              <a:solidFill>
                <a:srgbClr val="C55A11"/>
              </a:solidFill>
              <a:effectLst/>
              <a:uLnTx/>
              <a:uFillTx/>
              <a:latin typeface="Gill Sans MT" panose="020B0502020104020203" pitchFamily="34" charset="0"/>
              <a:ea typeface="+mj-ea"/>
              <a:cs typeface="Arial" panose="020B0604020202020204" pitchFamily="34" charset="0"/>
            </a:endParaRPr>
          </a:p>
        </p:txBody>
      </p:sp>
    </p:spTree>
    <p:extLst>
      <p:ext uri="{BB962C8B-B14F-4D97-AF65-F5344CB8AC3E}">
        <p14:creationId xmlns:p14="http://schemas.microsoft.com/office/powerpoint/2010/main" val="219082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B2A2ECF0-85B9-7DDF-E3EC-0DB478598751}"/>
              </a:ext>
            </a:extLst>
          </p:cNvPr>
          <p:cNvGraphicFramePr/>
          <p:nvPr>
            <p:extLst>
              <p:ext uri="{D42A27DB-BD31-4B8C-83A1-F6EECF244321}">
                <p14:modId xmlns:p14="http://schemas.microsoft.com/office/powerpoint/2010/main" val="1182204404"/>
              </p:ext>
            </p:extLst>
          </p:nvPr>
        </p:nvGraphicFramePr>
        <p:xfrm>
          <a:off x="873961" y="2656936"/>
          <a:ext cx="10702687" cy="23377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1">
            <a:extLst>
              <a:ext uri="{FF2B5EF4-FFF2-40B4-BE49-F238E27FC236}">
                <a16:creationId xmlns:a16="http://schemas.microsoft.com/office/drawing/2014/main" id="{DFCD96E6-5440-958E-97EC-BD1B8B28560C}"/>
              </a:ext>
            </a:extLst>
          </p:cNvPr>
          <p:cNvSpPr txBox="1">
            <a:spLocks/>
          </p:cNvSpPr>
          <p:nvPr/>
        </p:nvSpPr>
        <p:spPr bwMode="auto">
          <a:xfrm>
            <a:off x="2101969" y="873036"/>
            <a:ext cx="7988061" cy="597049"/>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lgn="ctr" defTabSz="457200" rtl="0" eaLnBrk="0" fontAlgn="base" hangingPunct="0">
              <a:spcBef>
                <a:spcPct val="0"/>
              </a:spcBef>
              <a:spcAft>
                <a:spcPct val="0"/>
              </a:spcAft>
              <a:defRPr sz="3200" b="1" kern="1200" cap="all" baseline="0">
                <a:solidFill>
                  <a:srgbClr val="C25700"/>
                </a:solidFill>
                <a:latin typeface="Gill Sans MT" panose="020B0502020104020203" pitchFamily="34" charset="0"/>
                <a:ea typeface="+mj-ea"/>
                <a:cs typeface="Arial" panose="020B0604020202020204" pitchFamily="34" charset="0"/>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a:lstStyle>
          <a:p>
            <a:pPr>
              <a:defRPr/>
            </a:pPr>
            <a:r>
              <a:rPr kumimoji="0" lang="en-US" sz="4800" b="1" i="0" u="none" strike="noStrike" kern="1200" cap="all" spc="0" normalizeH="0" baseline="0" noProof="0" dirty="0">
                <a:ln>
                  <a:noFill/>
                </a:ln>
                <a:solidFill>
                  <a:srgbClr val="C55A11"/>
                </a:solidFill>
                <a:effectLst/>
                <a:uLnTx/>
                <a:uFillTx/>
                <a:latin typeface="Gill Sans MT" panose="020B0502020104020203" pitchFamily="34" charset="0"/>
                <a:ea typeface="+mj-ea"/>
                <a:cs typeface="Arial" panose="020B0604020202020204" pitchFamily="34" charset="0"/>
              </a:rPr>
              <a:t>ARCHIVES</a:t>
            </a:r>
          </a:p>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4800" b="1" i="0" u="none" strike="noStrike" kern="1200" cap="all" spc="0" normalizeH="0" baseline="0" noProof="0" dirty="0">
              <a:ln>
                <a:noFill/>
              </a:ln>
              <a:solidFill>
                <a:srgbClr val="C55A11"/>
              </a:solidFill>
              <a:effectLst/>
              <a:uLnTx/>
              <a:uFillTx/>
              <a:latin typeface="Gill Sans MT" panose="020B0502020104020203" pitchFamily="34" charset="0"/>
              <a:ea typeface="+mj-ea"/>
              <a:cs typeface="Arial" panose="020B0604020202020204" pitchFamily="34" charset="0"/>
            </a:endParaRPr>
          </a:p>
        </p:txBody>
      </p:sp>
    </p:spTree>
    <p:extLst>
      <p:ext uri="{BB962C8B-B14F-4D97-AF65-F5344CB8AC3E}">
        <p14:creationId xmlns:p14="http://schemas.microsoft.com/office/powerpoint/2010/main" val="93336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FB3FF-202C-FCEE-75C4-BF7979454E3C}"/>
              </a:ext>
            </a:extLst>
          </p:cNvPr>
          <p:cNvSpPr txBox="1">
            <a:spLocks/>
          </p:cNvSpPr>
          <p:nvPr/>
        </p:nvSpPr>
        <p:spPr bwMode="auto">
          <a:xfrm>
            <a:off x="445699" y="2483676"/>
            <a:ext cx="7042030" cy="2147978"/>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lgn="ctr" defTabSz="457200" rtl="0" eaLnBrk="0" fontAlgn="base" hangingPunct="0">
              <a:spcBef>
                <a:spcPct val="0"/>
              </a:spcBef>
              <a:spcAft>
                <a:spcPct val="0"/>
              </a:spcAft>
              <a:defRPr sz="3200" b="1" kern="1200" cap="all" baseline="0">
                <a:solidFill>
                  <a:srgbClr val="C25700"/>
                </a:solidFill>
                <a:latin typeface="Gill Sans MT" panose="020B0502020104020203" pitchFamily="34" charset="0"/>
                <a:ea typeface="+mj-ea"/>
                <a:cs typeface="Arial" panose="020B0604020202020204" pitchFamily="34" charset="0"/>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a:lstStyle>
          <a:p>
            <a:pPr marL="800100" lvl="1" indent="-342900" algn="l">
              <a:spcBef>
                <a:spcPts val="1800"/>
              </a:spcBef>
              <a:spcAft>
                <a:spcPts val="0"/>
              </a:spcAft>
              <a:buFont typeface="Wingdings" panose="05000000000000000000" pitchFamily="2" charset="2"/>
              <a:buChar char="q"/>
              <a:defRPr/>
            </a:pPr>
            <a:r>
              <a:rPr lang="en-US" sz="2200" dirty="0">
                <a:cs typeface="Arial"/>
              </a:rPr>
              <a:t>Long-term secure storage and fast data retrieval</a:t>
            </a:r>
          </a:p>
          <a:p>
            <a:pPr marL="800100" lvl="1" indent="-342900" algn="l">
              <a:spcBef>
                <a:spcPts val="1800"/>
              </a:spcBef>
              <a:spcAft>
                <a:spcPts val="0"/>
              </a:spcAft>
              <a:buFont typeface="Wingdings" panose="05000000000000000000" pitchFamily="2" charset="2"/>
              <a:buChar char="q"/>
              <a:defRPr/>
            </a:pPr>
            <a:r>
              <a:rPr lang="en-US" sz="2200" dirty="0">
                <a:cs typeface="Arial"/>
              </a:rPr>
              <a:t>Contains all original scientific data, master documents, reports, etc.</a:t>
            </a:r>
          </a:p>
          <a:p>
            <a:pPr marL="800100" lvl="1" indent="-342900" algn="l">
              <a:spcBef>
                <a:spcPts val="1800"/>
              </a:spcBef>
              <a:spcAft>
                <a:spcPts val="0"/>
              </a:spcAft>
              <a:buFont typeface="Wingdings" panose="05000000000000000000" pitchFamily="2" charset="2"/>
              <a:buChar char="q"/>
              <a:defRPr/>
            </a:pPr>
            <a:r>
              <a:rPr lang="en-US" sz="2200" dirty="0">
                <a:cs typeface="Arial"/>
              </a:rPr>
              <a:t>Endpoint of regulated work</a:t>
            </a:r>
          </a:p>
        </p:txBody>
      </p:sp>
      <p:sp>
        <p:nvSpPr>
          <p:cNvPr id="3" name="Title 1">
            <a:extLst>
              <a:ext uri="{FF2B5EF4-FFF2-40B4-BE49-F238E27FC236}">
                <a16:creationId xmlns:a16="http://schemas.microsoft.com/office/drawing/2014/main" id="{28637175-8FE8-CF68-48E7-C47D4561B4BB}"/>
              </a:ext>
            </a:extLst>
          </p:cNvPr>
          <p:cNvSpPr txBox="1">
            <a:spLocks/>
          </p:cNvSpPr>
          <p:nvPr/>
        </p:nvSpPr>
        <p:spPr bwMode="auto">
          <a:xfrm>
            <a:off x="2399581" y="873036"/>
            <a:ext cx="7392838" cy="597049"/>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lgn="ctr" defTabSz="457200" rtl="0" eaLnBrk="0" fontAlgn="base" hangingPunct="0">
              <a:spcBef>
                <a:spcPct val="0"/>
              </a:spcBef>
              <a:spcAft>
                <a:spcPct val="0"/>
              </a:spcAft>
              <a:defRPr sz="3200" b="1" kern="1200" cap="all" baseline="0">
                <a:solidFill>
                  <a:srgbClr val="C25700"/>
                </a:solidFill>
                <a:latin typeface="Gill Sans MT" panose="020B0502020104020203" pitchFamily="34" charset="0"/>
                <a:ea typeface="+mj-ea"/>
                <a:cs typeface="Arial" panose="020B0604020202020204" pitchFamily="34" charset="0"/>
              </a:defRPr>
            </a:lvl1pPr>
            <a:lvl2pPr algn="ctr" defTabSz="457200" rtl="0" eaLnBrk="0" fontAlgn="base" hangingPunct="0">
              <a:spcBef>
                <a:spcPct val="0"/>
              </a:spcBef>
              <a:spcAft>
                <a:spcPct val="0"/>
              </a:spcAft>
              <a:defRPr sz="4400">
                <a:solidFill>
                  <a:schemeClr val="tx1"/>
                </a:solidFill>
                <a:latin typeface="Gill Sans MT" panose="020B0502020104020203" pitchFamily="34" charset="0"/>
              </a:defRPr>
            </a:lvl2pPr>
            <a:lvl3pPr algn="ctr" defTabSz="457200" rtl="0" eaLnBrk="0" fontAlgn="base" hangingPunct="0">
              <a:spcBef>
                <a:spcPct val="0"/>
              </a:spcBef>
              <a:spcAft>
                <a:spcPct val="0"/>
              </a:spcAft>
              <a:defRPr sz="4400">
                <a:solidFill>
                  <a:schemeClr val="tx1"/>
                </a:solidFill>
                <a:latin typeface="Gill Sans MT" panose="020B0502020104020203" pitchFamily="34" charset="0"/>
              </a:defRPr>
            </a:lvl3pPr>
            <a:lvl4pPr algn="ctr" defTabSz="457200" rtl="0" eaLnBrk="0" fontAlgn="base" hangingPunct="0">
              <a:spcBef>
                <a:spcPct val="0"/>
              </a:spcBef>
              <a:spcAft>
                <a:spcPct val="0"/>
              </a:spcAft>
              <a:defRPr sz="4400">
                <a:solidFill>
                  <a:schemeClr val="tx1"/>
                </a:solidFill>
                <a:latin typeface="Gill Sans MT" panose="020B0502020104020203" pitchFamily="34" charset="0"/>
              </a:defRPr>
            </a:lvl4pPr>
            <a:lvl5pPr algn="ctr" defTabSz="457200" rtl="0" eaLnBrk="0" fontAlgn="base" hangingPunct="0">
              <a:spcBef>
                <a:spcPct val="0"/>
              </a:spcBef>
              <a:spcAft>
                <a:spcPct val="0"/>
              </a:spcAft>
              <a:defRPr sz="4400">
                <a:solidFill>
                  <a:schemeClr val="tx1"/>
                </a:solidFill>
                <a:latin typeface="Gill Sans MT" panose="020B0502020104020203" pitchFamily="34" charset="0"/>
              </a:defRPr>
            </a:lvl5pPr>
            <a:lvl6pPr marL="457200" algn="ctr" defTabSz="457200" rtl="0" fontAlgn="base">
              <a:spcBef>
                <a:spcPct val="0"/>
              </a:spcBef>
              <a:spcAft>
                <a:spcPct val="0"/>
              </a:spcAft>
              <a:defRPr sz="4400">
                <a:solidFill>
                  <a:schemeClr val="tx1"/>
                </a:solidFill>
                <a:latin typeface="Gill Sans MT" panose="020B0502020104020203" pitchFamily="34" charset="0"/>
              </a:defRPr>
            </a:lvl6pPr>
            <a:lvl7pPr marL="914400" algn="ctr" defTabSz="457200" rtl="0" fontAlgn="base">
              <a:spcBef>
                <a:spcPct val="0"/>
              </a:spcBef>
              <a:spcAft>
                <a:spcPct val="0"/>
              </a:spcAft>
              <a:defRPr sz="4400">
                <a:solidFill>
                  <a:schemeClr val="tx1"/>
                </a:solidFill>
                <a:latin typeface="Gill Sans MT" panose="020B0502020104020203" pitchFamily="34" charset="0"/>
              </a:defRPr>
            </a:lvl7pPr>
            <a:lvl8pPr marL="1371600" algn="ctr" defTabSz="457200" rtl="0" fontAlgn="base">
              <a:spcBef>
                <a:spcPct val="0"/>
              </a:spcBef>
              <a:spcAft>
                <a:spcPct val="0"/>
              </a:spcAft>
              <a:defRPr sz="4400">
                <a:solidFill>
                  <a:schemeClr val="tx1"/>
                </a:solidFill>
                <a:latin typeface="Gill Sans MT" panose="020B0502020104020203" pitchFamily="34" charset="0"/>
              </a:defRPr>
            </a:lvl8pPr>
            <a:lvl9pPr marL="1828800" algn="ctr" defTabSz="457200" rtl="0" fontAlgn="base">
              <a:spcBef>
                <a:spcPct val="0"/>
              </a:spcBef>
              <a:spcAft>
                <a:spcPct val="0"/>
              </a:spcAft>
              <a:defRPr sz="4400">
                <a:solidFill>
                  <a:schemeClr val="tx1"/>
                </a:solidFill>
                <a:latin typeface="Gill Sans MT" panose="020B0502020104020203" pitchFamily="34" charset="0"/>
              </a:defRPr>
            </a:lvl9p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4800" b="1" i="0" u="none" strike="noStrike" kern="1200" cap="all" spc="0" normalizeH="0" baseline="0" noProof="0" dirty="0">
                <a:ln>
                  <a:noFill/>
                </a:ln>
                <a:solidFill>
                  <a:srgbClr val="C55A11"/>
                </a:solidFill>
                <a:effectLst/>
                <a:uLnTx/>
                <a:uFillTx/>
                <a:latin typeface="Gill Sans MT" panose="020B0502020104020203" pitchFamily="34" charset="0"/>
                <a:ea typeface="+mj-ea"/>
                <a:cs typeface="Arial" panose="020B0604020202020204" pitchFamily="34" charset="0"/>
              </a:rPr>
              <a:t>ARCHIVES: FUNCTION </a:t>
            </a:r>
          </a:p>
        </p:txBody>
      </p:sp>
      <p:sp>
        <p:nvSpPr>
          <p:cNvPr id="5" name="TextBox 4">
            <a:extLst>
              <a:ext uri="{FF2B5EF4-FFF2-40B4-BE49-F238E27FC236}">
                <a16:creationId xmlns:a16="http://schemas.microsoft.com/office/drawing/2014/main" id="{D6A32868-8022-CAAA-E260-5E2C97277CA4}"/>
              </a:ext>
            </a:extLst>
          </p:cNvPr>
          <p:cNvSpPr txBox="1"/>
          <p:nvPr/>
        </p:nvSpPr>
        <p:spPr>
          <a:xfrm>
            <a:off x="7487730" y="2875002"/>
            <a:ext cx="3899498" cy="178510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US" sz="2200" b="0" i="1" u="none" strike="noStrike" baseline="0" dirty="0">
                <a:solidFill>
                  <a:srgbClr val="000000"/>
                </a:solidFill>
                <a:latin typeface="Gill Sans MT" panose="020B0502020104020203" pitchFamily="34" charset="0"/>
              </a:rPr>
              <a:t>To consider</a:t>
            </a:r>
          </a:p>
          <a:p>
            <a:pPr algn="ctr"/>
            <a:r>
              <a:rPr lang="en-US" sz="2200" b="0" i="1" u="none" strike="noStrike" baseline="0" dirty="0">
                <a:solidFill>
                  <a:srgbClr val="000000"/>
                </a:solidFill>
                <a:latin typeface="Gill Sans MT" panose="020B0502020104020203" pitchFamily="34" charset="0"/>
              </a:rPr>
              <a:t>It is important to guarantee that all the data are transferred and that there is a record of what is transferred</a:t>
            </a:r>
          </a:p>
        </p:txBody>
      </p:sp>
    </p:spTree>
    <p:extLst>
      <p:ext uri="{BB962C8B-B14F-4D97-AF65-F5344CB8AC3E}">
        <p14:creationId xmlns:p14="http://schemas.microsoft.com/office/powerpoint/2010/main" val="4113120018"/>
      </p:ext>
    </p:extLst>
  </p:cSld>
  <p:clrMapOvr>
    <a:masterClrMapping/>
  </p:clrMapOvr>
</p:sld>
</file>

<file path=ppt/theme/theme1.xml><?xml version="1.0" encoding="utf-8"?>
<a:theme xmlns:a="http://schemas.openxmlformats.org/drawingml/2006/main" name="Title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LSIL Widescreen PPT template 2022  -  Compatibility Mode" id="{BB4FC0E5-1AC8-42A7-B82D-1283B3C3DFDB}" vid="{88DF4D2C-586D-4541-BADF-B249C5EEECA4}"/>
    </a:ext>
  </a:extLst>
</a:theme>
</file>

<file path=ppt/theme/theme2.xml><?xml version="1.0" encoding="utf-8"?>
<a:theme xmlns:a="http://schemas.openxmlformats.org/drawingml/2006/main" name="Content Slides">
  <a:themeElements>
    <a:clrScheme name="FTF_Color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799B5"/>
      </a:accent5>
      <a:accent6>
        <a:srgbClr val="D37D28"/>
      </a:accent6>
      <a:hlink>
        <a:srgbClr val="0000FF"/>
      </a:hlink>
      <a:folHlink>
        <a:srgbClr val="800080"/>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LSIL Widescreen PPT template 2022  -  Compatibility Mode" id="{BB4FC0E5-1AC8-42A7-B82D-1283B3C3DFDB}" vid="{00DFB5C1-D665-4F19-9EAF-C6110DB5BA6E}"/>
    </a:ext>
  </a:extLst>
</a:theme>
</file>

<file path=ppt/theme/theme3.xml><?xml version="1.0" encoding="utf-8"?>
<a:theme xmlns:a="http://schemas.openxmlformats.org/drawingml/2006/main" name="Feed the Future-only branded blank">
  <a:themeElements>
    <a:clrScheme name="FTF_Color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799B5"/>
      </a:accent5>
      <a:accent6>
        <a:srgbClr val="D37D28"/>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LSIL Widescreen PPT template 2022  -  Compatibility Mode" id="{BB4FC0E5-1AC8-42A7-B82D-1283B3C3DFDB}" vid="{DE9E3B4F-FDE1-4B64-9B89-056BD7316A41}"/>
    </a:ext>
  </a:extLst>
</a:theme>
</file>

<file path=ppt/theme/theme4.xml><?xml version="1.0" encoding="utf-8"?>
<a:theme xmlns:a="http://schemas.openxmlformats.org/drawingml/2006/main" name="1_Feed the Future-only branded blank">
  <a:themeElements>
    <a:clrScheme name="FTF_Color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799B5"/>
      </a:accent5>
      <a:accent6>
        <a:srgbClr val="D37D28"/>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LSIL Widescreen PPT template 2022  -  Compatibility Mode" id="{BB4FC0E5-1AC8-42A7-B82D-1283B3C3DFDB}" vid="{4C398D5B-2E55-435B-836E-AEF8D0EF2199}"/>
    </a:ext>
  </a:extLst>
</a:theme>
</file>

<file path=ppt/theme/theme5.xml><?xml version="1.0" encoding="utf-8"?>
<a:theme xmlns:a="http://schemas.openxmlformats.org/drawingml/2006/main" name="1_Content Slides">
  <a:themeElements>
    <a:clrScheme name="FTF_Color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799B5"/>
      </a:accent5>
      <a:accent6>
        <a:srgbClr val="D37D28"/>
      </a:accent6>
      <a:hlink>
        <a:srgbClr val="0000FF"/>
      </a:hlink>
      <a:folHlink>
        <a:srgbClr val="800080"/>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LSIL Widescreen PPT template 2022  -  Compatibility Mode" id="{BB4FC0E5-1AC8-42A7-B82D-1283B3C3DFDB}" vid="{AA1ABD90-5BC5-4B67-9FA6-0B7EAA7B1840}"/>
    </a:ext>
  </a:extLst>
</a:theme>
</file>

<file path=ppt/theme/theme6.xml><?xml version="1.0" encoding="utf-8"?>
<a:theme xmlns:a="http://schemas.openxmlformats.org/drawingml/2006/main" name="Closing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LSIL Widescreen PPT template 2022  -  Compatibility Mode" id="{BB4FC0E5-1AC8-42A7-B82D-1283B3C3DFDB}" vid="{2F2C30D2-A155-4EF3-958C-7AD74E53249E}"/>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4E99547EE107245AA63AAFE1B907A6C" ma:contentTypeVersion="16" ma:contentTypeDescription="Create a new document." ma:contentTypeScope="" ma:versionID="2f5bb5c20004e277d8ef89200eb75960">
  <xsd:schema xmlns:xsd="http://www.w3.org/2001/XMLSchema" xmlns:xs="http://www.w3.org/2001/XMLSchema" xmlns:p="http://schemas.microsoft.com/office/2006/metadata/properties" xmlns:ns2="ca92f18b-e98e-4ac2-9366-24e20b74cc85" xmlns:ns3="72dd9003-4c32-4172-aded-c42a49a6cc31" targetNamespace="http://schemas.microsoft.com/office/2006/metadata/properties" ma:root="true" ma:fieldsID="2f0b76d90607339c8e1525e2564f4125" ns2:_="" ns3:_="">
    <xsd:import namespace="ca92f18b-e98e-4ac2-9366-24e20b74cc85"/>
    <xsd:import namespace="72dd9003-4c32-4172-aded-c42a49a6cc3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92f18b-e98e-4ac2-9366-24e20b74cc8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a0c477a-f09e-4137-8c49-77869fdcca91"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2dd9003-4c32-4172-aded-c42a49a6cc3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2adab572-062c-4750-a417-21f0b0ad7a68}" ma:internalName="TaxCatchAll" ma:showField="CatchAllData" ma:web="72dd9003-4c32-4172-aded-c42a49a6cc3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72dd9003-4c32-4172-aded-c42a49a6cc31" xsi:nil="true"/>
    <lcf76f155ced4ddcb4097134ff3c332f xmlns="ca92f18b-e98e-4ac2-9366-24e20b74cc85">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F692D0E-374F-4C4C-B27C-B824078B1B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a92f18b-e98e-4ac2-9366-24e20b74cc85"/>
    <ds:schemaRef ds:uri="72dd9003-4c32-4172-aded-c42a49a6cc3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FBEC582-9393-41AE-8057-68B6D767470C}">
  <ds:schemaRefs>
    <ds:schemaRef ds:uri="http://schemas.openxmlformats.org/package/2006/metadata/core-properties"/>
    <ds:schemaRef ds:uri="http://schemas.microsoft.com/office/2006/documentManagement/types"/>
    <ds:schemaRef ds:uri="ca92f18b-e98e-4ac2-9366-24e20b74cc85"/>
    <ds:schemaRef ds:uri="72dd9003-4c32-4172-aded-c42a49a6cc31"/>
    <ds:schemaRef ds:uri="http://purl.org/dc/dcmitype/"/>
    <ds:schemaRef ds:uri="http://purl.org/dc/terms/"/>
    <ds:schemaRef ds:uri="http://purl.org/dc/elements/1.1/"/>
    <ds:schemaRef ds:uri="http://schemas.microsoft.com/office/infopath/2007/PartnerControl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E9A92F9C-931E-4EF5-83B1-D237019A069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LSIL Widescreen PPT template 2022</Template>
  <TotalTime>7872</TotalTime>
  <Words>1072</Words>
  <Application>Microsoft Macintosh PowerPoint</Application>
  <PresentationFormat>Widescreen</PresentationFormat>
  <Paragraphs>134</Paragraphs>
  <Slides>27</Slides>
  <Notes>17</Notes>
  <HiddenSlides>0</HiddenSlides>
  <MMClips>0</MMClips>
  <ScaleCrop>false</ScaleCrop>
  <HeadingPairs>
    <vt:vector size="6" baseType="variant">
      <vt:variant>
        <vt:lpstr>Fonts Used</vt:lpstr>
      </vt:variant>
      <vt:variant>
        <vt:i4>6</vt:i4>
      </vt:variant>
      <vt:variant>
        <vt:lpstr>Theme</vt:lpstr>
      </vt:variant>
      <vt:variant>
        <vt:i4>6</vt:i4>
      </vt:variant>
      <vt:variant>
        <vt:lpstr>Slide Titles</vt:lpstr>
      </vt:variant>
      <vt:variant>
        <vt:i4>27</vt:i4>
      </vt:variant>
    </vt:vector>
  </HeadingPairs>
  <TitlesOfParts>
    <vt:vector size="39" baseType="lpstr">
      <vt:lpstr>Arial</vt:lpstr>
      <vt:lpstr>Avenir Next LT Pro</vt:lpstr>
      <vt:lpstr>Calibri</vt:lpstr>
      <vt:lpstr>Courier New</vt:lpstr>
      <vt:lpstr>Gill Sans MT</vt:lpstr>
      <vt:lpstr>Wingdings</vt:lpstr>
      <vt:lpstr>Title Slide</vt:lpstr>
      <vt:lpstr>Content Slides</vt:lpstr>
      <vt:lpstr>Feed the Future-only branded blank</vt:lpstr>
      <vt:lpstr>1_Feed the Future-only branded blank</vt:lpstr>
      <vt:lpstr>1_Content Slides</vt:lpstr>
      <vt:lpstr>Closing Slides</vt:lpstr>
      <vt:lpstr>PowerPoint Presentation</vt:lpstr>
      <vt:lpstr>PowerPoint Presentation</vt:lpstr>
      <vt:lpstr>PowerPoint Presentation</vt:lpstr>
      <vt:lpstr>What SHOULD BE INCLUDED IN THE FINAL REPORT? </vt:lpstr>
      <vt:lpstr>THE FINAL REPORT </vt:lpstr>
      <vt:lpstr>Reporting of study results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Harper, Jim W</dc:creator>
  <cp:lastModifiedBy>Ludgate,Nargiza</cp:lastModifiedBy>
  <cp:revision>73</cp:revision>
  <dcterms:created xsi:type="dcterms:W3CDTF">2022-06-14T17:18:14Z</dcterms:created>
  <dcterms:modified xsi:type="dcterms:W3CDTF">2023-06-22T03:52:15Z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0x01010014E99547EE107245AA63AAFE1B907A6C</vt:lpwstr>
  </property>
  <property fmtid="{D5CDD505-2E9C-101B-9397-08002B2CF9AE}" pid="3" name="MediaServiceImageTags">
    <vt:lpwstr/>
  </property>
</Properties>
</file>