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4"/>
    <p:sldMasterId id="2147483686" r:id="rId5"/>
    <p:sldMasterId id="2147483706" r:id="rId6"/>
    <p:sldMasterId id="2147483710" r:id="rId7"/>
    <p:sldMasterId id="2147483701" r:id="rId8"/>
  </p:sldMasterIdLst>
  <p:notesMasterIdLst>
    <p:notesMasterId r:id="rId19"/>
  </p:notesMasterIdLst>
  <p:handoutMasterIdLst>
    <p:handoutMasterId r:id="rId20"/>
  </p:handoutMasterIdLst>
  <p:sldIdLst>
    <p:sldId id="534" r:id="rId9"/>
    <p:sldId id="679" r:id="rId10"/>
    <p:sldId id="687" r:id="rId11"/>
    <p:sldId id="684" r:id="rId12"/>
    <p:sldId id="686" r:id="rId13"/>
    <p:sldId id="690" r:id="rId14"/>
    <p:sldId id="688" r:id="rId15"/>
    <p:sldId id="689" r:id="rId16"/>
    <p:sldId id="681" r:id="rId17"/>
    <p:sldId id="28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hn, Andrea B" initials="BAB" lastIdx="2" clrIdx="0">
    <p:extLst>
      <p:ext uri="{19B8F6BF-5375-455C-9EA6-DF929625EA0E}">
        <p15:presenceInfo xmlns:p15="http://schemas.microsoft.com/office/powerpoint/2012/main" userId="Bohn, Andrea B" providerId="None"/>
      </p:ext>
    </p:extLst>
  </p:cmAuthor>
  <p:cmAuthor id="2" name="Bohn,Andrea B" initials="BB" lastIdx="10" clrIdx="1">
    <p:extLst>
      <p:ext uri="{19B8F6BF-5375-455C-9EA6-DF929625EA0E}">
        <p15:presenceInfo xmlns:p15="http://schemas.microsoft.com/office/powerpoint/2012/main" userId="S::abohn@ufl.edu::58db57ce-5f1e-4d64-b1fa-7bf285c7878e" providerId="AD"/>
      </p:ext>
    </p:extLst>
  </p:cmAuthor>
  <p:cmAuthor id="3" name="Adesogan,Adegbola Tolulope" initials="AT" lastIdx="3" clrIdx="2">
    <p:extLst>
      <p:ext uri="{19B8F6BF-5375-455C-9EA6-DF929625EA0E}">
        <p15:presenceInfo xmlns:p15="http://schemas.microsoft.com/office/powerpoint/2012/main" userId="S::adesogan@ufl.edu::30155982-3e4f-4872-a50f-18c4bcde243b" providerId="AD"/>
      </p:ext>
    </p:extLst>
  </p:cmAuthor>
  <p:cmAuthor id="4" name="Hendrickx,Saskia" initials="He" lastIdx="3" clrIdx="3">
    <p:extLst>
      <p:ext uri="{19B8F6BF-5375-455C-9EA6-DF929625EA0E}">
        <p15:presenceInfo xmlns:p15="http://schemas.microsoft.com/office/powerpoint/2012/main" userId="S::scjhendrickx@ufl.edu::2928d953-128c-4a0f-b0b0-7a9540af4d5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7C9A"/>
    <a:srgbClr val="4799B5"/>
    <a:srgbClr val="2C558B"/>
    <a:srgbClr val="D37D28"/>
    <a:srgbClr val="558BFF"/>
    <a:srgbClr val="94A545"/>
    <a:srgbClr val="000000"/>
    <a:srgbClr val="3C7E94"/>
    <a:srgbClr val="BA6324"/>
    <a:srgbClr val="788D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2EB88F-FCF1-4F4B-ACB7-182470C70ACE}" v="1" dt="2024-11-05T19:23:48.1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15"/>
    <p:restoredTop sz="95820" autoAdjust="0"/>
  </p:normalViewPr>
  <p:slideViewPr>
    <p:cSldViewPr snapToGrid="0">
      <p:cViewPr varScale="1">
        <p:scale>
          <a:sx n="107" d="100"/>
          <a:sy n="107" d="100"/>
        </p:scale>
        <p:origin x="552" y="160"/>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dgate,Nargiza" userId="S::rnargiza@ufl.edu::000fff5d-da05-4fb9-b2a4-d90a3fcede59" providerId="AD" clId="Web-{00CFC409-3CB5-4EEC-8D58-365A8CF41ADF}"/>
    <pc:docChg chg="modSld">
      <pc:chgData name="Ludgate,Nargiza" userId="S::rnargiza@ufl.edu::000fff5d-da05-4fb9-b2a4-d90a3fcede59" providerId="AD" clId="Web-{00CFC409-3CB5-4EEC-8D58-365A8CF41ADF}" dt="2024-09-24T10:00:07.653" v="1" actId="20577"/>
      <pc:docMkLst>
        <pc:docMk/>
      </pc:docMkLst>
      <pc:sldChg chg="modSp">
        <pc:chgData name="Ludgate,Nargiza" userId="S::rnargiza@ufl.edu::000fff5d-da05-4fb9-b2a4-d90a3fcede59" providerId="AD" clId="Web-{00CFC409-3CB5-4EEC-8D58-365A8CF41ADF}" dt="2024-09-24T10:00:07.653" v="1" actId="20577"/>
        <pc:sldMkLst>
          <pc:docMk/>
          <pc:sldMk cId="3769536645" sldId="534"/>
        </pc:sldMkLst>
        <pc:spChg chg="mod">
          <ac:chgData name="Ludgate,Nargiza" userId="S::rnargiza@ufl.edu::000fff5d-da05-4fb9-b2a4-d90a3fcede59" providerId="AD" clId="Web-{00CFC409-3CB5-4EEC-8D58-365A8CF41ADF}" dt="2024-09-24T10:00:07.653" v="1" actId="20577"/>
          <ac:spMkLst>
            <pc:docMk/>
            <pc:sldMk cId="3769536645" sldId="534"/>
            <ac:spMk id="6" creationId="{CC1D489F-21AD-45AD-AF3E-E7AC51A43FCC}"/>
          </ac:spMkLst>
        </pc:spChg>
      </pc:sldChg>
    </pc:docChg>
  </pc:docChgLst>
  <pc:docChgLst>
    <pc:chgData clId="Web-{64B6B71A-80F5-0C07-D8E0-2129D72FE6FE}"/>
    <pc:docChg chg="modSld">
      <pc:chgData name="" userId="" providerId="" clId="Web-{64B6B71A-80F5-0C07-D8E0-2129D72FE6FE}" dt="2024-09-15T01:57:07.992" v="12" actId="20577"/>
      <pc:docMkLst>
        <pc:docMk/>
      </pc:docMkLst>
      <pc:sldChg chg="modSp">
        <pc:chgData name="" userId="" providerId="" clId="Web-{64B6B71A-80F5-0C07-D8E0-2129D72FE6FE}" dt="2024-09-15T01:57:07.992" v="12" actId="20577"/>
        <pc:sldMkLst>
          <pc:docMk/>
          <pc:sldMk cId="3544771761" sldId="679"/>
        </pc:sldMkLst>
        <pc:spChg chg="mod">
          <ac:chgData name="" userId="" providerId="" clId="Web-{64B6B71A-80F5-0C07-D8E0-2129D72FE6FE}" dt="2024-09-15T01:57:07.992" v="12" actId="20577"/>
          <ac:spMkLst>
            <pc:docMk/>
            <pc:sldMk cId="3544771761" sldId="679"/>
            <ac:spMk id="3" creationId="{042AE1EF-FA03-4965-B85D-64572216851B}"/>
          </ac:spMkLst>
        </pc:spChg>
      </pc:sldChg>
    </pc:docChg>
  </pc:docChgLst>
  <pc:docChgLst>
    <pc:chgData name="Ludgate,Nargiza" userId="000fff5d-da05-4fb9-b2a4-d90a3fcede59" providerId="ADAL" clId="{062EB88F-FCF1-4F4B-ACB7-182470C70ACE}"/>
    <pc:docChg chg="modSld">
      <pc:chgData name="Ludgate,Nargiza" userId="000fff5d-da05-4fb9-b2a4-d90a3fcede59" providerId="ADAL" clId="{062EB88F-FCF1-4F4B-ACB7-182470C70ACE}" dt="2024-11-05T19:24:37.632" v="28" actId="14100"/>
      <pc:docMkLst>
        <pc:docMk/>
      </pc:docMkLst>
      <pc:sldChg chg="addSp modSp mod">
        <pc:chgData name="Ludgate,Nargiza" userId="000fff5d-da05-4fb9-b2a4-d90a3fcede59" providerId="ADAL" clId="{062EB88F-FCF1-4F4B-ACB7-182470C70ACE}" dt="2024-11-05T19:24:37.632" v="28" actId="14100"/>
        <pc:sldMkLst>
          <pc:docMk/>
          <pc:sldMk cId="3437037157" sldId="690"/>
        </pc:sldMkLst>
        <pc:spChg chg="mod">
          <ac:chgData name="Ludgate,Nargiza" userId="000fff5d-da05-4fb9-b2a4-d90a3fcede59" providerId="ADAL" clId="{062EB88F-FCF1-4F4B-ACB7-182470C70ACE}" dt="2024-11-05T19:24:37.632" v="28" actId="14100"/>
          <ac:spMkLst>
            <pc:docMk/>
            <pc:sldMk cId="3437037157" sldId="690"/>
            <ac:spMk id="6" creationId="{0169D73E-3D09-6888-0BEE-EB9B73B2FC1C}"/>
          </ac:spMkLst>
        </pc:spChg>
        <pc:picChg chg="add mod">
          <ac:chgData name="Ludgate,Nargiza" userId="000fff5d-da05-4fb9-b2a4-d90a3fcede59" providerId="ADAL" clId="{062EB88F-FCF1-4F4B-ACB7-182470C70ACE}" dt="2024-11-05T19:23:54.371" v="5" actId="1076"/>
          <ac:picMkLst>
            <pc:docMk/>
            <pc:sldMk cId="3437037157" sldId="690"/>
            <ac:picMk id="4" creationId="{326914F9-99AF-CA73-554C-528CCC83BA42}"/>
          </ac:picMkLst>
        </pc:picChg>
      </pc:sldChg>
    </pc:docChg>
  </pc:docChgLst>
  <pc:docChgLst>
    <pc:chgData name="taryndev" userId="S::taryndev_gmail.com#ext#@uflorida.onmicrosoft.com::81c77233-f19a-4c58-8789-02fb8ac1a8fe" providerId="AD" clId="Web-{64B6B71A-80F5-0C07-D8E0-2129D72FE6FE}"/>
    <pc:docChg chg="addSld modSld">
      <pc:chgData name="taryndev" userId="S::taryndev_gmail.com#ext#@uflorida.onmicrosoft.com::81c77233-f19a-4c58-8789-02fb8ac1a8fe" providerId="AD" clId="Web-{64B6B71A-80F5-0C07-D8E0-2129D72FE6FE}" dt="2024-09-15T02:00:52.764" v="147" actId="20577"/>
      <pc:docMkLst>
        <pc:docMk/>
      </pc:docMkLst>
      <pc:sldChg chg="modSp">
        <pc:chgData name="taryndev" userId="S::taryndev_gmail.com#ext#@uflorida.onmicrosoft.com::81c77233-f19a-4c58-8789-02fb8ac1a8fe" providerId="AD" clId="Web-{64B6B71A-80F5-0C07-D8E0-2129D72FE6FE}" dt="2024-09-15T01:57:39.383" v="19" actId="20577"/>
        <pc:sldMkLst>
          <pc:docMk/>
          <pc:sldMk cId="3544771761" sldId="679"/>
        </pc:sldMkLst>
        <pc:spChg chg="mod">
          <ac:chgData name="taryndev" userId="S::taryndev_gmail.com#ext#@uflorida.onmicrosoft.com::81c77233-f19a-4c58-8789-02fb8ac1a8fe" providerId="AD" clId="Web-{64B6B71A-80F5-0C07-D8E0-2129D72FE6FE}" dt="2024-09-15T01:57:39.383" v="19" actId="20577"/>
          <ac:spMkLst>
            <pc:docMk/>
            <pc:sldMk cId="3544771761" sldId="679"/>
            <ac:spMk id="3" creationId="{042AE1EF-FA03-4965-B85D-64572216851B}"/>
          </ac:spMkLst>
        </pc:spChg>
      </pc:sldChg>
      <pc:sldChg chg="modSp">
        <pc:chgData name="taryndev" userId="S::taryndev_gmail.com#ext#@uflorida.onmicrosoft.com::81c77233-f19a-4c58-8789-02fb8ac1a8fe" providerId="AD" clId="Web-{64B6B71A-80F5-0C07-D8E0-2129D72FE6FE}" dt="2024-09-15T01:57:46.368" v="23" actId="20577"/>
        <pc:sldMkLst>
          <pc:docMk/>
          <pc:sldMk cId="935934768" sldId="684"/>
        </pc:sldMkLst>
        <pc:spChg chg="mod">
          <ac:chgData name="taryndev" userId="S::taryndev_gmail.com#ext#@uflorida.onmicrosoft.com::81c77233-f19a-4c58-8789-02fb8ac1a8fe" providerId="AD" clId="Web-{64B6B71A-80F5-0C07-D8E0-2129D72FE6FE}" dt="2024-09-15T01:57:46.368" v="23" actId="20577"/>
          <ac:spMkLst>
            <pc:docMk/>
            <pc:sldMk cId="935934768" sldId="684"/>
            <ac:spMk id="2" creationId="{FDBDFBEF-3337-4268-8A66-2141B7DAF18E}"/>
          </ac:spMkLst>
        </pc:spChg>
      </pc:sldChg>
      <pc:sldChg chg="modSp">
        <pc:chgData name="taryndev" userId="S::taryndev_gmail.com#ext#@uflorida.onmicrosoft.com::81c77233-f19a-4c58-8789-02fb8ac1a8fe" providerId="AD" clId="Web-{64B6B71A-80F5-0C07-D8E0-2129D72FE6FE}" dt="2024-09-15T01:57:52.399" v="26" actId="20577"/>
        <pc:sldMkLst>
          <pc:docMk/>
          <pc:sldMk cId="3896925542" sldId="685"/>
        </pc:sldMkLst>
        <pc:spChg chg="mod">
          <ac:chgData name="taryndev" userId="S::taryndev_gmail.com#ext#@uflorida.onmicrosoft.com::81c77233-f19a-4c58-8789-02fb8ac1a8fe" providerId="AD" clId="Web-{64B6B71A-80F5-0C07-D8E0-2129D72FE6FE}" dt="2024-09-15T01:57:52.399" v="26" actId="20577"/>
          <ac:spMkLst>
            <pc:docMk/>
            <pc:sldMk cId="3896925542" sldId="685"/>
            <ac:spMk id="2" creationId="{FDBDFBEF-3337-4268-8A66-2141B7DAF18E}"/>
          </ac:spMkLst>
        </pc:spChg>
      </pc:sldChg>
      <pc:sldChg chg="modSp">
        <pc:chgData name="taryndev" userId="S::taryndev_gmail.com#ext#@uflorida.onmicrosoft.com::81c77233-f19a-4c58-8789-02fb8ac1a8fe" providerId="AD" clId="Web-{64B6B71A-80F5-0C07-D8E0-2129D72FE6FE}" dt="2024-09-15T01:59:21.636" v="120" actId="20577"/>
        <pc:sldMkLst>
          <pc:docMk/>
          <pc:sldMk cId="1461198327" sldId="686"/>
        </pc:sldMkLst>
        <pc:spChg chg="mod">
          <ac:chgData name="taryndev" userId="S::taryndev_gmail.com#ext#@uflorida.onmicrosoft.com::81c77233-f19a-4c58-8789-02fb8ac1a8fe" providerId="AD" clId="Web-{64B6B71A-80F5-0C07-D8E0-2129D72FE6FE}" dt="2024-09-15T01:57:57.165" v="35" actId="20577"/>
          <ac:spMkLst>
            <pc:docMk/>
            <pc:sldMk cId="1461198327" sldId="686"/>
            <ac:spMk id="2" creationId="{FDBDFBEF-3337-4268-8A66-2141B7DAF18E}"/>
          </ac:spMkLst>
        </pc:spChg>
        <pc:spChg chg="mod">
          <ac:chgData name="taryndev" userId="S::taryndev_gmail.com#ext#@uflorida.onmicrosoft.com::81c77233-f19a-4c58-8789-02fb8ac1a8fe" providerId="AD" clId="Web-{64B6B71A-80F5-0C07-D8E0-2129D72FE6FE}" dt="2024-09-15T01:59:21.636" v="120" actId="20577"/>
          <ac:spMkLst>
            <pc:docMk/>
            <pc:sldMk cId="1461198327" sldId="686"/>
            <ac:spMk id="3" creationId="{042AE1EF-FA03-4965-B85D-64572216851B}"/>
          </ac:spMkLst>
        </pc:spChg>
      </pc:sldChg>
      <pc:sldChg chg="modSp new">
        <pc:chgData name="taryndev" userId="S::taryndev_gmail.com#ext#@uflorida.onmicrosoft.com::81c77233-f19a-4c58-8789-02fb8ac1a8fe" providerId="AD" clId="Web-{64B6B71A-80F5-0C07-D8E0-2129D72FE6FE}" dt="2024-09-15T02:00:52.764" v="147" actId="20577"/>
        <pc:sldMkLst>
          <pc:docMk/>
          <pc:sldMk cId="3600436004" sldId="687"/>
        </pc:sldMkLst>
        <pc:spChg chg="mod">
          <ac:chgData name="taryndev" userId="S::taryndev_gmail.com#ext#@uflorida.onmicrosoft.com::81c77233-f19a-4c58-8789-02fb8ac1a8fe" providerId="AD" clId="Web-{64B6B71A-80F5-0C07-D8E0-2129D72FE6FE}" dt="2024-09-15T01:59:35.418" v="123" actId="20577"/>
          <ac:spMkLst>
            <pc:docMk/>
            <pc:sldMk cId="3600436004" sldId="687"/>
            <ac:spMk id="2" creationId="{AE0F4EE3-7BA5-D598-47DF-E479F532BB94}"/>
          </ac:spMkLst>
        </pc:spChg>
        <pc:spChg chg="mod">
          <ac:chgData name="taryndev" userId="S::taryndev_gmail.com#ext#@uflorida.onmicrosoft.com::81c77233-f19a-4c58-8789-02fb8ac1a8fe" providerId="AD" clId="Web-{64B6B71A-80F5-0C07-D8E0-2129D72FE6FE}" dt="2024-09-15T02:00:52.764" v="147" actId="20577"/>
          <ac:spMkLst>
            <pc:docMk/>
            <pc:sldMk cId="3600436004" sldId="687"/>
            <ac:spMk id="3" creationId="{6B04F7CE-38AC-AA20-A7CA-153EFFCB1C27}"/>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FDE4ED-B792-CC47-A6BF-0202435B121E}" type="doc">
      <dgm:prSet loTypeId="urn:microsoft.com/office/officeart/2005/8/layout/hList1" loCatId="" qsTypeId="urn:microsoft.com/office/officeart/2005/8/quickstyle/simple1" qsCatId="simple" csTypeId="urn:microsoft.com/office/officeart/2005/8/colors/accent1_1" csCatId="accent1" phldr="1"/>
      <dgm:spPr/>
      <dgm:t>
        <a:bodyPr/>
        <a:lstStyle/>
        <a:p>
          <a:endParaRPr lang="en-US"/>
        </a:p>
      </dgm:t>
    </dgm:pt>
    <dgm:pt modelId="{C712CF93-3441-C640-818D-AF3E432CBC66}">
      <dgm:prSet phldrT="[Text]"/>
      <dgm:spPr/>
      <dgm:t>
        <a:bodyPr/>
        <a:lstStyle/>
        <a:p>
          <a:r>
            <a:rPr lang="en-US" dirty="0"/>
            <a:t>Early February 2024</a:t>
          </a:r>
        </a:p>
      </dgm:t>
    </dgm:pt>
    <dgm:pt modelId="{D42ABEA8-B62B-DF47-B68F-10674FD58BE9}" type="parTrans" cxnId="{C420D53D-1290-F647-81B4-19DD1C0EDB94}">
      <dgm:prSet/>
      <dgm:spPr/>
      <dgm:t>
        <a:bodyPr/>
        <a:lstStyle/>
        <a:p>
          <a:endParaRPr lang="en-US"/>
        </a:p>
      </dgm:t>
    </dgm:pt>
    <dgm:pt modelId="{F12188B5-B629-5246-A69B-F6B77817ED67}" type="sibTrans" cxnId="{C420D53D-1290-F647-81B4-19DD1C0EDB94}">
      <dgm:prSet/>
      <dgm:spPr/>
      <dgm:t>
        <a:bodyPr/>
        <a:lstStyle/>
        <a:p>
          <a:endParaRPr lang="en-US"/>
        </a:p>
      </dgm:t>
    </dgm:pt>
    <dgm:pt modelId="{6D9E4D6B-287C-004E-A04D-ACCF0E55E0FE}">
      <dgm:prSet phldrT="[Text]"/>
      <dgm:spPr/>
      <dgm:t>
        <a:bodyPr/>
        <a:lstStyle/>
        <a:p>
          <a:r>
            <a:rPr lang="en-US" dirty="0"/>
            <a:t>Learn/share resources</a:t>
          </a:r>
        </a:p>
      </dgm:t>
    </dgm:pt>
    <dgm:pt modelId="{29C1E29B-CCDE-A747-9431-766ED181BD79}" type="parTrans" cxnId="{DA73BDE2-93BE-7C4D-B01E-B755D9889EB3}">
      <dgm:prSet/>
      <dgm:spPr/>
      <dgm:t>
        <a:bodyPr/>
        <a:lstStyle/>
        <a:p>
          <a:endParaRPr lang="en-US"/>
        </a:p>
      </dgm:t>
    </dgm:pt>
    <dgm:pt modelId="{3B1B2A09-5CDD-8948-B9C1-136AF1E64CF3}" type="sibTrans" cxnId="{DA73BDE2-93BE-7C4D-B01E-B755D9889EB3}">
      <dgm:prSet/>
      <dgm:spPr/>
      <dgm:t>
        <a:bodyPr/>
        <a:lstStyle/>
        <a:p>
          <a:endParaRPr lang="en-US"/>
        </a:p>
      </dgm:t>
    </dgm:pt>
    <dgm:pt modelId="{4994456B-A376-8046-BD0D-533DAE87BA49}">
      <dgm:prSet phldrT="[Text]"/>
      <dgm:spPr/>
      <dgm:t>
        <a:bodyPr/>
        <a:lstStyle/>
        <a:p>
          <a:r>
            <a:rPr lang="en-US" dirty="0"/>
            <a:t>Early May 2025</a:t>
          </a:r>
        </a:p>
      </dgm:t>
    </dgm:pt>
    <dgm:pt modelId="{264916AA-FC25-8546-8B74-0F347621BA8F}" type="parTrans" cxnId="{02FE0F9D-D289-2F44-8DF9-1FE341A4DDB5}">
      <dgm:prSet/>
      <dgm:spPr/>
      <dgm:t>
        <a:bodyPr/>
        <a:lstStyle/>
        <a:p>
          <a:endParaRPr lang="en-US"/>
        </a:p>
      </dgm:t>
    </dgm:pt>
    <dgm:pt modelId="{DD80B86C-DBB8-2C4C-A5EF-A951DC8E6FED}" type="sibTrans" cxnId="{02FE0F9D-D289-2F44-8DF9-1FE341A4DDB5}">
      <dgm:prSet/>
      <dgm:spPr/>
      <dgm:t>
        <a:bodyPr/>
        <a:lstStyle/>
        <a:p>
          <a:endParaRPr lang="en-US"/>
        </a:p>
      </dgm:t>
    </dgm:pt>
    <dgm:pt modelId="{25BBFE2F-590D-364D-889D-67350E420DE2}">
      <dgm:prSet phldrT="[Text]"/>
      <dgm:spPr/>
      <dgm:t>
        <a:bodyPr/>
        <a:lstStyle/>
        <a:p>
          <a:r>
            <a:rPr lang="en-US" dirty="0"/>
            <a:t>Learn/share resources</a:t>
          </a:r>
        </a:p>
      </dgm:t>
    </dgm:pt>
    <dgm:pt modelId="{A8678226-317D-7142-A419-B9ABCDA20081}" type="parTrans" cxnId="{3C65F75A-18D7-9348-B34E-6ED02BC166F7}">
      <dgm:prSet/>
      <dgm:spPr/>
      <dgm:t>
        <a:bodyPr/>
        <a:lstStyle/>
        <a:p>
          <a:endParaRPr lang="en-US"/>
        </a:p>
      </dgm:t>
    </dgm:pt>
    <dgm:pt modelId="{3C0376FE-2880-1248-9F84-A64105E34BDC}" type="sibTrans" cxnId="{3C65F75A-18D7-9348-B34E-6ED02BC166F7}">
      <dgm:prSet/>
      <dgm:spPr/>
      <dgm:t>
        <a:bodyPr/>
        <a:lstStyle/>
        <a:p>
          <a:endParaRPr lang="en-US"/>
        </a:p>
      </dgm:t>
    </dgm:pt>
    <dgm:pt modelId="{BAC561F7-47A3-F545-B26C-7D88F4AF28E0}">
      <dgm:prSet phldrT="[Text]"/>
      <dgm:spPr/>
      <dgm:t>
        <a:bodyPr/>
        <a:lstStyle/>
        <a:p>
          <a:r>
            <a:rPr lang="en-US" dirty="0"/>
            <a:t>Discuss successful strategies/practices you adopted from the writeshop</a:t>
          </a:r>
        </a:p>
      </dgm:t>
    </dgm:pt>
    <dgm:pt modelId="{96997A81-C25A-CD48-8F39-05DCFCF32103}" type="parTrans" cxnId="{E98E2C26-37CD-394B-860C-ECE5930CCDF0}">
      <dgm:prSet/>
      <dgm:spPr/>
      <dgm:t>
        <a:bodyPr/>
        <a:lstStyle/>
        <a:p>
          <a:endParaRPr lang="en-US"/>
        </a:p>
      </dgm:t>
    </dgm:pt>
    <dgm:pt modelId="{07194E43-E4B2-0940-B444-492700C2A00A}" type="sibTrans" cxnId="{E98E2C26-37CD-394B-860C-ECE5930CCDF0}">
      <dgm:prSet/>
      <dgm:spPr/>
      <dgm:t>
        <a:bodyPr/>
        <a:lstStyle/>
        <a:p>
          <a:endParaRPr lang="en-US"/>
        </a:p>
      </dgm:t>
    </dgm:pt>
    <dgm:pt modelId="{B85634D2-8622-5A44-AAB7-C7F0A36FEDD2}">
      <dgm:prSet phldrT="[Text]"/>
      <dgm:spPr/>
      <dgm:t>
        <a:bodyPr/>
        <a:lstStyle/>
        <a:p>
          <a:r>
            <a:rPr lang="en-US" dirty="0"/>
            <a:t>Discuss challenges you’ve experienced</a:t>
          </a:r>
        </a:p>
      </dgm:t>
    </dgm:pt>
    <dgm:pt modelId="{CAF9B35C-324B-7145-9B27-5356D22833B3}" type="parTrans" cxnId="{09C1F38A-E275-9E41-BE8B-2E7D9CFE011E}">
      <dgm:prSet/>
      <dgm:spPr/>
      <dgm:t>
        <a:bodyPr/>
        <a:lstStyle/>
        <a:p>
          <a:endParaRPr lang="en-US"/>
        </a:p>
      </dgm:t>
    </dgm:pt>
    <dgm:pt modelId="{2F4DD47C-FBED-8A4B-9564-27E1C6B3ECB8}" type="sibTrans" cxnId="{09C1F38A-E275-9E41-BE8B-2E7D9CFE011E}">
      <dgm:prSet/>
      <dgm:spPr/>
      <dgm:t>
        <a:bodyPr/>
        <a:lstStyle/>
        <a:p>
          <a:endParaRPr lang="en-US"/>
        </a:p>
      </dgm:t>
    </dgm:pt>
    <dgm:pt modelId="{9F3D129C-BEE3-3D49-8926-08BFEAB1BF80}">
      <dgm:prSet phldrT="[Text]"/>
      <dgm:spPr/>
      <dgm:t>
        <a:bodyPr/>
        <a:lstStyle/>
        <a:p>
          <a:r>
            <a:rPr lang="en-US" dirty="0"/>
            <a:t>Connect to scholars who may review your work and give you feedback on your draft</a:t>
          </a:r>
        </a:p>
      </dgm:t>
    </dgm:pt>
    <dgm:pt modelId="{5F650F3C-481E-934D-92F2-8E837A9D4DB0}" type="parTrans" cxnId="{6D676A62-9558-EA4E-B1B3-EB3E5525DEEA}">
      <dgm:prSet/>
      <dgm:spPr/>
      <dgm:t>
        <a:bodyPr/>
        <a:lstStyle/>
        <a:p>
          <a:endParaRPr lang="en-US"/>
        </a:p>
      </dgm:t>
    </dgm:pt>
    <dgm:pt modelId="{177E89DE-EE13-1F4A-A3E7-1704718A4DF0}" type="sibTrans" cxnId="{6D676A62-9558-EA4E-B1B3-EB3E5525DEEA}">
      <dgm:prSet/>
      <dgm:spPr/>
      <dgm:t>
        <a:bodyPr/>
        <a:lstStyle/>
        <a:p>
          <a:endParaRPr lang="en-US"/>
        </a:p>
      </dgm:t>
    </dgm:pt>
    <dgm:pt modelId="{56C65110-A053-4B4F-B92E-E725337CD6B0}">
      <dgm:prSet/>
      <dgm:spPr/>
      <dgm:t>
        <a:bodyPr/>
        <a:lstStyle/>
        <a:p>
          <a:r>
            <a:rPr lang="en-US" dirty="0"/>
            <a:t>Discuss successful strategies/practices your adopted from the writeshop</a:t>
          </a:r>
        </a:p>
      </dgm:t>
    </dgm:pt>
    <dgm:pt modelId="{87CA1D44-8485-C145-8617-1A397BFF5564}" type="parTrans" cxnId="{5E6514E3-BF5D-634B-B7A0-2E40D891A555}">
      <dgm:prSet/>
      <dgm:spPr/>
      <dgm:t>
        <a:bodyPr/>
        <a:lstStyle/>
        <a:p>
          <a:endParaRPr lang="en-US"/>
        </a:p>
      </dgm:t>
    </dgm:pt>
    <dgm:pt modelId="{27027A42-74FD-4D43-AE85-43D3FD380782}" type="sibTrans" cxnId="{5E6514E3-BF5D-634B-B7A0-2E40D891A555}">
      <dgm:prSet/>
      <dgm:spPr/>
      <dgm:t>
        <a:bodyPr/>
        <a:lstStyle/>
        <a:p>
          <a:endParaRPr lang="en-US"/>
        </a:p>
      </dgm:t>
    </dgm:pt>
    <dgm:pt modelId="{AF8A8188-ECAC-7949-A890-62F77235B492}">
      <dgm:prSet/>
      <dgm:spPr/>
      <dgm:t>
        <a:bodyPr/>
        <a:lstStyle/>
        <a:p>
          <a:r>
            <a:rPr lang="en-US"/>
            <a:t>Discuss challenges you’ve experienced</a:t>
          </a:r>
          <a:endParaRPr lang="en-US" dirty="0"/>
        </a:p>
      </dgm:t>
    </dgm:pt>
    <dgm:pt modelId="{BFBFDCC7-1032-E446-8BF0-C809ADCE2298}" type="parTrans" cxnId="{4E28BFCE-7DEA-DA4C-B693-4DEDD48E1CB2}">
      <dgm:prSet/>
      <dgm:spPr/>
      <dgm:t>
        <a:bodyPr/>
        <a:lstStyle/>
        <a:p>
          <a:endParaRPr lang="en-US"/>
        </a:p>
      </dgm:t>
    </dgm:pt>
    <dgm:pt modelId="{61025ED1-7468-4B45-A23D-BB5CA855572C}" type="sibTrans" cxnId="{4E28BFCE-7DEA-DA4C-B693-4DEDD48E1CB2}">
      <dgm:prSet/>
      <dgm:spPr/>
      <dgm:t>
        <a:bodyPr/>
        <a:lstStyle/>
        <a:p>
          <a:endParaRPr lang="en-US"/>
        </a:p>
      </dgm:t>
    </dgm:pt>
    <dgm:pt modelId="{39A5A759-02D7-DE4C-B393-65C94D4C1D41}">
      <dgm:prSet/>
      <dgm:spPr/>
      <dgm:t>
        <a:bodyPr/>
        <a:lstStyle/>
        <a:p>
          <a:r>
            <a:rPr lang="en-US" dirty="0"/>
            <a:t>Connect to scholars who may review your work and give you feedback on your draft</a:t>
          </a:r>
        </a:p>
      </dgm:t>
    </dgm:pt>
    <dgm:pt modelId="{D6BEA7ED-DCD2-B141-A449-197A42853237}" type="parTrans" cxnId="{83E11F9A-8769-944F-9832-230B36CFBC1F}">
      <dgm:prSet/>
      <dgm:spPr/>
      <dgm:t>
        <a:bodyPr/>
        <a:lstStyle/>
        <a:p>
          <a:endParaRPr lang="en-US"/>
        </a:p>
      </dgm:t>
    </dgm:pt>
    <dgm:pt modelId="{65FA7284-BC1E-2047-811C-CBAF071A6B7D}" type="sibTrans" cxnId="{83E11F9A-8769-944F-9832-230B36CFBC1F}">
      <dgm:prSet/>
      <dgm:spPr/>
      <dgm:t>
        <a:bodyPr/>
        <a:lstStyle/>
        <a:p>
          <a:endParaRPr lang="en-US"/>
        </a:p>
      </dgm:t>
    </dgm:pt>
    <dgm:pt modelId="{A3D026EF-9240-AD4A-8A57-71154BF65672}">
      <dgm:prSet phldrT="[Text]"/>
      <dgm:spPr/>
      <dgm:t>
        <a:bodyPr/>
        <a:lstStyle/>
        <a:p>
          <a:r>
            <a:rPr lang="en-US" dirty="0"/>
            <a:t>Check on “I commit…”</a:t>
          </a:r>
        </a:p>
      </dgm:t>
    </dgm:pt>
    <dgm:pt modelId="{F88E8977-8BEB-1942-9BF1-C987FB2427CB}" type="parTrans" cxnId="{B2274AB3-3E92-7F43-A7A9-32797C3E27AB}">
      <dgm:prSet/>
      <dgm:spPr/>
      <dgm:t>
        <a:bodyPr/>
        <a:lstStyle/>
        <a:p>
          <a:endParaRPr lang="en-US"/>
        </a:p>
      </dgm:t>
    </dgm:pt>
    <dgm:pt modelId="{41F3B6C5-466D-A14A-A93E-0E45A02B370B}" type="sibTrans" cxnId="{B2274AB3-3E92-7F43-A7A9-32797C3E27AB}">
      <dgm:prSet/>
      <dgm:spPr/>
      <dgm:t>
        <a:bodyPr/>
        <a:lstStyle/>
        <a:p>
          <a:endParaRPr lang="en-US"/>
        </a:p>
      </dgm:t>
    </dgm:pt>
    <dgm:pt modelId="{92A99405-64A1-E349-AD96-740834B51EE7}">
      <dgm:prSet/>
      <dgm:spPr/>
      <dgm:t>
        <a:bodyPr/>
        <a:lstStyle/>
        <a:p>
          <a:r>
            <a:rPr lang="en-US" dirty="0"/>
            <a:t>Check on “I commit…”</a:t>
          </a:r>
        </a:p>
      </dgm:t>
    </dgm:pt>
    <dgm:pt modelId="{EBF21EF0-8709-F84B-9431-91A574A6B5BC}" type="parTrans" cxnId="{DE9B21EC-263E-2E47-BA7F-ED94BB7A6681}">
      <dgm:prSet/>
      <dgm:spPr/>
      <dgm:t>
        <a:bodyPr/>
        <a:lstStyle/>
        <a:p>
          <a:endParaRPr lang="en-US"/>
        </a:p>
      </dgm:t>
    </dgm:pt>
    <dgm:pt modelId="{15C1D23B-48D4-D34D-9D50-CD784971CC1D}" type="sibTrans" cxnId="{DE9B21EC-263E-2E47-BA7F-ED94BB7A6681}">
      <dgm:prSet/>
      <dgm:spPr/>
      <dgm:t>
        <a:bodyPr/>
        <a:lstStyle/>
        <a:p>
          <a:endParaRPr lang="en-US"/>
        </a:p>
      </dgm:t>
    </dgm:pt>
    <dgm:pt modelId="{4F376D43-CE85-1142-B3F6-4E3125DFFEC4}" type="pres">
      <dgm:prSet presAssocID="{D4FDE4ED-B792-CC47-A6BF-0202435B121E}" presName="Name0" presStyleCnt="0">
        <dgm:presLayoutVars>
          <dgm:dir/>
          <dgm:animLvl val="lvl"/>
          <dgm:resizeHandles val="exact"/>
        </dgm:presLayoutVars>
      </dgm:prSet>
      <dgm:spPr/>
    </dgm:pt>
    <dgm:pt modelId="{084EA9FA-A5C8-1745-A0DC-F194A3901EBB}" type="pres">
      <dgm:prSet presAssocID="{C712CF93-3441-C640-818D-AF3E432CBC66}" presName="composite" presStyleCnt="0"/>
      <dgm:spPr/>
    </dgm:pt>
    <dgm:pt modelId="{60A98B19-780C-C447-B37A-B2F09944AFC4}" type="pres">
      <dgm:prSet presAssocID="{C712CF93-3441-C640-818D-AF3E432CBC66}" presName="parTx" presStyleLbl="alignNode1" presStyleIdx="0" presStyleCnt="2">
        <dgm:presLayoutVars>
          <dgm:chMax val="0"/>
          <dgm:chPref val="0"/>
          <dgm:bulletEnabled val="1"/>
        </dgm:presLayoutVars>
      </dgm:prSet>
      <dgm:spPr/>
    </dgm:pt>
    <dgm:pt modelId="{AF9C974E-FF48-F040-ADAE-24D891288981}" type="pres">
      <dgm:prSet presAssocID="{C712CF93-3441-C640-818D-AF3E432CBC66}" presName="desTx" presStyleLbl="alignAccFollowNode1" presStyleIdx="0" presStyleCnt="2">
        <dgm:presLayoutVars>
          <dgm:bulletEnabled val="1"/>
        </dgm:presLayoutVars>
      </dgm:prSet>
      <dgm:spPr/>
    </dgm:pt>
    <dgm:pt modelId="{5FAFE78C-FECA-2D4A-83EC-1B74C9902A94}" type="pres">
      <dgm:prSet presAssocID="{F12188B5-B629-5246-A69B-F6B77817ED67}" presName="space" presStyleCnt="0"/>
      <dgm:spPr/>
    </dgm:pt>
    <dgm:pt modelId="{EF1E1CBC-5BF5-9444-AB12-36893903F787}" type="pres">
      <dgm:prSet presAssocID="{4994456B-A376-8046-BD0D-533DAE87BA49}" presName="composite" presStyleCnt="0"/>
      <dgm:spPr/>
    </dgm:pt>
    <dgm:pt modelId="{A37837F0-1E7B-394F-815C-AB30D6CA3B48}" type="pres">
      <dgm:prSet presAssocID="{4994456B-A376-8046-BD0D-533DAE87BA49}" presName="parTx" presStyleLbl="alignNode1" presStyleIdx="1" presStyleCnt="2">
        <dgm:presLayoutVars>
          <dgm:chMax val="0"/>
          <dgm:chPref val="0"/>
          <dgm:bulletEnabled val="1"/>
        </dgm:presLayoutVars>
      </dgm:prSet>
      <dgm:spPr/>
    </dgm:pt>
    <dgm:pt modelId="{D2593E88-90B9-9D47-91B7-F764B69C435E}" type="pres">
      <dgm:prSet presAssocID="{4994456B-A376-8046-BD0D-533DAE87BA49}" presName="desTx" presStyleLbl="alignAccFollowNode1" presStyleIdx="1" presStyleCnt="2">
        <dgm:presLayoutVars>
          <dgm:bulletEnabled val="1"/>
        </dgm:presLayoutVars>
      </dgm:prSet>
      <dgm:spPr/>
    </dgm:pt>
  </dgm:ptLst>
  <dgm:cxnLst>
    <dgm:cxn modelId="{20533F08-AE52-9249-9318-66E05D3DFD69}" type="presOf" srcId="{A3D026EF-9240-AD4A-8A57-71154BF65672}" destId="{AF9C974E-FF48-F040-ADAE-24D891288981}" srcOrd="0" destOrd="4" presId="urn:microsoft.com/office/officeart/2005/8/layout/hList1"/>
    <dgm:cxn modelId="{1AB66725-77A7-AB4E-B583-77D7830DF701}" type="presOf" srcId="{25BBFE2F-590D-364D-889D-67350E420DE2}" destId="{D2593E88-90B9-9D47-91B7-F764B69C435E}" srcOrd="0" destOrd="0" presId="urn:microsoft.com/office/officeart/2005/8/layout/hList1"/>
    <dgm:cxn modelId="{E98E2C26-37CD-394B-860C-ECE5930CCDF0}" srcId="{C712CF93-3441-C640-818D-AF3E432CBC66}" destId="{BAC561F7-47A3-F545-B26C-7D88F4AF28E0}" srcOrd="1" destOrd="0" parTransId="{96997A81-C25A-CD48-8F39-05DCFCF32103}" sibTransId="{07194E43-E4B2-0940-B444-492700C2A00A}"/>
    <dgm:cxn modelId="{CCD18E3B-8ABA-2640-A07C-425C006028B0}" type="presOf" srcId="{B85634D2-8622-5A44-AAB7-C7F0A36FEDD2}" destId="{AF9C974E-FF48-F040-ADAE-24D891288981}" srcOrd="0" destOrd="2" presId="urn:microsoft.com/office/officeart/2005/8/layout/hList1"/>
    <dgm:cxn modelId="{C420D53D-1290-F647-81B4-19DD1C0EDB94}" srcId="{D4FDE4ED-B792-CC47-A6BF-0202435B121E}" destId="{C712CF93-3441-C640-818D-AF3E432CBC66}" srcOrd="0" destOrd="0" parTransId="{D42ABEA8-B62B-DF47-B68F-10674FD58BE9}" sibTransId="{F12188B5-B629-5246-A69B-F6B77817ED67}"/>
    <dgm:cxn modelId="{9CCD1644-DEE0-3E4F-A6B4-839B43D7A369}" type="presOf" srcId="{D4FDE4ED-B792-CC47-A6BF-0202435B121E}" destId="{4F376D43-CE85-1142-B3F6-4E3125DFFEC4}" srcOrd="0" destOrd="0" presId="urn:microsoft.com/office/officeart/2005/8/layout/hList1"/>
    <dgm:cxn modelId="{3C65F75A-18D7-9348-B34E-6ED02BC166F7}" srcId="{4994456B-A376-8046-BD0D-533DAE87BA49}" destId="{25BBFE2F-590D-364D-889D-67350E420DE2}" srcOrd="0" destOrd="0" parTransId="{A8678226-317D-7142-A419-B9ABCDA20081}" sibTransId="{3C0376FE-2880-1248-9F84-A64105E34BDC}"/>
    <dgm:cxn modelId="{6D676A62-9558-EA4E-B1B3-EB3E5525DEEA}" srcId="{C712CF93-3441-C640-818D-AF3E432CBC66}" destId="{9F3D129C-BEE3-3D49-8926-08BFEAB1BF80}" srcOrd="3" destOrd="0" parTransId="{5F650F3C-481E-934D-92F2-8E837A9D4DB0}" sibTransId="{177E89DE-EE13-1F4A-A3E7-1704718A4DF0}"/>
    <dgm:cxn modelId="{9E459978-033C-244C-A7BB-47CDC6553310}" type="presOf" srcId="{6D9E4D6B-287C-004E-A04D-ACCF0E55E0FE}" destId="{AF9C974E-FF48-F040-ADAE-24D891288981}" srcOrd="0" destOrd="0" presId="urn:microsoft.com/office/officeart/2005/8/layout/hList1"/>
    <dgm:cxn modelId="{4E625F81-6339-244B-B5C6-A045E3DAE6A4}" type="presOf" srcId="{39A5A759-02D7-DE4C-B393-65C94D4C1D41}" destId="{D2593E88-90B9-9D47-91B7-F764B69C435E}" srcOrd="0" destOrd="3" presId="urn:microsoft.com/office/officeart/2005/8/layout/hList1"/>
    <dgm:cxn modelId="{09C1F38A-E275-9E41-BE8B-2E7D9CFE011E}" srcId="{C712CF93-3441-C640-818D-AF3E432CBC66}" destId="{B85634D2-8622-5A44-AAB7-C7F0A36FEDD2}" srcOrd="2" destOrd="0" parTransId="{CAF9B35C-324B-7145-9B27-5356D22833B3}" sibTransId="{2F4DD47C-FBED-8A4B-9564-27E1C6B3ECB8}"/>
    <dgm:cxn modelId="{356A8F92-FCF7-014D-AD22-646B30D31C59}" type="presOf" srcId="{92A99405-64A1-E349-AD96-740834B51EE7}" destId="{D2593E88-90B9-9D47-91B7-F764B69C435E}" srcOrd="0" destOrd="4" presId="urn:microsoft.com/office/officeart/2005/8/layout/hList1"/>
    <dgm:cxn modelId="{83E11F9A-8769-944F-9832-230B36CFBC1F}" srcId="{4994456B-A376-8046-BD0D-533DAE87BA49}" destId="{39A5A759-02D7-DE4C-B393-65C94D4C1D41}" srcOrd="3" destOrd="0" parTransId="{D6BEA7ED-DCD2-B141-A449-197A42853237}" sibTransId="{65FA7284-BC1E-2047-811C-CBAF071A6B7D}"/>
    <dgm:cxn modelId="{02FE0F9D-D289-2F44-8DF9-1FE341A4DDB5}" srcId="{D4FDE4ED-B792-CC47-A6BF-0202435B121E}" destId="{4994456B-A376-8046-BD0D-533DAE87BA49}" srcOrd="1" destOrd="0" parTransId="{264916AA-FC25-8546-8B74-0F347621BA8F}" sibTransId="{DD80B86C-DBB8-2C4C-A5EF-A951DC8E6FED}"/>
    <dgm:cxn modelId="{468243A7-A37A-5342-A318-18DA651DF642}" type="presOf" srcId="{56C65110-A053-4B4F-B92E-E725337CD6B0}" destId="{D2593E88-90B9-9D47-91B7-F764B69C435E}" srcOrd="0" destOrd="1" presId="urn:microsoft.com/office/officeart/2005/8/layout/hList1"/>
    <dgm:cxn modelId="{399F53AD-DAAE-3443-A178-9FAED749ECA3}" type="presOf" srcId="{4994456B-A376-8046-BD0D-533DAE87BA49}" destId="{A37837F0-1E7B-394F-815C-AB30D6CA3B48}" srcOrd="0" destOrd="0" presId="urn:microsoft.com/office/officeart/2005/8/layout/hList1"/>
    <dgm:cxn modelId="{AD2081B0-ADED-BD45-811B-C3156F46AEB4}" type="presOf" srcId="{AF8A8188-ECAC-7949-A890-62F77235B492}" destId="{D2593E88-90B9-9D47-91B7-F764B69C435E}" srcOrd="0" destOrd="2" presId="urn:microsoft.com/office/officeart/2005/8/layout/hList1"/>
    <dgm:cxn modelId="{B2274AB3-3E92-7F43-A7A9-32797C3E27AB}" srcId="{C712CF93-3441-C640-818D-AF3E432CBC66}" destId="{A3D026EF-9240-AD4A-8A57-71154BF65672}" srcOrd="4" destOrd="0" parTransId="{F88E8977-8BEB-1942-9BF1-C987FB2427CB}" sibTransId="{41F3B6C5-466D-A14A-A93E-0E45A02B370B}"/>
    <dgm:cxn modelId="{F09523B5-EF0A-4C4B-A661-B857086553FD}" type="presOf" srcId="{BAC561F7-47A3-F545-B26C-7D88F4AF28E0}" destId="{AF9C974E-FF48-F040-ADAE-24D891288981}" srcOrd="0" destOrd="1" presId="urn:microsoft.com/office/officeart/2005/8/layout/hList1"/>
    <dgm:cxn modelId="{E05644C5-155C-BC41-8096-4BB1AAFE1133}" type="presOf" srcId="{9F3D129C-BEE3-3D49-8926-08BFEAB1BF80}" destId="{AF9C974E-FF48-F040-ADAE-24D891288981}" srcOrd="0" destOrd="3" presId="urn:microsoft.com/office/officeart/2005/8/layout/hList1"/>
    <dgm:cxn modelId="{4E28BFCE-7DEA-DA4C-B693-4DEDD48E1CB2}" srcId="{4994456B-A376-8046-BD0D-533DAE87BA49}" destId="{AF8A8188-ECAC-7949-A890-62F77235B492}" srcOrd="2" destOrd="0" parTransId="{BFBFDCC7-1032-E446-8BF0-C809ADCE2298}" sibTransId="{61025ED1-7468-4B45-A23D-BB5CA855572C}"/>
    <dgm:cxn modelId="{DA73BDE2-93BE-7C4D-B01E-B755D9889EB3}" srcId="{C712CF93-3441-C640-818D-AF3E432CBC66}" destId="{6D9E4D6B-287C-004E-A04D-ACCF0E55E0FE}" srcOrd="0" destOrd="0" parTransId="{29C1E29B-CCDE-A747-9431-766ED181BD79}" sibTransId="{3B1B2A09-5CDD-8948-B9C1-136AF1E64CF3}"/>
    <dgm:cxn modelId="{5E6514E3-BF5D-634B-B7A0-2E40D891A555}" srcId="{4994456B-A376-8046-BD0D-533DAE87BA49}" destId="{56C65110-A053-4B4F-B92E-E725337CD6B0}" srcOrd="1" destOrd="0" parTransId="{87CA1D44-8485-C145-8617-1A397BFF5564}" sibTransId="{27027A42-74FD-4D43-AE85-43D3FD380782}"/>
    <dgm:cxn modelId="{0B230AE4-6F2E-184A-B79A-F3D0F6D9706D}" type="presOf" srcId="{C712CF93-3441-C640-818D-AF3E432CBC66}" destId="{60A98B19-780C-C447-B37A-B2F09944AFC4}" srcOrd="0" destOrd="0" presId="urn:microsoft.com/office/officeart/2005/8/layout/hList1"/>
    <dgm:cxn modelId="{DE9B21EC-263E-2E47-BA7F-ED94BB7A6681}" srcId="{4994456B-A376-8046-BD0D-533DAE87BA49}" destId="{92A99405-64A1-E349-AD96-740834B51EE7}" srcOrd="4" destOrd="0" parTransId="{EBF21EF0-8709-F84B-9431-91A574A6B5BC}" sibTransId="{15C1D23B-48D4-D34D-9D50-CD784971CC1D}"/>
    <dgm:cxn modelId="{8FDC7A73-33C5-E241-8377-AB1BB2E76116}" type="presParOf" srcId="{4F376D43-CE85-1142-B3F6-4E3125DFFEC4}" destId="{084EA9FA-A5C8-1745-A0DC-F194A3901EBB}" srcOrd="0" destOrd="0" presId="urn:microsoft.com/office/officeart/2005/8/layout/hList1"/>
    <dgm:cxn modelId="{F1994BCE-9649-BE42-ACD0-D21207E4687E}" type="presParOf" srcId="{084EA9FA-A5C8-1745-A0DC-F194A3901EBB}" destId="{60A98B19-780C-C447-B37A-B2F09944AFC4}" srcOrd="0" destOrd="0" presId="urn:microsoft.com/office/officeart/2005/8/layout/hList1"/>
    <dgm:cxn modelId="{D0088170-792D-614C-8B0A-3D1414C02B52}" type="presParOf" srcId="{084EA9FA-A5C8-1745-A0DC-F194A3901EBB}" destId="{AF9C974E-FF48-F040-ADAE-24D891288981}" srcOrd="1" destOrd="0" presId="urn:microsoft.com/office/officeart/2005/8/layout/hList1"/>
    <dgm:cxn modelId="{AB3AAB49-D053-9F4F-B126-D6D688521620}" type="presParOf" srcId="{4F376D43-CE85-1142-B3F6-4E3125DFFEC4}" destId="{5FAFE78C-FECA-2D4A-83EC-1B74C9902A94}" srcOrd="1" destOrd="0" presId="urn:microsoft.com/office/officeart/2005/8/layout/hList1"/>
    <dgm:cxn modelId="{396741BC-D639-C646-80CE-AE6AB3673218}" type="presParOf" srcId="{4F376D43-CE85-1142-B3F6-4E3125DFFEC4}" destId="{EF1E1CBC-5BF5-9444-AB12-36893903F787}" srcOrd="2" destOrd="0" presId="urn:microsoft.com/office/officeart/2005/8/layout/hList1"/>
    <dgm:cxn modelId="{785EE652-B282-954D-A13F-3DFA42CE3E4E}" type="presParOf" srcId="{EF1E1CBC-5BF5-9444-AB12-36893903F787}" destId="{A37837F0-1E7B-394F-815C-AB30D6CA3B48}" srcOrd="0" destOrd="0" presId="urn:microsoft.com/office/officeart/2005/8/layout/hList1"/>
    <dgm:cxn modelId="{4CCEE855-D534-AF47-9E6A-470B9C88E3D0}" type="presParOf" srcId="{EF1E1CBC-5BF5-9444-AB12-36893903F787}" destId="{D2593E88-90B9-9D47-91B7-F764B69C435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A98B19-780C-C447-B37A-B2F09944AFC4}">
      <dsp:nvSpPr>
        <dsp:cNvPr id="0" name=""/>
        <dsp:cNvSpPr/>
      </dsp:nvSpPr>
      <dsp:spPr>
        <a:xfrm>
          <a:off x="48" y="65536"/>
          <a:ext cx="4651898" cy="51840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Early February 2024</a:t>
          </a:r>
        </a:p>
      </dsp:txBody>
      <dsp:txXfrm>
        <a:off x="48" y="65536"/>
        <a:ext cx="4651898" cy="518400"/>
      </dsp:txXfrm>
    </dsp:sp>
    <dsp:sp modelId="{AF9C974E-FF48-F040-ADAE-24D891288981}">
      <dsp:nvSpPr>
        <dsp:cNvPr id="0" name=""/>
        <dsp:cNvSpPr/>
      </dsp:nvSpPr>
      <dsp:spPr>
        <a:xfrm>
          <a:off x="48" y="583936"/>
          <a:ext cx="4651898" cy="2075220"/>
        </a:xfrm>
        <a:prstGeom prst="rect">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Learn/share resources</a:t>
          </a:r>
        </a:p>
        <a:p>
          <a:pPr marL="171450" lvl="1" indent="-171450" algn="l" defTabSz="800100">
            <a:lnSpc>
              <a:spcPct val="90000"/>
            </a:lnSpc>
            <a:spcBef>
              <a:spcPct val="0"/>
            </a:spcBef>
            <a:spcAft>
              <a:spcPct val="15000"/>
            </a:spcAft>
            <a:buChar char="•"/>
          </a:pPr>
          <a:r>
            <a:rPr lang="en-US" sz="1800" kern="1200" dirty="0"/>
            <a:t>Discuss successful strategies/practices you adopted from the writeshop</a:t>
          </a:r>
        </a:p>
        <a:p>
          <a:pPr marL="171450" lvl="1" indent="-171450" algn="l" defTabSz="800100">
            <a:lnSpc>
              <a:spcPct val="90000"/>
            </a:lnSpc>
            <a:spcBef>
              <a:spcPct val="0"/>
            </a:spcBef>
            <a:spcAft>
              <a:spcPct val="15000"/>
            </a:spcAft>
            <a:buChar char="•"/>
          </a:pPr>
          <a:r>
            <a:rPr lang="en-US" sz="1800" kern="1200" dirty="0"/>
            <a:t>Discuss challenges you’ve experienced</a:t>
          </a:r>
        </a:p>
        <a:p>
          <a:pPr marL="171450" lvl="1" indent="-171450" algn="l" defTabSz="800100">
            <a:lnSpc>
              <a:spcPct val="90000"/>
            </a:lnSpc>
            <a:spcBef>
              <a:spcPct val="0"/>
            </a:spcBef>
            <a:spcAft>
              <a:spcPct val="15000"/>
            </a:spcAft>
            <a:buChar char="•"/>
          </a:pPr>
          <a:r>
            <a:rPr lang="en-US" sz="1800" kern="1200" dirty="0"/>
            <a:t>Connect to scholars who may review your work and give you feedback on your draft</a:t>
          </a:r>
        </a:p>
        <a:p>
          <a:pPr marL="171450" lvl="1" indent="-171450" algn="l" defTabSz="800100">
            <a:lnSpc>
              <a:spcPct val="90000"/>
            </a:lnSpc>
            <a:spcBef>
              <a:spcPct val="0"/>
            </a:spcBef>
            <a:spcAft>
              <a:spcPct val="15000"/>
            </a:spcAft>
            <a:buChar char="•"/>
          </a:pPr>
          <a:r>
            <a:rPr lang="en-US" sz="1800" kern="1200" dirty="0"/>
            <a:t>Check on “I commit…”</a:t>
          </a:r>
        </a:p>
      </dsp:txBody>
      <dsp:txXfrm>
        <a:off x="48" y="583936"/>
        <a:ext cx="4651898" cy="2075220"/>
      </dsp:txXfrm>
    </dsp:sp>
    <dsp:sp modelId="{A37837F0-1E7B-394F-815C-AB30D6CA3B48}">
      <dsp:nvSpPr>
        <dsp:cNvPr id="0" name=""/>
        <dsp:cNvSpPr/>
      </dsp:nvSpPr>
      <dsp:spPr>
        <a:xfrm>
          <a:off x="5303213" y="65536"/>
          <a:ext cx="4651898" cy="51840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Early May 2025</a:t>
          </a:r>
        </a:p>
      </dsp:txBody>
      <dsp:txXfrm>
        <a:off x="5303213" y="65536"/>
        <a:ext cx="4651898" cy="518400"/>
      </dsp:txXfrm>
    </dsp:sp>
    <dsp:sp modelId="{D2593E88-90B9-9D47-91B7-F764B69C435E}">
      <dsp:nvSpPr>
        <dsp:cNvPr id="0" name=""/>
        <dsp:cNvSpPr/>
      </dsp:nvSpPr>
      <dsp:spPr>
        <a:xfrm>
          <a:off x="5303213" y="583936"/>
          <a:ext cx="4651898" cy="2075220"/>
        </a:xfrm>
        <a:prstGeom prst="rect">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Learn/share resources</a:t>
          </a:r>
        </a:p>
        <a:p>
          <a:pPr marL="171450" lvl="1" indent="-171450" algn="l" defTabSz="800100">
            <a:lnSpc>
              <a:spcPct val="90000"/>
            </a:lnSpc>
            <a:spcBef>
              <a:spcPct val="0"/>
            </a:spcBef>
            <a:spcAft>
              <a:spcPct val="15000"/>
            </a:spcAft>
            <a:buChar char="•"/>
          </a:pPr>
          <a:r>
            <a:rPr lang="en-US" sz="1800" kern="1200" dirty="0"/>
            <a:t>Discuss successful strategies/practices your adopted from the writeshop</a:t>
          </a:r>
        </a:p>
        <a:p>
          <a:pPr marL="171450" lvl="1" indent="-171450" algn="l" defTabSz="800100">
            <a:lnSpc>
              <a:spcPct val="90000"/>
            </a:lnSpc>
            <a:spcBef>
              <a:spcPct val="0"/>
            </a:spcBef>
            <a:spcAft>
              <a:spcPct val="15000"/>
            </a:spcAft>
            <a:buChar char="•"/>
          </a:pPr>
          <a:r>
            <a:rPr lang="en-US" sz="1800" kern="1200"/>
            <a:t>Discuss challenges you’ve experienced</a:t>
          </a:r>
          <a:endParaRPr lang="en-US" sz="1800" kern="1200" dirty="0"/>
        </a:p>
        <a:p>
          <a:pPr marL="171450" lvl="1" indent="-171450" algn="l" defTabSz="800100">
            <a:lnSpc>
              <a:spcPct val="90000"/>
            </a:lnSpc>
            <a:spcBef>
              <a:spcPct val="0"/>
            </a:spcBef>
            <a:spcAft>
              <a:spcPct val="15000"/>
            </a:spcAft>
            <a:buChar char="•"/>
          </a:pPr>
          <a:r>
            <a:rPr lang="en-US" sz="1800" kern="1200" dirty="0"/>
            <a:t>Connect to scholars who may review your work and give you feedback on your draft</a:t>
          </a:r>
        </a:p>
        <a:p>
          <a:pPr marL="171450" lvl="1" indent="-171450" algn="l" defTabSz="800100">
            <a:lnSpc>
              <a:spcPct val="90000"/>
            </a:lnSpc>
            <a:spcBef>
              <a:spcPct val="0"/>
            </a:spcBef>
            <a:spcAft>
              <a:spcPct val="15000"/>
            </a:spcAft>
            <a:buChar char="•"/>
          </a:pPr>
          <a:r>
            <a:rPr lang="en-US" sz="1800" kern="1200" dirty="0"/>
            <a:t>Check on “I commit…”</a:t>
          </a:r>
        </a:p>
      </dsp:txBody>
      <dsp:txXfrm>
        <a:off x="5303213" y="583936"/>
        <a:ext cx="4651898" cy="207522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8" tIns="45719" rIns="91438" bIns="45719" rtlCol="0"/>
          <a:lstStyle>
            <a:lvl1pPr algn="l">
              <a:defRPr sz="1200"/>
            </a:lvl1pPr>
          </a:lstStyle>
          <a:p>
            <a:endParaRPr lang="en-US"/>
          </a:p>
        </p:txBody>
      </p:sp>
      <p:sp>
        <p:nvSpPr>
          <p:cNvPr id="3" name="Date Placeholder 2"/>
          <p:cNvSpPr>
            <a:spLocks noGrp="1"/>
          </p:cNvSpPr>
          <p:nvPr>
            <p:ph type="dt" sz="quarter" idx="1"/>
          </p:nvPr>
        </p:nvSpPr>
        <p:spPr>
          <a:xfrm>
            <a:off x="3884614" y="0"/>
            <a:ext cx="2971800" cy="457200"/>
          </a:xfrm>
          <a:prstGeom prst="rect">
            <a:avLst/>
          </a:prstGeom>
        </p:spPr>
        <p:txBody>
          <a:bodyPr vert="horz" lIns="91438" tIns="45719" rIns="91438" bIns="45719" rtlCol="0"/>
          <a:lstStyle>
            <a:lvl1pPr algn="r">
              <a:defRPr sz="1200"/>
            </a:lvl1pPr>
          </a:lstStyle>
          <a:p>
            <a:fld id="{67F5253C-9A75-AF46-ACEE-EAEE5B05D801}" type="datetimeFigureOut">
              <a:rPr lang="en-US" smtClean="0"/>
              <a:pPr/>
              <a:t>11/13/24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38" tIns="45719" rIns="91438" bIns="45719"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685213"/>
            <a:ext cx="2971800" cy="457200"/>
          </a:xfrm>
          <a:prstGeom prst="rect">
            <a:avLst/>
          </a:prstGeom>
        </p:spPr>
        <p:txBody>
          <a:bodyPr vert="horz" lIns="91438" tIns="45719" rIns="91438" bIns="45719" rtlCol="0" anchor="b"/>
          <a:lstStyle>
            <a:lvl1pPr algn="r">
              <a:defRPr sz="1200"/>
            </a:lvl1pPr>
          </a:lstStyle>
          <a:p>
            <a:fld id="{D1A940B9-CD79-EF4A-961D-7F81D59A9659}" type="slidenum">
              <a:rPr lang="en-US" smtClean="0"/>
              <a:pPr/>
              <a:t>‹#›</a:t>
            </a:fld>
            <a:endParaRPr lang="en-US"/>
          </a:p>
        </p:txBody>
      </p:sp>
    </p:spTree>
    <p:extLst>
      <p:ext uri="{BB962C8B-B14F-4D97-AF65-F5344CB8AC3E}">
        <p14:creationId xmlns:p14="http://schemas.microsoft.com/office/powerpoint/2010/main" val="7116193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8" tIns="45719" rIns="91438" bIns="45719" rtlCol="0"/>
          <a:lstStyle>
            <a:lvl1pPr algn="l">
              <a:defRPr sz="1200"/>
            </a:lvl1pPr>
          </a:lstStyle>
          <a:p>
            <a:endParaRPr lang="en-US"/>
          </a:p>
        </p:txBody>
      </p:sp>
      <p:sp>
        <p:nvSpPr>
          <p:cNvPr id="3" name="Date Placeholder 2"/>
          <p:cNvSpPr>
            <a:spLocks noGrp="1"/>
          </p:cNvSpPr>
          <p:nvPr>
            <p:ph type="dt" idx="1"/>
          </p:nvPr>
        </p:nvSpPr>
        <p:spPr>
          <a:xfrm>
            <a:off x="3884614" y="0"/>
            <a:ext cx="2971800" cy="457200"/>
          </a:xfrm>
          <a:prstGeom prst="rect">
            <a:avLst/>
          </a:prstGeom>
        </p:spPr>
        <p:txBody>
          <a:bodyPr vert="horz" lIns="91438" tIns="45719" rIns="91438" bIns="45719" rtlCol="0"/>
          <a:lstStyle>
            <a:lvl1pPr algn="r">
              <a:defRPr sz="1200"/>
            </a:lvl1pPr>
          </a:lstStyle>
          <a:p>
            <a:fld id="{6B0B5A0C-4C94-FA4D-AE3B-06DAC0064AF4}" type="datetimeFigureOut">
              <a:rPr lang="en-US" smtClean="0"/>
              <a:pPr/>
              <a:t>11/13/24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38" tIns="45719" rIns="91438" bIns="45719"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8" tIns="45719" rIns="91438" bIns="457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38" tIns="45719" rIns="91438" bIns="45719"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8" tIns="45719" rIns="91438" bIns="45719" rtlCol="0" anchor="b"/>
          <a:lstStyle>
            <a:lvl1pPr algn="r">
              <a:defRPr sz="1200"/>
            </a:lvl1pPr>
          </a:lstStyle>
          <a:p>
            <a:fld id="{DD154D62-D7A5-D248-8B93-7A8623E1000B}" type="slidenum">
              <a:rPr lang="en-US" smtClean="0"/>
              <a:pPr/>
              <a:t>‹#›</a:t>
            </a:fld>
            <a:endParaRPr lang="en-US"/>
          </a:p>
        </p:txBody>
      </p:sp>
    </p:spTree>
    <p:extLst>
      <p:ext uri="{BB962C8B-B14F-4D97-AF65-F5344CB8AC3E}">
        <p14:creationId xmlns:p14="http://schemas.microsoft.com/office/powerpoint/2010/main" val="14233173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1</a:t>
            </a:fld>
            <a:endParaRPr lang="en-US"/>
          </a:p>
        </p:txBody>
      </p:sp>
    </p:spTree>
    <p:extLst>
      <p:ext uri="{BB962C8B-B14F-4D97-AF65-F5344CB8AC3E}">
        <p14:creationId xmlns:p14="http://schemas.microsoft.com/office/powerpoint/2010/main" val="3931349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3</a:t>
            </a:fld>
            <a:endParaRPr lang="en-US"/>
          </a:p>
        </p:txBody>
      </p:sp>
    </p:spTree>
    <p:extLst>
      <p:ext uri="{BB962C8B-B14F-4D97-AF65-F5344CB8AC3E}">
        <p14:creationId xmlns:p14="http://schemas.microsoft.com/office/powerpoint/2010/main" val="2650976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4</a:t>
            </a:fld>
            <a:endParaRPr lang="en-US"/>
          </a:p>
        </p:txBody>
      </p:sp>
    </p:spTree>
    <p:extLst>
      <p:ext uri="{BB962C8B-B14F-4D97-AF65-F5344CB8AC3E}">
        <p14:creationId xmlns:p14="http://schemas.microsoft.com/office/powerpoint/2010/main" val="2690425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5</a:t>
            </a:fld>
            <a:endParaRPr lang="en-US"/>
          </a:p>
        </p:txBody>
      </p:sp>
    </p:spTree>
    <p:extLst>
      <p:ext uri="{BB962C8B-B14F-4D97-AF65-F5344CB8AC3E}">
        <p14:creationId xmlns:p14="http://schemas.microsoft.com/office/powerpoint/2010/main" val="874535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800"/>
              </a:spcAft>
              <a:buClrTx/>
              <a:buSzTx/>
              <a:buFontTx/>
              <a:buNone/>
              <a:tabLst/>
              <a:defRPr/>
            </a:pPr>
            <a:r>
              <a:rPr lang="en-US" sz="1800" b="0" i="0" u="none" strike="noStrike" dirty="0">
                <a:solidFill>
                  <a:srgbClr val="000000"/>
                </a:solidFill>
                <a:effectLst/>
                <a:latin typeface="Times New Roman" panose="02020603050405020304" pitchFamily="18" charset="0"/>
              </a:rPr>
              <a:t>Source: Practical Facilitation: A Toolkit of Techniques, Chapter 3 (Christine Hogan, 2003, Kogan Page Publishers)</a:t>
            </a:r>
            <a:endParaRPr lang="en-US" sz="1800" b="0" i="0" u="none" strike="noStrike" dirty="0">
              <a:solidFill>
                <a:srgbClr val="000000"/>
              </a:solidFill>
              <a:effectLst/>
            </a:endParaRPr>
          </a:p>
          <a:p>
            <a:pPr algn="l" rtl="0">
              <a:spcBef>
                <a:spcPts val="0"/>
              </a:spcBef>
              <a:spcAft>
                <a:spcPts val="800"/>
              </a:spcAft>
            </a:pPr>
            <a:endParaRPr lang="en-US" sz="1800" b="0" i="0" u="none" strike="noStrike" dirty="0">
              <a:solidFill>
                <a:srgbClr val="000000"/>
              </a:solidFill>
              <a:effectLst/>
              <a:latin typeface="Times New Roman" panose="02020603050405020304" pitchFamily="18" charset="0"/>
            </a:endParaRPr>
          </a:p>
          <a:p>
            <a:pPr algn="l" rtl="0">
              <a:spcBef>
                <a:spcPts val="0"/>
              </a:spcBef>
              <a:spcAft>
                <a:spcPts val="800"/>
              </a:spcAft>
            </a:pPr>
            <a:r>
              <a:rPr lang="en-US" sz="1800" b="0" i="0" u="none" strike="noStrike" dirty="0">
                <a:solidFill>
                  <a:srgbClr val="000000"/>
                </a:solidFill>
                <a:effectLst/>
                <a:latin typeface="Times New Roman" panose="02020603050405020304" pitchFamily="18" charset="0"/>
              </a:rPr>
              <a:t>ORID is the method to facilitate debriefing process and prompt recalls so that a group can broaden their perspectives of an experience, develop a shared understanding of the experience, and formulate a common strategy. Emotional or intuitive responses are important responses which are not frequently acknowledged. When taken into consideration in decision making, they strengthen and support our decisions. Ignored, they often jeopardize our decisions.</a:t>
            </a:r>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7</a:t>
            </a:fld>
            <a:endParaRPr lang="en-US"/>
          </a:p>
        </p:txBody>
      </p:sp>
    </p:spTree>
    <p:extLst>
      <p:ext uri="{BB962C8B-B14F-4D97-AF65-F5344CB8AC3E}">
        <p14:creationId xmlns:p14="http://schemas.microsoft.com/office/powerpoint/2010/main" val="359918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154D62-D7A5-D248-8B93-7A8623E1000B}" type="slidenum">
              <a:rPr lang="en-US" smtClean="0"/>
              <a:pPr/>
              <a:t>10</a:t>
            </a:fld>
            <a:endParaRPr lang="en-US"/>
          </a:p>
        </p:txBody>
      </p:sp>
    </p:spTree>
    <p:extLst>
      <p:ext uri="{BB962C8B-B14F-4D97-AF65-F5344CB8AC3E}">
        <p14:creationId xmlns:p14="http://schemas.microsoft.com/office/powerpoint/2010/main" val="11843863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8" Type="http://schemas.openxmlformats.org/officeDocument/2006/relationships/hyperlink" Target="https://www.linkedin.com/company/52130220/" TargetMode="External"/><Relationship Id="rId3" Type="http://schemas.openxmlformats.org/officeDocument/2006/relationships/hyperlink" Target="mailto:livestock-lab@ufl.edu" TargetMode="External"/><Relationship Id="rId7" Type="http://schemas.openxmlformats.org/officeDocument/2006/relationships/image" Target="../media/image6.jpeg"/><Relationship Id="rId2" Type="http://schemas.openxmlformats.org/officeDocument/2006/relationships/hyperlink" Target="https://livestocklab.ifas.ufl.edu/" TargetMode="External"/><Relationship Id="rId1" Type="http://schemas.openxmlformats.org/officeDocument/2006/relationships/slideMaster" Target="../slideMasters/slideMaster2.xml"/><Relationship Id="rId6" Type="http://schemas.openxmlformats.org/officeDocument/2006/relationships/hyperlink" Target="https://twitter.com/livestock_lab" TargetMode="External"/><Relationship Id="rId11" Type="http://schemas.openxmlformats.org/officeDocument/2006/relationships/image" Target="../media/image8.png"/><Relationship Id="rId5" Type="http://schemas.openxmlformats.org/officeDocument/2006/relationships/image" Target="../media/image5.jpeg"/><Relationship Id="rId10" Type="http://schemas.openxmlformats.org/officeDocument/2006/relationships/hyperlink" Target="https://www.youtube.com/channel/UCxaUOtFzMZ8eFysKHzQ70Pg" TargetMode="External"/><Relationship Id="rId4" Type="http://schemas.openxmlformats.org/officeDocument/2006/relationships/hyperlink" Target="https://www.facebook.com/LivestockLab" TargetMode="External"/><Relationship Id="rId9"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TextBox 9"/>
          <p:cNvSpPr txBox="1"/>
          <p:nvPr userDrawn="1"/>
        </p:nvSpPr>
        <p:spPr>
          <a:xfrm>
            <a:off x="478344" y="6611159"/>
            <a:ext cx="9634699" cy="230832"/>
          </a:xfrm>
          <a:prstGeom prst="rect">
            <a:avLst/>
          </a:prstGeom>
          <a:noFill/>
          <a:ln w="12700" cap="sq" cmpd="sng">
            <a:noFill/>
            <a:prstDash val="solid"/>
          </a:ln>
        </p:spPr>
        <p:txBody>
          <a:bodyPr wrap="square" rtlCol="0" anchor="t" anchorCtr="0">
            <a:spAutoFit/>
          </a:bodyPr>
          <a:lstStyle/>
          <a:p>
            <a:r>
              <a:rPr lang="en-US" sz="900" b="0" i="1">
                <a:solidFill>
                  <a:schemeClr val="bg1"/>
                </a:solidFill>
                <a:latin typeface="Arial"/>
                <a:cs typeface="Arial"/>
              </a:rPr>
              <a:t>Photo</a:t>
            </a:r>
            <a:r>
              <a:rPr lang="en-US" sz="900" b="0" i="1" baseline="0">
                <a:solidFill>
                  <a:schemeClr val="bg1"/>
                </a:solidFill>
                <a:latin typeface="Arial"/>
                <a:cs typeface="Arial"/>
              </a:rPr>
              <a:t> Credit Goes Here</a:t>
            </a:r>
            <a:endParaRPr lang="en-US" sz="900" b="0" i="1">
              <a:solidFill>
                <a:schemeClr val="bg1"/>
              </a:solidFill>
              <a:latin typeface="Arial"/>
              <a:cs typeface="Arial"/>
            </a:endParaRPr>
          </a:p>
        </p:txBody>
      </p:sp>
      <p:sp>
        <p:nvSpPr>
          <p:cNvPr id="15" name="Text Placeholder 14"/>
          <p:cNvSpPr>
            <a:spLocks noGrp="1"/>
          </p:cNvSpPr>
          <p:nvPr>
            <p:ph type="body" sz="quarter" idx="12" hasCustomPrompt="1"/>
          </p:nvPr>
        </p:nvSpPr>
        <p:spPr>
          <a:xfrm>
            <a:off x="617142" y="5723098"/>
            <a:ext cx="6697133" cy="260350"/>
          </a:xfrm>
          <a:prstGeom prst="rect">
            <a:avLst/>
          </a:prstGeom>
        </p:spPr>
        <p:txBody>
          <a:bodyPr/>
          <a:lstStyle>
            <a:lvl1pPr marL="0" indent="0">
              <a:buNone/>
              <a:defRPr sz="1000" i="1" baseline="0">
                <a:solidFill>
                  <a:schemeClr val="bg1"/>
                </a:solidFill>
                <a:latin typeface="+mj-lt"/>
                <a:cs typeface="Arial" panose="020B0604020202020204" pitchFamily="34" charset="0"/>
              </a:defRPr>
            </a:lvl1pPr>
          </a:lstStyle>
          <a:p>
            <a:pPr lvl="0"/>
            <a:r>
              <a:rPr lang="en-US"/>
              <a:t>Photo credit: Name/Organization</a:t>
            </a:r>
          </a:p>
        </p:txBody>
      </p:sp>
      <p:sp>
        <p:nvSpPr>
          <p:cNvPr id="17" name="Text Placeholder 16"/>
          <p:cNvSpPr>
            <a:spLocks noGrp="1"/>
          </p:cNvSpPr>
          <p:nvPr>
            <p:ph type="body" sz="quarter" idx="13" hasCustomPrompt="1"/>
          </p:nvPr>
        </p:nvSpPr>
        <p:spPr>
          <a:xfrm>
            <a:off x="603252" y="5175082"/>
            <a:ext cx="10915649" cy="268287"/>
          </a:xfrm>
          <a:prstGeom prst="rect">
            <a:avLst/>
          </a:prstGeom>
        </p:spPr>
        <p:txBody>
          <a:bodyPr/>
          <a:lstStyle>
            <a:lvl1pPr marL="0" indent="0">
              <a:buNone/>
              <a:defRPr sz="1500" b="1" baseline="0">
                <a:solidFill>
                  <a:schemeClr val="bg1"/>
                </a:solidFill>
                <a:latin typeface="+mj-lt"/>
                <a:cs typeface="Arial" panose="020B0604020202020204" pitchFamily="34" charset="0"/>
              </a:defRPr>
            </a:lvl1pPr>
          </a:lstStyle>
          <a:p>
            <a:pPr lvl="0"/>
            <a:r>
              <a:rPr lang="en-US"/>
              <a:t>Subhead goes here</a:t>
            </a:r>
          </a:p>
        </p:txBody>
      </p:sp>
      <p:sp>
        <p:nvSpPr>
          <p:cNvPr id="19" name="Text Placeholder 18"/>
          <p:cNvSpPr>
            <a:spLocks noGrp="1"/>
          </p:cNvSpPr>
          <p:nvPr>
            <p:ph type="body" sz="quarter" idx="14" hasCustomPrompt="1"/>
          </p:nvPr>
        </p:nvSpPr>
        <p:spPr>
          <a:xfrm>
            <a:off x="1362457" y="3829050"/>
            <a:ext cx="9453033" cy="1195388"/>
          </a:xfrm>
          <a:prstGeom prst="rect">
            <a:avLst/>
          </a:prstGeom>
        </p:spPr>
        <p:txBody>
          <a:bodyPr/>
          <a:lstStyle>
            <a:lvl1pPr marL="0" indent="0" algn="ctr">
              <a:buNone/>
              <a:defRPr sz="3400" baseline="0">
                <a:solidFill>
                  <a:schemeClr val="bg1">
                    <a:lumMod val="85000"/>
                  </a:schemeClr>
                </a:solidFill>
                <a:latin typeface="+mj-lt"/>
                <a:cs typeface="Arial" panose="020B0604020202020204" pitchFamily="34" charset="0"/>
              </a:defRPr>
            </a:lvl1pPr>
          </a:lstStyle>
          <a:p>
            <a:pPr lvl="0"/>
            <a:r>
              <a:rPr lang="en-US" dirty="0"/>
              <a:t>TITLE OF PRESENTATION GOES HERE AND HERE</a:t>
            </a:r>
          </a:p>
        </p:txBody>
      </p:sp>
      <p:pic>
        <p:nvPicPr>
          <p:cNvPr id="11" name="Picture 10" descr="horizontal RGB white.eps">
            <a:extLst>
              <a:ext uri="{FF2B5EF4-FFF2-40B4-BE49-F238E27FC236}">
                <a16:creationId xmlns:a16="http://schemas.microsoft.com/office/drawing/2014/main" id="{A040256C-6B5E-4EC8-B0B4-CADE4257D57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31448" y="222979"/>
            <a:ext cx="3401400" cy="577885"/>
          </a:xfrm>
          <a:prstGeom prst="rect">
            <a:avLst/>
          </a:prstGeom>
        </p:spPr>
      </p:pic>
    </p:spTree>
    <p:extLst>
      <p:ext uri="{BB962C8B-B14F-4D97-AF65-F5344CB8AC3E}">
        <p14:creationId xmlns:p14="http://schemas.microsoft.com/office/powerpoint/2010/main" val="2099622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8056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and Left Justified Tex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auto">
          <a:xfrm>
            <a:off x="567309" y="994016"/>
            <a:ext cx="10972800" cy="597049"/>
          </a:xfrm>
          <a:prstGeom prst="rect">
            <a:avLst/>
          </a:prstGeom>
          <a:noFill/>
          <a:ln w="0">
            <a:no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dirty="0"/>
              <a:t>HEADER HERE</a:t>
            </a:r>
          </a:p>
        </p:txBody>
      </p:sp>
      <p:sp>
        <p:nvSpPr>
          <p:cNvPr id="8" name="Text Placeholder 7"/>
          <p:cNvSpPr>
            <a:spLocks noGrp="1"/>
          </p:cNvSpPr>
          <p:nvPr>
            <p:ph type="body" sz="quarter" idx="10"/>
          </p:nvPr>
        </p:nvSpPr>
        <p:spPr>
          <a:xfrm>
            <a:off x="817034" y="2087563"/>
            <a:ext cx="10801351" cy="3291840"/>
          </a:xfrm>
          <a:prstGeom prst="rect">
            <a:avLst/>
          </a:prstGeom>
        </p:spPr>
        <p:txBody>
          <a:bodyPr/>
          <a:lstStyle>
            <a:lvl1pPr marL="0" indent="0">
              <a:buNone/>
              <a:defRPr sz="1800">
                <a:latin typeface="+mj-lt"/>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0"/>
            <a:endParaRPr lang="en-US" dirty="0"/>
          </a:p>
        </p:txBody>
      </p:sp>
    </p:spTree>
    <p:extLst>
      <p:ext uri="{BB962C8B-B14F-4D97-AF65-F5344CB8AC3E}">
        <p14:creationId xmlns:p14="http://schemas.microsoft.com/office/powerpoint/2010/main" val="108939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609600" y="975969"/>
            <a:ext cx="10972800" cy="597049"/>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a:t>HEADER HERE</a:t>
            </a:r>
          </a:p>
        </p:txBody>
      </p:sp>
      <p:sp>
        <p:nvSpPr>
          <p:cNvPr id="4" name="Text Placeholder 7"/>
          <p:cNvSpPr>
            <a:spLocks noGrp="1"/>
          </p:cNvSpPr>
          <p:nvPr>
            <p:ph type="body" sz="quarter" idx="10"/>
          </p:nvPr>
        </p:nvSpPr>
        <p:spPr>
          <a:xfrm>
            <a:off x="817034" y="2087563"/>
            <a:ext cx="10801351"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mj-lt"/>
                <a:ea typeface="+mn-ea"/>
                <a:cs typeface="Arial"/>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0"/>
            <a:endParaRPr lang="en-US" dirty="0"/>
          </a:p>
          <a:p>
            <a:pPr lvl="0"/>
            <a:endParaRPr lang="en-US" dirty="0"/>
          </a:p>
          <a:p>
            <a:pPr lvl="0"/>
            <a:endParaRPr lang="en-US" dirty="0"/>
          </a:p>
        </p:txBody>
      </p:sp>
    </p:spTree>
    <p:extLst>
      <p:ext uri="{BB962C8B-B14F-4D97-AF65-F5344CB8AC3E}">
        <p14:creationId xmlns:p14="http://schemas.microsoft.com/office/powerpoint/2010/main" val="85799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subhead,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587036" y="1025746"/>
            <a:ext cx="10972800" cy="597049"/>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a:t>HEADER HERE</a:t>
            </a:r>
          </a:p>
        </p:txBody>
      </p:sp>
      <p:sp>
        <p:nvSpPr>
          <p:cNvPr id="8" name="Text Placeholder 7"/>
          <p:cNvSpPr>
            <a:spLocks noGrp="1"/>
          </p:cNvSpPr>
          <p:nvPr>
            <p:ph type="body" sz="quarter" idx="10" hasCustomPrompt="1"/>
          </p:nvPr>
        </p:nvSpPr>
        <p:spPr>
          <a:xfrm>
            <a:off x="817034" y="2388787"/>
            <a:ext cx="10801351"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mj-lt"/>
                <a:ea typeface="+mn-ea"/>
                <a:cs typeface="Arial"/>
              </a:defRPr>
            </a:lvl1pPr>
            <a:lvl2pPr marL="457200" indent="0">
              <a:buNone/>
              <a:defRPr sz="1800">
                <a:latin typeface="+mj-lt"/>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1"/>
            <a:endParaRPr lang="en-US" dirty="0"/>
          </a:p>
          <a:p>
            <a:pPr lvl="0"/>
            <a:endParaRPr lang="en-US" dirty="0"/>
          </a:p>
          <a:p>
            <a:pPr lvl="0"/>
            <a:endParaRPr lang="en-US" dirty="0"/>
          </a:p>
          <a:p>
            <a:pPr lvl="0"/>
            <a:endParaRPr lang="en-US" dirty="0"/>
          </a:p>
        </p:txBody>
      </p:sp>
      <p:sp>
        <p:nvSpPr>
          <p:cNvPr id="14" name="Text Placeholder 13"/>
          <p:cNvSpPr>
            <a:spLocks noGrp="1"/>
          </p:cNvSpPr>
          <p:nvPr>
            <p:ph type="body" sz="quarter" idx="11" hasCustomPrompt="1"/>
          </p:nvPr>
        </p:nvSpPr>
        <p:spPr>
          <a:xfrm>
            <a:off x="688636" y="1903414"/>
            <a:ext cx="10871200" cy="452437"/>
          </a:xfrm>
          <a:prstGeom prst="rect">
            <a:avLst/>
          </a:prstGeom>
        </p:spPr>
        <p:txBody>
          <a:bodyPr/>
          <a:lstStyle>
            <a:lvl1pPr marL="0" indent="0">
              <a:buNone/>
              <a:defRPr sz="2100" b="1" baseline="0">
                <a:solidFill>
                  <a:srgbClr val="D37D28"/>
                </a:solidFill>
                <a:latin typeface="+mj-lt"/>
                <a:cs typeface="Arial" panose="020B0604020202020204" pitchFamily="34" charset="0"/>
              </a:defRPr>
            </a:lvl1pPr>
          </a:lstStyle>
          <a:p>
            <a:pPr lvl="0"/>
            <a:r>
              <a:rPr lang="en-US"/>
              <a:t>Subhead goes here</a:t>
            </a:r>
          </a:p>
        </p:txBody>
      </p:sp>
    </p:spTree>
    <p:extLst>
      <p:ext uri="{BB962C8B-B14F-4D97-AF65-F5344CB8AC3E}">
        <p14:creationId xmlns:p14="http://schemas.microsoft.com/office/powerpoint/2010/main" val="2749483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Co-branded blank">
    <p:spTree>
      <p:nvGrpSpPr>
        <p:cNvPr id="1" name=""/>
        <p:cNvGrpSpPr/>
        <p:nvPr/>
      </p:nvGrpSpPr>
      <p:grpSpPr>
        <a:xfrm>
          <a:off x="0" y="0"/>
          <a:ext cx="0" cy="0"/>
          <a:chOff x="0" y="0"/>
          <a:chExt cx="0" cy="0"/>
        </a:xfrm>
      </p:grpSpPr>
      <p:sp>
        <p:nvSpPr>
          <p:cNvPr id="4" name="TextBox 8">
            <a:extLst>
              <a:ext uri="{FF2B5EF4-FFF2-40B4-BE49-F238E27FC236}">
                <a16:creationId xmlns:a16="http://schemas.microsoft.com/office/drawing/2014/main" id="{7AAFA914-09EE-4430-8FE2-557CCA2DD512}"/>
              </a:ext>
            </a:extLst>
          </p:cNvPr>
          <p:cNvSpPr txBox="1">
            <a:spLocks noChangeArrowheads="1"/>
          </p:cNvSpPr>
          <p:nvPr/>
        </p:nvSpPr>
        <p:spPr bwMode="auto">
          <a:xfrm>
            <a:off x="923925" y="4929943"/>
            <a:ext cx="10344150" cy="946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lnSpc>
                <a:spcPct val="107000"/>
              </a:lnSpc>
              <a:spcAft>
                <a:spcPts val="800"/>
              </a:spcAft>
            </a:pPr>
            <a:r>
              <a:rPr lang="en-US" altLang="en-US" sz="1200" b="1" dirty="0">
                <a:ea typeface="Calibri" panose="020F0502020204030204" pitchFamily="34" charset="0"/>
                <a:cs typeface="Mangal" panose="02040503050203030202" pitchFamily="18" charset="0"/>
              </a:rPr>
              <a:t>Disclaimer</a:t>
            </a:r>
          </a:p>
          <a:p>
            <a:pPr marL="0" marR="0" algn="ctr">
              <a:spcBef>
                <a:spcPts val="0"/>
              </a:spcBef>
              <a:spcAft>
                <a:spcPts val="0"/>
              </a:spcAft>
            </a:pPr>
            <a:r>
              <a:rPr lang="en-US" sz="1200" dirty="0">
                <a:effectLst/>
                <a:latin typeface="Gill Sans MT" panose="020B0502020104020203" pitchFamily="34" charset="0"/>
                <a:ea typeface="Times New Roman" panose="02020603050405020304" pitchFamily="18" charset="0"/>
              </a:rPr>
              <a:t>This work was funded in whole or part by the United States Agency for International Development (USAID) Bureau for Resilience, Environment and Food Security under Agreement # AID-OAA-L-15-00003 as part of Feed the Future Innovation Lab for Livestock Systems.  Additional funding was received from Bill &amp; Melinda Gates Foundation OPP#060115.  Any opinions, findings, conclusions, or recommendations expressed here are those of the authors alone.</a:t>
            </a:r>
            <a:endParaRPr lang="en-US" sz="1200" dirty="0">
              <a:effectLst/>
              <a:latin typeface="Courier New" panose="02070309020205020404" pitchFamily="49" charset="0"/>
              <a:ea typeface="Times New Roman" panose="02020603050405020304" pitchFamily="18" charset="0"/>
            </a:endParaRPr>
          </a:p>
        </p:txBody>
      </p:sp>
      <p:sp>
        <p:nvSpPr>
          <p:cNvPr id="5" name="TextBox 9">
            <a:extLst>
              <a:ext uri="{FF2B5EF4-FFF2-40B4-BE49-F238E27FC236}">
                <a16:creationId xmlns:a16="http://schemas.microsoft.com/office/drawing/2014/main" id="{AF96104C-3E8B-4D4B-A961-4209305756C0}"/>
              </a:ext>
            </a:extLst>
          </p:cNvPr>
          <p:cNvSpPr txBox="1">
            <a:spLocks noChangeArrowheads="1"/>
          </p:cNvSpPr>
          <p:nvPr/>
        </p:nvSpPr>
        <p:spPr bwMode="auto">
          <a:xfrm>
            <a:off x="2774433" y="2070043"/>
            <a:ext cx="609917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algn="ctr" eaLnBrk="1" hangingPunct="1"/>
            <a:r>
              <a:rPr lang="en-US" altLang="en-US" sz="1600" b="1" dirty="0"/>
              <a:t>Feed the Future Innovation Lab for Livestock Systems</a:t>
            </a:r>
          </a:p>
          <a:p>
            <a:pPr algn="ctr" eaLnBrk="1" hangingPunct="1"/>
            <a:r>
              <a:rPr lang="en-US" altLang="en-US" sz="1600" dirty="0">
                <a:hlinkClick r:id="rId2"/>
              </a:rPr>
              <a:t>https://livestocklab.ifas.ufl.edu/</a:t>
            </a:r>
            <a:r>
              <a:rPr lang="en-US" altLang="en-US" sz="1600" dirty="0"/>
              <a:t> </a:t>
            </a:r>
          </a:p>
          <a:p>
            <a:pPr algn="ctr" eaLnBrk="1" hangingPunct="1"/>
            <a:r>
              <a:rPr lang="en-US" altLang="en-US" sz="1600" dirty="0"/>
              <a:t>(Subscribe to newsletter)</a:t>
            </a:r>
          </a:p>
          <a:p>
            <a:pPr algn="ctr" eaLnBrk="1" hangingPunct="1"/>
            <a:endParaRPr lang="en-US" altLang="en-US" sz="1600" dirty="0"/>
          </a:p>
          <a:p>
            <a:pPr algn="ctr" eaLnBrk="1" hangingPunct="1"/>
            <a:r>
              <a:rPr lang="en-US" altLang="en-US" sz="1600" dirty="0">
                <a:hlinkClick r:id="rId3"/>
              </a:rPr>
              <a:t>livestock-lab@ufl.edu</a:t>
            </a:r>
            <a:endParaRPr lang="en-US" altLang="en-US" sz="1600" dirty="0"/>
          </a:p>
          <a:p>
            <a:pPr algn="ctr" eaLnBrk="1" hangingPunct="1"/>
            <a:r>
              <a:rPr lang="en-US" altLang="en-US" sz="1600" dirty="0"/>
              <a:t>(Send questions or comments)</a:t>
            </a:r>
          </a:p>
        </p:txBody>
      </p:sp>
      <p:sp>
        <p:nvSpPr>
          <p:cNvPr id="6" name="AutoShape 7">
            <a:hlinkClick r:id="rId4"/>
            <a:extLst>
              <a:ext uri="{FF2B5EF4-FFF2-40B4-BE49-F238E27FC236}">
                <a16:creationId xmlns:a16="http://schemas.microsoft.com/office/drawing/2014/main" id="{DB1668D6-5A6B-4D69-AFFB-732D63E8EF57}"/>
              </a:ext>
            </a:extLst>
          </p:cNvPr>
          <p:cNvSpPr>
            <a:spLocks noChangeAspect="1" noChangeArrowheads="1"/>
          </p:cNvSpPr>
          <p:nvPr/>
        </p:nvSpPr>
        <p:spPr bwMode="auto">
          <a:xfrm>
            <a:off x="596900" y="3509963"/>
            <a:ext cx="225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US" altLang="en-US"/>
          </a:p>
        </p:txBody>
      </p:sp>
      <p:grpSp>
        <p:nvGrpSpPr>
          <p:cNvPr id="2" name="Group 1">
            <a:extLst>
              <a:ext uri="{FF2B5EF4-FFF2-40B4-BE49-F238E27FC236}">
                <a16:creationId xmlns:a16="http://schemas.microsoft.com/office/drawing/2014/main" id="{0D7F246E-5365-A193-FBC9-A8C6E0CDF2E7}"/>
              </a:ext>
            </a:extLst>
          </p:cNvPr>
          <p:cNvGrpSpPr/>
          <p:nvPr userDrawn="1"/>
        </p:nvGrpSpPr>
        <p:grpSpPr>
          <a:xfrm>
            <a:off x="4267785" y="4118135"/>
            <a:ext cx="2717800" cy="333375"/>
            <a:chOff x="4232275" y="3482975"/>
            <a:chExt cx="2717800" cy="333375"/>
          </a:xfrm>
        </p:grpSpPr>
        <p:pic>
          <p:nvPicPr>
            <p:cNvPr id="7" name="Picture 27">
              <a:hlinkClick r:id="rId4"/>
              <a:extLst>
                <a:ext uri="{FF2B5EF4-FFF2-40B4-BE49-F238E27FC236}">
                  <a16:creationId xmlns:a16="http://schemas.microsoft.com/office/drawing/2014/main" id="{882EDCEB-5A6A-4757-B981-1549D14510DD}"/>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4232275" y="3482975"/>
              <a:ext cx="3048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8">
              <a:hlinkClick r:id="rId6"/>
              <a:extLst>
                <a:ext uri="{FF2B5EF4-FFF2-40B4-BE49-F238E27FC236}">
                  <a16:creationId xmlns:a16="http://schemas.microsoft.com/office/drawing/2014/main" id="{097A1069-56D6-4DF0-8B04-31A52D80E502}"/>
                </a:ext>
              </a:extLst>
            </p:cNvPr>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4827588" y="3482975"/>
              <a:ext cx="3048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9">
              <a:hlinkClick r:id="rId8"/>
              <a:extLst>
                <a:ext uri="{FF2B5EF4-FFF2-40B4-BE49-F238E27FC236}">
                  <a16:creationId xmlns:a16="http://schemas.microsoft.com/office/drawing/2014/main" id="{E40A85CA-763A-4A30-BA49-7F47D307C54F}"/>
                </a:ext>
              </a:extLst>
            </p:cNvPr>
            <p:cNvPicPr>
              <a:picLocks noChangeAspect="1" noChangeArrowheads="1"/>
            </p:cNvPicPr>
            <p:nvPr/>
          </p:nvPicPr>
          <p:blipFill>
            <a:blip r:embed="rId9">
              <a:extLst>
                <a:ext uri="{28A0092B-C50C-407E-A947-70E740481C1C}">
                  <a14:useLocalDpi xmlns:a14="http://schemas.microsoft.com/office/drawing/2010/main"/>
                </a:ext>
              </a:extLst>
            </a:blip>
            <a:srcRect/>
            <a:stretch>
              <a:fillRect/>
            </a:stretch>
          </p:blipFill>
          <p:spPr bwMode="auto">
            <a:xfrm>
              <a:off x="5413375" y="3482975"/>
              <a:ext cx="3063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0">
              <a:hlinkClick r:id="rId10"/>
              <a:extLst>
                <a:ext uri="{FF2B5EF4-FFF2-40B4-BE49-F238E27FC236}">
                  <a16:creationId xmlns:a16="http://schemas.microsoft.com/office/drawing/2014/main" id="{3511D2C1-C63D-4550-934C-CE126199E97B}"/>
                </a:ext>
              </a:extLst>
            </p:cNvPr>
            <p:cNvPicPr>
              <a:picLocks noChangeAspect="1" noChangeArrowheads="1"/>
            </p:cNvPicPr>
            <p:nvPr/>
          </p:nvPicPr>
          <p:blipFill>
            <a:blip r:embed="rId11">
              <a:extLst>
                <a:ext uri="{28A0092B-C50C-407E-A947-70E740481C1C}">
                  <a14:useLocalDpi xmlns:a14="http://schemas.microsoft.com/office/drawing/2010/main"/>
                </a:ext>
              </a:extLst>
            </a:blip>
            <a:srcRect/>
            <a:stretch>
              <a:fillRect/>
            </a:stretch>
          </p:blipFill>
          <p:spPr bwMode="auto">
            <a:xfrm>
              <a:off x="6005513" y="3508375"/>
              <a:ext cx="944562"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itle 1"/>
          <p:cNvSpPr>
            <a:spLocks noGrp="1"/>
          </p:cNvSpPr>
          <p:nvPr>
            <p:ph type="title"/>
          </p:nvPr>
        </p:nvSpPr>
        <p:spPr bwMode="auto">
          <a:xfrm>
            <a:off x="597388" y="1156442"/>
            <a:ext cx="10343071"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defRPr sz="3200" b="1" cap="all" baseline="0">
                <a:solidFill>
                  <a:srgbClr val="C25700"/>
                </a:solidFill>
                <a:latin typeface="Gill Sans MT" panose="020B0502020104020203" pitchFamily="34" charset="0"/>
                <a:cs typeface="Arial" panose="020B0604020202020204" pitchFamily="34" charset="0"/>
              </a:defRPr>
            </a:lvl1pPr>
          </a:lstStyle>
          <a:p>
            <a:r>
              <a:rPr lang="en-US" altLang="en-US"/>
              <a:t>Click to edit Master title style</a:t>
            </a:r>
          </a:p>
        </p:txBody>
      </p:sp>
    </p:spTree>
    <p:extLst>
      <p:ext uri="{BB962C8B-B14F-4D97-AF65-F5344CB8AC3E}">
        <p14:creationId xmlns:p14="http://schemas.microsoft.com/office/powerpoint/2010/main" val="125313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597388" y="1156442"/>
            <a:ext cx="10972800" cy="597049"/>
          </a:xfrm>
          <a:prstGeom prst="rect">
            <a:avLst/>
          </a:prstGeom>
          <a:noFill/>
          <a:ln w="0">
            <a:no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dirty="0"/>
              <a:t>HEADER HERE</a:t>
            </a:r>
          </a:p>
        </p:txBody>
      </p:sp>
    </p:spTree>
    <p:extLst>
      <p:ext uri="{BB962C8B-B14F-4D97-AF65-F5344CB8AC3E}">
        <p14:creationId xmlns:p14="http://schemas.microsoft.com/office/powerpoint/2010/main" val="3739319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2535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58716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image" Target="../media/image1.emf"/><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image" Target="../media/image4.png"/><Relationship Id="rId4" Type="http://schemas.openxmlformats.org/officeDocument/2006/relationships/slideLayout" Target="../slideLayouts/slideLayout5.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8.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theme" Target="../theme/theme5.xml"/><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p:cNvSpPr/>
          <p:nvPr userDrawn="1"/>
        </p:nvSpPr>
        <p:spPr>
          <a:xfrm>
            <a:off x="0" y="5102420"/>
            <a:ext cx="12192000" cy="846688"/>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7" name="Rectangle 6"/>
          <p:cNvSpPr/>
          <p:nvPr userDrawn="1"/>
        </p:nvSpPr>
        <p:spPr>
          <a:xfrm>
            <a:off x="0" y="-1"/>
            <a:ext cx="12192000" cy="1058305"/>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1" name="Picture 10" descr="horizontal RGB white.eps">
            <a:extLst>
              <a:ext uri="{FF2B5EF4-FFF2-40B4-BE49-F238E27FC236}">
                <a16:creationId xmlns:a16="http://schemas.microsoft.com/office/drawing/2014/main" id="{A756DF2B-1226-453C-A79C-1D54EEB2A1C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31448" y="222979"/>
            <a:ext cx="3401400" cy="577885"/>
          </a:xfrm>
          <a:prstGeom prst="rect">
            <a:avLst/>
          </a:prstGeom>
        </p:spPr>
      </p:pic>
      <p:pic>
        <p:nvPicPr>
          <p:cNvPr id="12" name="Picture 11" descr="IFAS2013.png">
            <a:extLst>
              <a:ext uri="{FF2B5EF4-FFF2-40B4-BE49-F238E27FC236}">
                <a16:creationId xmlns:a16="http://schemas.microsoft.com/office/drawing/2014/main" id="{0D45EC00-8113-4B17-BA1A-4447BAB130E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3" name="Picture 12">
            <a:extLst>
              <a:ext uri="{FF2B5EF4-FFF2-40B4-BE49-F238E27FC236}">
                <a16:creationId xmlns:a16="http://schemas.microsoft.com/office/drawing/2014/main" id="{A9791820-8CDC-45F2-829B-A130CF8FD2EA}"/>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4" name="Picture 13">
            <a:extLst>
              <a:ext uri="{FF2B5EF4-FFF2-40B4-BE49-F238E27FC236}">
                <a16:creationId xmlns:a16="http://schemas.microsoft.com/office/drawing/2014/main" id="{DBEA7F33-D404-459B-807D-32F62EDD51C2}"/>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1448004005"/>
      </p:ext>
    </p:extLst>
  </p:cSld>
  <p:clrMap bg1="lt1" tx1="dk1" bg2="lt2" tx2="dk2" accent1="accent1" accent2="accent2" accent3="accent3" accent4="accent4" accent5="accent5" accent6="accent6" hlink="hlink" folHlink="folHlink"/>
  <p:sldLayoutIdLst>
    <p:sldLayoutId id="2147483700"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1"/>
            <a:ext cx="12192000" cy="822961"/>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0" name="Picture 9" descr="horizontal RGB white.eps">
            <a:extLst>
              <a:ext uri="{FF2B5EF4-FFF2-40B4-BE49-F238E27FC236}">
                <a16:creationId xmlns:a16="http://schemas.microsoft.com/office/drawing/2014/main" id="{13D0C322-72E9-4DC7-B74F-04B2AAE3FB95}"/>
              </a:ext>
            </a:extLst>
          </p:cNvPr>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72129" y="164113"/>
            <a:ext cx="3160145" cy="536897"/>
          </a:xfrm>
          <a:prstGeom prst="rect">
            <a:avLst/>
          </a:prstGeom>
        </p:spPr>
      </p:pic>
      <p:pic>
        <p:nvPicPr>
          <p:cNvPr id="11" name="Picture 10" descr="IFAS2013.png">
            <a:extLst>
              <a:ext uri="{FF2B5EF4-FFF2-40B4-BE49-F238E27FC236}">
                <a16:creationId xmlns:a16="http://schemas.microsoft.com/office/drawing/2014/main" id="{76521F09-CCEB-48E0-9E0F-109AD5DF89C1}"/>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2" name="Picture 11">
            <a:extLst>
              <a:ext uri="{FF2B5EF4-FFF2-40B4-BE49-F238E27FC236}">
                <a16:creationId xmlns:a16="http://schemas.microsoft.com/office/drawing/2014/main" id="{B1F37EEF-E10C-4CBA-9BD9-A6E09752E1D6}"/>
              </a:ext>
            </a:extLst>
          </p:cNvPr>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3" name="Picture 12">
            <a:extLst>
              <a:ext uri="{FF2B5EF4-FFF2-40B4-BE49-F238E27FC236}">
                <a16:creationId xmlns:a16="http://schemas.microsoft.com/office/drawing/2014/main" id="{D207BF4C-ED68-4E93-BE5C-CADCAC50697F}"/>
              </a:ext>
            </a:extLst>
          </p:cNvPr>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3085796189"/>
      </p:ext>
    </p:extLst>
  </p:cSld>
  <p:clrMap bg1="lt1" tx1="dk1" bg2="lt2" tx2="dk2" accent1="accent1" accent2="accent2" accent3="accent3" accent4="accent4" accent5="accent5" accent6="accent6" hlink="hlink" folHlink="folHlink"/>
  <p:sldLayoutIdLst>
    <p:sldLayoutId id="2147483693" r:id="rId1"/>
    <p:sldLayoutId id="2147483692" r:id="rId2"/>
    <p:sldLayoutId id="2147483694" r:id="rId3"/>
    <p:sldLayoutId id="2147483695" r:id="rId4"/>
    <p:sldLayoutId id="2147483712"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0"/>
            <a:ext cx="12192000" cy="783549"/>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5" name="Picture 4" descr="horizontal RGB white.eps">
            <a:extLst>
              <a:ext uri="{FF2B5EF4-FFF2-40B4-BE49-F238E27FC236}">
                <a16:creationId xmlns:a16="http://schemas.microsoft.com/office/drawing/2014/main" id="{E25E3FC7-C482-455B-9E82-F31F9B54522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65956" y="151356"/>
            <a:ext cx="3089720" cy="524932"/>
          </a:xfrm>
          <a:prstGeom prst="rect">
            <a:avLst/>
          </a:prstGeom>
        </p:spPr>
      </p:pic>
    </p:spTree>
    <p:extLst>
      <p:ext uri="{BB962C8B-B14F-4D97-AF65-F5344CB8AC3E}">
        <p14:creationId xmlns:p14="http://schemas.microsoft.com/office/powerpoint/2010/main" val="608652071"/>
      </p:ext>
    </p:extLst>
  </p:cSld>
  <p:clrMap bg1="lt1" tx1="dk1" bg2="lt2" tx2="dk2" accent1="accent1" accent2="accent2" accent3="accent3" accent4="accent4" accent5="accent5" accent6="accent6" hlink="hlink" folHlink="folHlink"/>
  <p:sldLayoutIdLst>
    <p:sldLayoutId id="214748370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5580738"/>
      </p:ext>
    </p:extLst>
  </p:cSld>
  <p:clrMap bg1="lt1" tx1="dk1" bg2="lt2" tx2="dk2" accent1="accent1" accent2="accent2" accent3="accent3" accent4="accent4" accent5="accent5" accent6="accent6" hlink="hlink" folHlink="folHlink"/>
  <p:sldLayoutIdLst>
    <p:sldLayoutId id="214748371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1"/>
            <a:ext cx="12192000" cy="5806417"/>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6" name="Subtitle 4"/>
          <p:cNvSpPr txBox="1">
            <a:spLocks/>
          </p:cNvSpPr>
          <p:nvPr userDrawn="1"/>
        </p:nvSpPr>
        <p:spPr>
          <a:xfrm>
            <a:off x="630382" y="5256487"/>
            <a:ext cx="10952017" cy="1099863"/>
          </a:xfrm>
          <a:prstGeom prst="rect">
            <a:avLst/>
          </a:prstGeom>
        </p:spPr>
        <p:txBody>
          <a:bodyPr anchor="t"/>
          <a:lstStyle/>
          <a:p>
            <a:pPr marL="231775" lvl="2" indent="-231775" algn="ctr">
              <a:lnSpc>
                <a:spcPts val="2000"/>
              </a:lnSpc>
            </a:pPr>
            <a:r>
              <a:rPr lang="en-US" sz="2000" err="1">
                <a:solidFill>
                  <a:schemeClr val="bg1"/>
                </a:solidFill>
                <a:latin typeface="Gill Sans MT"/>
                <a:cs typeface="Gill Sans MT"/>
              </a:rPr>
              <a:t>www.feedthefuture.gov</a:t>
            </a:r>
            <a:endParaRPr lang="en-US" sz="2000">
              <a:solidFill>
                <a:schemeClr val="bg1"/>
              </a:solidFill>
              <a:latin typeface="Gill Sans MT"/>
              <a:cs typeface="Gill Sans MT"/>
            </a:endParaRPr>
          </a:p>
        </p:txBody>
      </p:sp>
      <p:pic>
        <p:nvPicPr>
          <p:cNvPr id="3" name="Picture 2" descr="vertical RGB white.eps"/>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355895" y="1668540"/>
            <a:ext cx="5480210" cy="2302837"/>
          </a:xfrm>
          <a:prstGeom prst="rect">
            <a:avLst/>
          </a:prstGeom>
        </p:spPr>
      </p:pic>
      <p:pic>
        <p:nvPicPr>
          <p:cNvPr id="11" name="Picture 10" descr="IFAS2013.png">
            <a:extLst>
              <a:ext uri="{FF2B5EF4-FFF2-40B4-BE49-F238E27FC236}">
                <a16:creationId xmlns:a16="http://schemas.microsoft.com/office/drawing/2014/main" id="{1E01561C-559B-4639-8CBB-78CE278AB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2" name="Picture 11">
            <a:extLst>
              <a:ext uri="{FF2B5EF4-FFF2-40B4-BE49-F238E27FC236}">
                <a16:creationId xmlns:a16="http://schemas.microsoft.com/office/drawing/2014/main" id="{E339A2AA-E97F-4805-AC74-19ABB24A848A}"/>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3" name="Picture 12">
            <a:extLst>
              <a:ext uri="{FF2B5EF4-FFF2-40B4-BE49-F238E27FC236}">
                <a16:creationId xmlns:a16="http://schemas.microsoft.com/office/drawing/2014/main" id="{766146A2-C89F-4B46-A1D7-62C6F1D7B801}"/>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451978955"/>
      </p:ext>
    </p:extLst>
  </p:cSld>
  <p:clrMap bg1="lt1" tx1="dk1" bg2="lt2" tx2="dk2" accent1="accent1" accent2="accent2" accent3="accent3" accent4="accent4" accent5="accent5" accent6="accent6" hlink="hlink" folHlink="folHlink"/>
  <p:sldLayoutIdLst>
    <p:sldLayoutId id="2147483702" r:id="rId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2002632" y="5382901"/>
            <a:ext cx="8186737" cy="268287"/>
          </a:xfrm>
        </p:spPr>
        <p:txBody>
          <a:bodyPr/>
          <a:lstStyle/>
          <a:p>
            <a:pPr algn="ctr"/>
            <a:r>
              <a:rPr lang="en-US" sz="1800" dirty="0">
                <a:latin typeface="+mn-lt"/>
              </a:rPr>
              <a:t>Feed the Future Innovation Lab for Livestock Systems</a:t>
            </a:r>
          </a:p>
        </p:txBody>
      </p:sp>
      <p:sp>
        <p:nvSpPr>
          <p:cNvPr id="6" name="Text Placeholder 5">
            <a:extLst>
              <a:ext uri="{FF2B5EF4-FFF2-40B4-BE49-F238E27FC236}">
                <a16:creationId xmlns:a16="http://schemas.microsoft.com/office/drawing/2014/main" id="{CC1D489F-21AD-45AD-AF3E-E7AC51A43FCC}"/>
              </a:ext>
            </a:extLst>
          </p:cNvPr>
          <p:cNvSpPr>
            <a:spLocks noGrp="1"/>
          </p:cNvSpPr>
          <p:nvPr>
            <p:ph type="body" sz="quarter" idx="14"/>
          </p:nvPr>
        </p:nvSpPr>
        <p:spPr>
          <a:xfrm>
            <a:off x="0" y="1915886"/>
            <a:ext cx="12192000" cy="3108552"/>
          </a:xfrm>
        </p:spPr>
        <p:txBody>
          <a:bodyPr lIns="91440" tIns="45720" rIns="91440" bIns="45720" anchor="t"/>
          <a:lstStyle/>
          <a:p>
            <a:r>
              <a:rPr lang="en-US" sz="3600" dirty="0">
                <a:solidFill>
                  <a:schemeClr val="tx1"/>
                </a:solidFill>
              </a:rPr>
              <a:t>Academic writeshop</a:t>
            </a:r>
          </a:p>
          <a:p>
            <a:r>
              <a:rPr lang="en-US" sz="3600" b="1" i="0" u="none" strike="noStrike" kern="100" baseline="0" dirty="0">
                <a:solidFill>
                  <a:schemeClr val="tx1"/>
                </a:solidFill>
                <a:latin typeface="Gill Sans MT" panose="020B0502020104020203" pitchFamily="34" charset="77"/>
              </a:rPr>
              <a:t>NEXT STEPS AFTER WRITESHOP</a:t>
            </a:r>
          </a:p>
          <a:p>
            <a:r>
              <a:rPr lang="en-US" sz="3600" kern="100" dirty="0">
                <a:solidFill>
                  <a:schemeClr val="tx1"/>
                </a:solidFill>
                <a:latin typeface="Gill Sans MT"/>
                <a:cs typeface="Arial"/>
              </a:rPr>
              <a:t>Day 2</a:t>
            </a:r>
          </a:p>
        </p:txBody>
      </p:sp>
    </p:spTree>
    <p:extLst>
      <p:ext uri="{BB962C8B-B14F-4D97-AF65-F5344CB8AC3E}">
        <p14:creationId xmlns:p14="http://schemas.microsoft.com/office/powerpoint/2010/main" val="3769536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dirty="0"/>
              <a:t>Outline</a:t>
            </a:r>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a:xfrm>
            <a:off x="817034" y="2087562"/>
            <a:ext cx="10801351" cy="3776421"/>
          </a:xfrm>
        </p:spPr>
        <p:txBody>
          <a:bodyPr lIns="91440" tIns="45720" rIns="91440" bIns="45720" anchor="t"/>
          <a:lstStyle/>
          <a:p>
            <a:pPr marL="285750" indent="-285750">
              <a:spcBef>
                <a:spcPts val="1200"/>
              </a:spcBef>
              <a:spcAft>
                <a:spcPts val="1200"/>
              </a:spcAft>
              <a:buFont typeface="Arial"/>
              <a:buChar char="•"/>
            </a:pPr>
            <a:r>
              <a:rPr lang="en-US" sz="2200" dirty="0">
                <a:latin typeface="+mn-lt"/>
                <a:cs typeface="Arial"/>
              </a:rPr>
              <a:t>Interactive Exercise:  Participants write on a flipchart or stickie “I commit to…”</a:t>
            </a:r>
          </a:p>
          <a:p>
            <a:pPr marL="285750" indent="-285750">
              <a:spcBef>
                <a:spcPts val="1200"/>
              </a:spcBef>
              <a:spcAft>
                <a:spcPts val="1200"/>
              </a:spcAft>
              <a:buChar char="•"/>
            </a:pPr>
            <a:r>
              <a:rPr lang="en-US" sz="2200" dirty="0">
                <a:latin typeface="+mn-lt"/>
                <a:cs typeface="Arial"/>
              </a:rPr>
              <a:t>Planning after the writeshop</a:t>
            </a:r>
          </a:p>
          <a:p>
            <a:pPr marL="742950" lvl="1" indent="-285750">
              <a:spcBef>
                <a:spcPts val="1200"/>
              </a:spcBef>
              <a:spcAft>
                <a:spcPts val="1200"/>
              </a:spcAft>
              <a:buChar char="•"/>
            </a:pPr>
            <a:r>
              <a:rPr lang="en-US" sz="2200" dirty="0">
                <a:latin typeface="+mn-lt"/>
                <a:cs typeface="Arial"/>
              </a:rPr>
              <a:t>Check-in timeline</a:t>
            </a:r>
            <a:endParaRPr lang="en-US" sz="2200" dirty="0">
              <a:latin typeface="+mn-lt"/>
            </a:endParaRPr>
          </a:p>
          <a:p>
            <a:pPr marL="742950" lvl="1" indent="-285750">
              <a:spcBef>
                <a:spcPts val="1200"/>
              </a:spcBef>
              <a:spcAft>
                <a:spcPts val="1200"/>
              </a:spcAft>
              <a:buChar char="•"/>
            </a:pPr>
            <a:r>
              <a:rPr lang="en-US" sz="2200" dirty="0">
                <a:latin typeface="+mn-lt"/>
                <a:cs typeface="Arial"/>
              </a:rPr>
              <a:t>Sharing resources</a:t>
            </a:r>
            <a:endParaRPr lang="en-US" sz="2200" dirty="0">
              <a:latin typeface="+mn-lt"/>
            </a:endParaRPr>
          </a:p>
          <a:p>
            <a:pPr marL="285750" indent="-285750">
              <a:spcBef>
                <a:spcPts val="1200"/>
              </a:spcBef>
              <a:spcAft>
                <a:spcPts val="1200"/>
              </a:spcAft>
              <a:buChar char="•"/>
            </a:pPr>
            <a:r>
              <a:rPr lang="en-US" sz="2200" dirty="0">
                <a:latin typeface="+mn-lt"/>
                <a:cs typeface="Arial"/>
              </a:rPr>
              <a:t>Post-writeshop survey</a:t>
            </a:r>
          </a:p>
          <a:p>
            <a:pPr marL="285750" indent="-285750">
              <a:spcBef>
                <a:spcPts val="1200"/>
              </a:spcBef>
              <a:spcAft>
                <a:spcPts val="1200"/>
              </a:spcAft>
              <a:buChar char="•"/>
            </a:pPr>
            <a:r>
              <a:rPr lang="en-US" sz="2200" dirty="0">
                <a:latin typeface="+mn-lt"/>
                <a:cs typeface="Arial"/>
              </a:rPr>
              <a:t>ORID (objective, reflective, interpretative, decision)</a:t>
            </a:r>
          </a:p>
        </p:txBody>
      </p:sp>
    </p:spTree>
    <p:extLst>
      <p:ext uri="{BB962C8B-B14F-4D97-AF65-F5344CB8AC3E}">
        <p14:creationId xmlns:p14="http://schemas.microsoft.com/office/powerpoint/2010/main" val="3544771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F4EE3-7BA5-D598-47DF-E479F532BB94}"/>
              </a:ext>
            </a:extLst>
          </p:cNvPr>
          <p:cNvSpPr>
            <a:spLocks noGrp="1"/>
          </p:cNvSpPr>
          <p:nvPr>
            <p:ph type="title"/>
          </p:nvPr>
        </p:nvSpPr>
        <p:spPr/>
        <p:txBody>
          <a:bodyPr/>
          <a:lstStyle/>
          <a:p>
            <a:r>
              <a:rPr lang="en-US" dirty="0">
                <a:latin typeface="Gill Sans MT"/>
                <a:cs typeface="Arial"/>
              </a:rPr>
              <a:t>Interactive exercise (10 min)</a:t>
            </a:r>
            <a:endParaRPr lang="en-US" dirty="0"/>
          </a:p>
        </p:txBody>
      </p:sp>
      <p:sp>
        <p:nvSpPr>
          <p:cNvPr id="3" name="Text Placeholder 2">
            <a:extLst>
              <a:ext uri="{FF2B5EF4-FFF2-40B4-BE49-F238E27FC236}">
                <a16:creationId xmlns:a16="http://schemas.microsoft.com/office/drawing/2014/main" id="{6B04F7CE-38AC-AA20-A7CA-153EFFCB1C27}"/>
              </a:ext>
            </a:extLst>
          </p:cNvPr>
          <p:cNvSpPr>
            <a:spLocks noGrp="1"/>
          </p:cNvSpPr>
          <p:nvPr>
            <p:ph type="body" sz="quarter" idx="10"/>
          </p:nvPr>
        </p:nvSpPr>
        <p:spPr/>
        <p:txBody>
          <a:bodyPr lIns="91440" tIns="45720" rIns="91440" bIns="45720" anchor="t"/>
          <a:lstStyle/>
          <a:p>
            <a:pPr algn="ctr">
              <a:spcBef>
                <a:spcPts val="1800"/>
              </a:spcBef>
              <a:spcAft>
                <a:spcPts val="1800"/>
              </a:spcAft>
            </a:pPr>
            <a:r>
              <a:rPr lang="en-US" sz="2600" dirty="0">
                <a:cs typeface="Arial"/>
              </a:rPr>
              <a:t>Take time to write on the flipchart:</a:t>
            </a:r>
            <a:endParaRPr lang="en-US" sz="2600" dirty="0"/>
          </a:p>
          <a:p>
            <a:pPr algn="ctr">
              <a:spcBef>
                <a:spcPts val="1800"/>
              </a:spcBef>
              <a:spcAft>
                <a:spcPts val="1800"/>
              </a:spcAft>
            </a:pPr>
            <a:r>
              <a:rPr lang="en-US" sz="4000" i="1" dirty="0">
                <a:cs typeface="Arial"/>
              </a:rPr>
              <a:t>"I commit to...”</a:t>
            </a:r>
            <a:endParaRPr lang="en-US" sz="2600" i="1" dirty="0">
              <a:cs typeface="Arial"/>
            </a:endParaRPr>
          </a:p>
          <a:p>
            <a:pPr algn="ctr">
              <a:spcBef>
                <a:spcPts val="1800"/>
              </a:spcBef>
              <a:spcAft>
                <a:spcPts val="1800"/>
              </a:spcAft>
            </a:pPr>
            <a:r>
              <a:rPr lang="en-US" sz="2600" i="1" dirty="0">
                <a:cs typeface="Arial"/>
              </a:rPr>
              <a:t>This should be in relation to the academic writing and the writeshop content</a:t>
            </a:r>
            <a:endParaRPr lang="en-US" sz="2600" i="1" dirty="0"/>
          </a:p>
        </p:txBody>
      </p:sp>
    </p:spTree>
    <p:extLst>
      <p:ext uri="{BB962C8B-B14F-4D97-AF65-F5344CB8AC3E}">
        <p14:creationId xmlns:p14="http://schemas.microsoft.com/office/powerpoint/2010/main" val="3600436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dirty="0">
                <a:latin typeface="Gill Sans MT"/>
                <a:cs typeface="Arial"/>
              </a:rPr>
              <a:t>Planning after WRITESHOP</a:t>
            </a:r>
            <a:endParaRPr lang="en-US" dirty="0"/>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a:xfrm>
            <a:off x="817032" y="1783080"/>
            <a:ext cx="10801351" cy="3291840"/>
          </a:xfrm>
        </p:spPr>
        <p:txBody>
          <a:bodyPr/>
          <a:lstStyle/>
          <a:p>
            <a:pPr marL="285750" indent="-285750">
              <a:buFont typeface="Arial" panose="020B0604020202020204" pitchFamily="34" charset="0"/>
              <a:buChar char="•"/>
            </a:pPr>
            <a:r>
              <a:rPr lang="en-US" sz="2200" dirty="0">
                <a:latin typeface="+mn-lt"/>
              </a:rPr>
              <a:t>Check in times - we will offer two virtual sessions to touch base</a:t>
            </a:r>
          </a:p>
        </p:txBody>
      </p:sp>
      <p:graphicFrame>
        <p:nvGraphicFramePr>
          <p:cNvPr id="4" name="Diagram 3">
            <a:extLst>
              <a:ext uri="{FF2B5EF4-FFF2-40B4-BE49-F238E27FC236}">
                <a16:creationId xmlns:a16="http://schemas.microsoft.com/office/drawing/2014/main" id="{E22BBB3D-F744-3FB7-13FE-EEDB8F2E8FA2}"/>
              </a:ext>
            </a:extLst>
          </p:cNvPr>
          <p:cNvGraphicFramePr/>
          <p:nvPr>
            <p:extLst>
              <p:ext uri="{D42A27DB-BD31-4B8C-83A1-F6EECF244321}">
                <p14:modId xmlns:p14="http://schemas.microsoft.com/office/powerpoint/2010/main" val="715382611"/>
              </p:ext>
            </p:extLst>
          </p:nvPr>
        </p:nvGraphicFramePr>
        <p:xfrm>
          <a:off x="1240126" y="2350227"/>
          <a:ext cx="9955161" cy="27246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8C7191E0-3CF0-F281-BB1E-A5076DDB6226}"/>
              </a:ext>
            </a:extLst>
          </p:cNvPr>
          <p:cNvSpPr txBox="1"/>
          <p:nvPr/>
        </p:nvSpPr>
        <p:spPr>
          <a:xfrm>
            <a:off x="2809063" y="5226568"/>
            <a:ext cx="6489291" cy="76944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200" dirty="0"/>
              <a:t>Please note that we do not have capacity to review and give feedback on your manuscript.</a:t>
            </a:r>
          </a:p>
        </p:txBody>
      </p:sp>
    </p:spTree>
    <p:extLst>
      <p:ext uri="{BB962C8B-B14F-4D97-AF65-F5344CB8AC3E}">
        <p14:creationId xmlns:p14="http://schemas.microsoft.com/office/powerpoint/2010/main" val="935934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dirty="0">
                <a:latin typeface="Gill Sans MT"/>
                <a:cs typeface="Arial"/>
              </a:rPr>
              <a:t>Sharing resources</a:t>
            </a:r>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a:xfrm>
            <a:off x="817034" y="1976285"/>
            <a:ext cx="10801351" cy="2905432"/>
          </a:xfrm>
        </p:spPr>
        <p:txBody>
          <a:bodyPr lIns="91440" tIns="45720" rIns="91440" bIns="45720" anchor="t"/>
          <a:lstStyle/>
          <a:p>
            <a:pPr>
              <a:spcBef>
                <a:spcPts val="600"/>
              </a:spcBef>
              <a:spcAft>
                <a:spcPts val="600"/>
              </a:spcAft>
            </a:pPr>
            <a:r>
              <a:rPr lang="en-US" sz="2000" dirty="0">
                <a:latin typeface="+mn-lt"/>
                <a:cs typeface="Arial"/>
              </a:rPr>
              <a:t>Creating a WhatsApp group? Google Drive? or Listserv? to distribute:</a:t>
            </a:r>
          </a:p>
          <a:p>
            <a:pPr marL="285750" indent="-285750">
              <a:spcBef>
                <a:spcPts val="600"/>
              </a:spcBef>
              <a:spcAft>
                <a:spcPts val="600"/>
              </a:spcAft>
              <a:buFont typeface="Calibri"/>
              <a:buChar char="-"/>
            </a:pPr>
            <a:r>
              <a:rPr lang="en-US" sz="2000" dirty="0">
                <a:latin typeface="+mn-lt"/>
                <a:cs typeface="Arial"/>
              </a:rPr>
              <a:t>Best practices for writing</a:t>
            </a:r>
          </a:p>
          <a:p>
            <a:pPr marL="285750" indent="-285750">
              <a:spcBef>
                <a:spcPts val="600"/>
              </a:spcBef>
              <a:spcAft>
                <a:spcPts val="600"/>
              </a:spcAft>
              <a:buFont typeface="Calibri"/>
              <a:buChar char="-"/>
            </a:pPr>
            <a:r>
              <a:rPr lang="en-US" sz="2000" dirty="0">
                <a:latin typeface="+mn-lt"/>
                <a:cs typeface="Arial"/>
              </a:rPr>
              <a:t>List of relevant journals</a:t>
            </a:r>
            <a:endParaRPr lang="en-US" sz="2000" dirty="0">
              <a:latin typeface="+mn-lt"/>
            </a:endParaRPr>
          </a:p>
          <a:p>
            <a:pPr marL="285750" indent="-285750">
              <a:spcBef>
                <a:spcPts val="600"/>
              </a:spcBef>
              <a:spcAft>
                <a:spcPts val="600"/>
              </a:spcAft>
              <a:buFont typeface="Calibri"/>
              <a:buChar char="-"/>
            </a:pPr>
            <a:r>
              <a:rPr lang="en-US" sz="2000" dirty="0">
                <a:latin typeface="+mn-lt"/>
                <a:cs typeface="Arial"/>
              </a:rPr>
              <a:t>List of relevant online tools (e.g., reference management software)</a:t>
            </a:r>
          </a:p>
          <a:p>
            <a:pPr marL="285750" indent="-285750">
              <a:spcBef>
                <a:spcPts val="600"/>
              </a:spcBef>
              <a:spcAft>
                <a:spcPts val="600"/>
              </a:spcAft>
              <a:buFont typeface="Calibri"/>
              <a:buChar char="-"/>
            </a:pPr>
            <a:r>
              <a:rPr lang="en-US" sz="2000" dirty="0">
                <a:latin typeface="+mn-lt"/>
                <a:cs typeface="Arial"/>
              </a:rPr>
              <a:t>Supplementary Information ideas</a:t>
            </a:r>
          </a:p>
          <a:p>
            <a:pPr marL="285750" indent="-285750">
              <a:spcBef>
                <a:spcPts val="600"/>
              </a:spcBef>
              <a:spcAft>
                <a:spcPts val="600"/>
              </a:spcAft>
              <a:buFont typeface="Calibri"/>
              <a:buChar char="-"/>
            </a:pPr>
            <a:r>
              <a:rPr lang="en-US" sz="2000" dirty="0">
                <a:latin typeface="+mn-lt"/>
                <a:cs typeface="Arial"/>
              </a:rPr>
              <a:t>Literature, articles and other guidelines / resources</a:t>
            </a:r>
          </a:p>
        </p:txBody>
      </p:sp>
      <p:sp>
        <p:nvSpPr>
          <p:cNvPr id="4" name="TextBox 3">
            <a:extLst>
              <a:ext uri="{FF2B5EF4-FFF2-40B4-BE49-F238E27FC236}">
                <a16:creationId xmlns:a16="http://schemas.microsoft.com/office/drawing/2014/main" id="{B7DF8A1C-4EBE-79CD-09BD-2F94ED13B52F}"/>
              </a:ext>
            </a:extLst>
          </p:cNvPr>
          <p:cNvSpPr txBox="1"/>
          <p:nvPr/>
        </p:nvSpPr>
        <p:spPr>
          <a:xfrm>
            <a:off x="1610140" y="4881716"/>
            <a:ext cx="8706678"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dirty="0"/>
              <a:t>We will share all resources we used after writeshop: </a:t>
            </a:r>
            <a:r>
              <a:rPr lang="en-US" sz="2400" dirty="0">
                <a:cs typeface="Arial"/>
              </a:rPr>
              <a:t>All slides &amp; supplementary reading materials, and your ideas from the flipcharts!</a:t>
            </a:r>
          </a:p>
        </p:txBody>
      </p:sp>
    </p:spTree>
    <p:extLst>
      <p:ext uri="{BB962C8B-B14F-4D97-AF65-F5344CB8AC3E}">
        <p14:creationId xmlns:p14="http://schemas.microsoft.com/office/powerpoint/2010/main" val="1461198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515E2-C979-EE41-EE3B-7DA16126363D}"/>
              </a:ext>
            </a:extLst>
          </p:cNvPr>
          <p:cNvSpPr>
            <a:spLocks noGrp="1"/>
          </p:cNvSpPr>
          <p:nvPr>
            <p:ph type="title"/>
          </p:nvPr>
        </p:nvSpPr>
        <p:spPr/>
        <p:txBody>
          <a:bodyPr/>
          <a:lstStyle/>
          <a:p>
            <a:r>
              <a:rPr lang="en-US" dirty="0"/>
              <a:t>Post-writeshop Survey (10 min)</a:t>
            </a:r>
          </a:p>
        </p:txBody>
      </p:sp>
      <p:sp>
        <p:nvSpPr>
          <p:cNvPr id="5" name="Text Placeholder 4">
            <a:extLst>
              <a:ext uri="{FF2B5EF4-FFF2-40B4-BE49-F238E27FC236}">
                <a16:creationId xmlns:a16="http://schemas.microsoft.com/office/drawing/2014/main" id="{5E271F91-F4D7-6587-8052-E26F12FCB037}"/>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437037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DD57D-38F3-BC3D-7361-2F4F7BC816A9}"/>
              </a:ext>
            </a:extLst>
          </p:cNvPr>
          <p:cNvSpPr>
            <a:spLocks noGrp="1"/>
          </p:cNvSpPr>
          <p:nvPr>
            <p:ph type="title"/>
          </p:nvPr>
        </p:nvSpPr>
        <p:spPr/>
        <p:txBody>
          <a:bodyPr/>
          <a:lstStyle/>
          <a:p>
            <a:r>
              <a:rPr lang="en-US" dirty="0"/>
              <a:t>ORID (20 min)</a:t>
            </a:r>
          </a:p>
        </p:txBody>
      </p:sp>
      <p:sp>
        <p:nvSpPr>
          <p:cNvPr id="3" name="Text Placeholder 2">
            <a:extLst>
              <a:ext uri="{FF2B5EF4-FFF2-40B4-BE49-F238E27FC236}">
                <a16:creationId xmlns:a16="http://schemas.microsoft.com/office/drawing/2014/main" id="{4EFE9E30-7CD8-840E-6201-AF37B561652A}"/>
              </a:ext>
            </a:extLst>
          </p:cNvPr>
          <p:cNvSpPr>
            <a:spLocks noGrp="1"/>
          </p:cNvSpPr>
          <p:nvPr>
            <p:ph type="body" sz="quarter" idx="10"/>
          </p:nvPr>
        </p:nvSpPr>
        <p:spPr>
          <a:xfrm>
            <a:off x="817034" y="1828800"/>
            <a:ext cx="10801351" cy="4273825"/>
          </a:xfrm>
        </p:spPr>
        <p:txBody>
          <a:bodyPr/>
          <a:lstStyle/>
          <a:p>
            <a:pPr>
              <a:spcBef>
                <a:spcPts val="1200"/>
              </a:spcBef>
              <a:spcAft>
                <a:spcPts val="1200"/>
              </a:spcAft>
            </a:pPr>
            <a:r>
              <a:rPr lang="en-US" sz="2200" dirty="0"/>
              <a:t>The acronym “ORID” stands for the first letters of the four stages of questioning: </a:t>
            </a:r>
          </a:p>
          <a:p>
            <a:pPr marL="285750" indent="-285750">
              <a:spcBef>
                <a:spcPts val="1200"/>
              </a:spcBef>
              <a:spcAft>
                <a:spcPts val="1200"/>
              </a:spcAft>
              <a:buFont typeface="Arial" panose="020B0604020202020204" pitchFamily="34" charset="0"/>
              <a:buChar char="•"/>
            </a:pPr>
            <a:r>
              <a:rPr lang="en-US" sz="2200" b="1" dirty="0"/>
              <a:t>Objective</a:t>
            </a:r>
            <a:r>
              <a:rPr lang="en-US" sz="2200" dirty="0"/>
              <a:t> - Questions related to thought, sight, hearing, touch, and smell are used to draw out observable data about the experience.</a:t>
            </a:r>
          </a:p>
          <a:p>
            <a:pPr marL="285750" indent="-285750">
              <a:spcBef>
                <a:spcPts val="1200"/>
              </a:spcBef>
              <a:spcAft>
                <a:spcPts val="1200"/>
              </a:spcAft>
              <a:buFont typeface="Arial" panose="020B0604020202020204" pitchFamily="34" charset="0"/>
              <a:buChar char="•"/>
            </a:pPr>
            <a:r>
              <a:rPr lang="en-US" sz="2200" b="1" dirty="0"/>
              <a:t>Reflective</a:t>
            </a:r>
            <a:r>
              <a:rPr lang="en-US" sz="2200" dirty="0"/>
              <a:t> - Questions relate to the affective domain - emotional responses, moods, and hunches.</a:t>
            </a:r>
          </a:p>
          <a:p>
            <a:pPr marL="285750" indent="-285750">
              <a:spcBef>
                <a:spcPts val="1200"/>
              </a:spcBef>
              <a:spcAft>
                <a:spcPts val="1200"/>
              </a:spcAft>
              <a:buFont typeface="Arial" panose="020B0604020202020204" pitchFamily="34" charset="0"/>
              <a:buChar char="•"/>
            </a:pPr>
            <a:r>
              <a:rPr lang="en-US" sz="2200" b="1" dirty="0"/>
              <a:t>Interpretative</a:t>
            </a:r>
            <a:r>
              <a:rPr lang="en-US" sz="2200" dirty="0"/>
              <a:t> - Participants to consider the experience’s value, meaning, or significance for them.</a:t>
            </a:r>
          </a:p>
          <a:p>
            <a:pPr marL="285750" indent="-285750">
              <a:spcBef>
                <a:spcPts val="1200"/>
              </a:spcBef>
              <a:spcAft>
                <a:spcPts val="1200"/>
              </a:spcAft>
              <a:buFont typeface="Arial" panose="020B0604020202020204" pitchFamily="34" charset="0"/>
              <a:buChar char="•"/>
            </a:pPr>
            <a:r>
              <a:rPr lang="en-US" sz="2200" b="1" dirty="0"/>
              <a:t>Decision</a:t>
            </a:r>
            <a:r>
              <a:rPr lang="en-US" sz="2200" dirty="0"/>
              <a:t> - Participants determine future resolutions and/or actions through reflection.</a:t>
            </a:r>
          </a:p>
        </p:txBody>
      </p:sp>
    </p:spTree>
    <p:extLst>
      <p:ext uri="{BB962C8B-B14F-4D97-AF65-F5344CB8AC3E}">
        <p14:creationId xmlns:p14="http://schemas.microsoft.com/office/powerpoint/2010/main" val="233125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5AD40-14F3-671B-CB80-4BB2D77578F2}"/>
              </a:ext>
            </a:extLst>
          </p:cNvPr>
          <p:cNvSpPr>
            <a:spLocks noGrp="1"/>
          </p:cNvSpPr>
          <p:nvPr>
            <p:ph type="title"/>
          </p:nvPr>
        </p:nvSpPr>
        <p:spPr>
          <a:xfrm>
            <a:off x="368526" y="2087269"/>
            <a:ext cx="3070413" cy="2683462"/>
          </a:xfrm>
        </p:spPr>
        <p:txBody>
          <a:bodyPr/>
          <a:lstStyle/>
          <a:p>
            <a:pPr algn="l"/>
            <a:r>
              <a:rPr lang="en-US" dirty="0"/>
              <a:t>ORID questions</a:t>
            </a:r>
          </a:p>
        </p:txBody>
      </p:sp>
      <p:sp>
        <p:nvSpPr>
          <p:cNvPr id="3" name="Text Placeholder 2">
            <a:extLst>
              <a:ext uri="{FF2B5EF4-FFF2-40B4-BE49-F238E27FC236}">
                <a16:creationId xmlns:a16="http://schemas.microsoft.com/office/drawing/2014/main" id="{81C21D85-8DEA-140F-F05B-90560973142B}"/>
              </a:ext>
            </a:extLst>
          </p:cNvPr>
          <p:cNvSpPr>
            <a:spLocks noGrp="1"/>
          </p:cNvSpPr>
          <p:nvPr>
            <p:ph type="body" sz="quarter" idx="10"/>
          </p:nvPr>
        </p:nvSpPr>
        <p:spPr>
          <a:xfrm>
            <a:off x="3677478" y="1013791"/>
            <a:ext cx="8145996" cy="5088835"/>
          </a:xfrm>
        </p:spPr>
        <p:txBody>
          <a:bodyPr/>
          <a:lstStyle/>
          <a:p>
            <a:pPr>
              <a:spcBef>
                <a:spcPts val="600"/>
              </a:spcBef>
              <a:spcAft>
                <a:spcPts val="600"/>
              </a:spcAft>
            </a:pPr>
            <a:r>
              <a:rPr lang="en-US" sz="2200" dirty="0">
                <a:latin typeface="+mn-lt"/>
              </a:rPr>
              <a:t>What – happened? (Objective Question)</a:t>
            </a:r>
          </a:p>
          <a:p>
            <a:pPr marL="742950" lvl="1" indent="-285750">
              <a:spcBef>
                <a:spcPts val="600"/>
              </a:spcBef>
              <a:spcAft>
                <a:spcPts val="600"/>
              </a:spcAft>
              <a:buFont typeface="Arial" panose="020B0604020202020204" pitchFamily="34" charset="0"/>
              <a:buChar char="•"/>
            </a:pPr>
            <a:r>
              <a:rPr lang="en-US" sz="2200" b="1" dirty="0">
                <a:latin typeface="+mn-lt"/>
              </a:rPr>
              <a:t>What images from the writeshop are most memorable? </a:t>
            </a:r>
          </a:p>
          <a:p>
            <a:pPr>
              <a:spcBef>
                <a:spcPts val="600"/>
              </a:spcBef>
              <a:spcAft>
                <a:spcPts val="600"/>
              </a:spcAft>
            </a:pPr>
            <a:r>
              <a:rPr lang="en-US" sz="2200" dirty="0">
                <a:latin typeface="+mn-lt"/>
              </a:rPr>
              <a:t>Gut – how do you feel about what happened?  (Reflective Question)</a:t>
            </a:r>
          </a:p>
          <a:p>
            <a:pPr marL="742950" lvl="1" indent="-285750">
              <a:spcBef>
                <a:spcPts val="600"/>
              </a:spcBef>
              <a:spcAft>
                <a:spcPts val="600"/>
              </a:spcAft>
              <a:buFont typeface="Arial" panose="020B0604020202020204" pitchFamily="34" charset="0"/>
              <a:buChar char="•"/>
            </a:pPr>
            <a:r>
              <a:rPr lang="en-US" sz="2200" b="1" dirty="0">
                <a:latin typeface="+mn-lt"/>
              </a:rPr>
              <a:t>What was a high point of the writeshop?  </a:t>
            </a:r>
          </a:p>
          <a:p>
            <a:pPr marL="742950" lvl="1" indent="-285750">
              <a:spcBef>
                <a:spcPts val="600"/>
              </a:spcBef>
              <a:spcAft>
                <a:spcPts val="600"/>
              </a:spcAft>
              <a:buFont typeface="Arial" panose="020B0604020202020204" pitchFamily="34" charset="0"/>
              <a:buChar char="•"/>
            </a:pPr>
            <a:r>
              <a:rPr lang="en-US" sz="2200" b="1" dirty="0">
                <a:latin typeface="+mn-lt"/>
              </a:rPr>
              <a:t>What was a low point of the writeshop? </a:t>
            </a:r>
          </a:p>
          <a:p>
            <a:pPr>
              <a:spcBef>
                <a:spcPts val="600"/>
              </a:spcBef>
              <a:spcAft>
                <a:spcPts val="600"/>
              </a:spcAft>
            </a:pPr>
            <a:r>
              <a:rPr lang="en-US" sz="2200" dirty="0">
                <a:latin typeface="+mn-lt"/>
              </a:rPr>
              <a:t>So, What – difference does this make?  (Interpretive Question)</a:t>
            </a:r>
          </a:p>
          <a:p>
            <a:pPr marL="742950" lvl="1" indent="-285750">
              <a:spcBef>
                <a:spcPts val="600"/>
              </a:spcBef>
              <a:spcAft>
                <a:spcPts val="600"/>
              </a:spcAft>
              <a:buFont typeface="Arial" panose="020B0604020202020204" pitchFamily="34" charset="0"/>
              <a:buChar char="•"/>
            </a:pPr>
            <a:r>
              <a:rPr lang="en-US" sz="2200" b="1" dirty="0">
                <a:latin typeface="+mn-lt"/>
              </a:rPr>
              <a:t>What have you learned from the writeshop?</a:t>
            </a:r>
          </a:p>
          <a:p>
            <a:pPr>
              <a:spcBef>
                <a:spcPts val="600"/>
              </a:spcBef>
              <a:spcAft>
                <a:spcPts val="600"/>
              </a:spcAft>
            </a:pPr>
            <a:r>
              <a:rPr lang="en-US" sz="2200" dirty="0">
                <a:latin typeface="+mn-lt"/>
              </a:rPr>
              <a:t>Now What – do we do?  (Decisional Question)</a:t>
            </a:r>
          </a:p>
          <a:p>
            <a:pPr marL="742950" lvl="1" indent="-285750">
              <a:spcBef>
                <a:spcPts val="600"/>
              </a:spcBef>
              <a:spcAft>
                <a:spcPts val="600"/>
              </a:spcAft>
              <a:buFont typeface="Arial" panose="020B0604020202020204" pitchFamily="34" charset="0"/>
              <a:buChar char="•"/>
            </a:pPr>
            <a:r>
              <a:rPr lang="en-US" sz="2200" b="1" dirty="0">
                <a:latin typeface="+mn-lt"/>
              </a:rPr>
              <a:t>What will you do differently in your scholarly writing because of participating in the writeshop?</a:t>
            </a:r>
          </a:p>
        </p:txBody>
      </p:sp>
    </p:spTree>
    <p:extLst>
      <p:ext uri="{BB962C8B-B14F-4D97-AF65-F5344CB8AC3E}">
        <p14:creationId xmlns:p14="http://schemas.microsoft.com/office/powerpoint/2010/main" val="4176589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s">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Closing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2A81EE5CB09F40A7B9F58E9EF27807" ma:contentTypeVersion="13" ma:contentTypeDescription="Create a new document." ma:contentTypeScope="" ma:versionID="0fcda66826a92cb69eb3d8dd19e90695">
  <xsd:schema xmlns:xsd="http://www.w3.org/2001/XMLSchema" xmlns:xs="http://www.w3.org/2001/XMLSchema" xmlns:p="http://schemas.microsoft.com/office/2006/metadata/properties" xmlns:ns2="361b3b28-d0d1-4ef7-b1c3-ec44b5456104" xmlns:ns3="6cf162d2-e41b-4ca0-99ce-78a84012f953" targetNamespace="http://schemas.microsoft.com/office/2006/metadata/properties" ma:root="true" ma:fieldsID="0f606a275267ab2aa1aac68b87e49fa3" ns2:_="" ns3:_="">
    <xsd:import namespace="361b3b28-d0d1-4ef7-b1c3-ec44b5456104"/>
    <xsd:import namespace="6cf162d2-e41b-4ca0-99ce-78a84012f95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1b3b28-d0d1-4ef7-b1c3-ec44b54561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cf162d2-e41b-4ca0-99ce-78a84012f95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39528e41-d9c5-4644-8f80-8367a6bf189d}" ma:internalName="TaxCatchAll" ma:showField="CatchAllData" ma:web="6cf162d2-e41b-4ca0-99ce-78a84012f9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61b3b28-d0d1-4ef7-b1c3-ec44b5456104">
      <Terms xmlns="http://schemas.microsoft.com/office/infopath/2007/PartnerControls"/>
    </lcf76f155ced4ddcb4097134ff3c332f>
    <TaxCatchAll xmlns="6cf162d2-e41b-4ca0-99ce-78a84012f953" xsi:nil="true"/>
  </documentManagement>
</p:properties>
</file>

<file path=customXml/itemProps1.xml><?xml version="1.0" encoding="utf-8"?>
<ds:datastoreItem xmlns:ds="http://schemas.openxmlformats.org/officeDocument/2006/customXml" ds:itemID="{42E93622-A5C8-4176-B606-0855EC3EF2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1b3b28-d0d1-4ef7-b1c3-ec44b5456104"/>
    <ds:schemaRef ds:uri="6cf162d2-e41b-4ca0-99ce-78a84012f9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9A92F9C-931E-4EF5-83B1-D237019A0695}">
  <ds:schemaRefs>
    <ds:schemaRef ds:uri="http://schemas.microsoft.com/sharepoint/v3/contenttype/forms"/>
  </ds:schemaRefs>
</ds:datastoreItem>
</file>

<file path=customXml/itemProps3.xml><?xml version="1.0" encoding="utf-8"?>
<ds:datastoreItem xmlns:ds="http://schemas.openxmlformats.org/officeDocument/2006/customXml" ds:itemID="{4FBEC582-9393-41AE-8057-68B6D767470C}">
  <ds:schemaRefs>
    <ds:schemaRef ds:uri="http://schemas.openxmlformats.org/package/2006/metadata/core-properties"/>
    <ds:schemaRef ds:uri="http://purl.org/dc/dcmitype/"/>
    <ds:schemaRef ds:uri="http://purl.org/dc/elements/1.1/"/>
    <ds:schemaRef ds:uri="361b3b28-d0d1-4ef7-b1c3-ec44b5456104"/>
    <ds:schemaRef ds:uri="http://schemas.microsoft.com/office/2006/documentManagement/types"/>
    <ds:schemaRef ds:uri="http://schemas.microsoft.com/office/2006/metadata/properties"/>
    <ds:schemaRef ds:uri="http://www.w3.org/XML/1998/namespace"/>
    <ds:schemaRef ds:uri="http://schemas.microsoft.com/office/infopath/2007/PartnerControls"/>
    <ds:schemaRef ds:uri="6cf162d2-e41b-4ca0-99ce-78a84012f953"/>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360</TotalTime>
  <Words>574</Words>
  <Application>Microsoft Macintosh PowerPoint</Application>
  <PresentationFormat>Widescreen</PresentationFormat>
  <Paragraphs>64</Paragraphs>
  <Slides>10</Slides>
  <Notes>6</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10</vt:i4>
      </vt:variant>
    </vt:vector>
  </HeadingPairs>
  <TitlesOfParts>
    <vt:vector size="20" baseType="lpstr">
      <vt:lpstr>Arial</vt:lpstr>
      <vt:lpstr>Calibri</vt:lpstr>
      <vt:lpstr>Courier New</vt:lpstr>
      <vt:lpstr>Gill Sans MT</vt:lpstr>
      <vt:lpstr>Times New Roman</vt:lpstr>
      <vt:lpstr>Title Slide</vt:lpstr>
      <vt:lpstr>Content Slides</vt:lpstr>
      <vt:lpstr>Feed the Future-only branded blank</vt:lpstr>
      <vt:lpstr>1_Feed the Future-only branded blank</vt:lpstr>
      <vt:lpstr>Closing Slides</vt:lpstr>
      <vt:lpstr>PowerPoint Presentation</vt:lpstr>
      <vt:lpstr>Outline</vt:lpstr>
      <vt:lpstr>Interactive exercise (10 min)</vt:lpstr>
      <vt:lpstr>Planning after WRITESHOP</vt:lpstr>
      <vt:lpstr>Sharing resources</vt:lpstr>
      <vt:lpstr>Post-writeshop Survey (10 min)</vt:lpstr>
      <vt:lpstr>ORID (20 min)</vt:lpstr>
      <vt:lpstr>ORID questions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Bohn,Andrea B</dc:creator>
  <cp:lastModifiedBy>Ludgate,Nargiza</cp:lastModifiedBy>
  <cp:revision>78</cp:revision>
  <dcterms:created xsi:type="dcterms:W3CDTF">2020-08-12T18:37:35Z</dcterms:created>
  <dcterms:modified xsi:type="dcterms:W3CDTF">2024-11-13T20:00:59Z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0x010100482A81EE5CB09F40A7B9F58E9EF27807</vt:lpwstr>
  </property>
  <property fmtid="{D5CDD505-2E9C-101B-9397-08002B2CF9AE}" pid="3" name="MediaServiceImageTags">
    <vt:lpwstr/>
  </property>
</Properties>
</file>