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10" r:id="rId7"/>
    <p:sldMasterId id="2147483701" r:id="rId8"/>
  </p:sldMasterIdLst>
  <p:notesMasterIdLst>
    <p:notesMasterId r:id="rId24"/>
  </p:notesMasterIdLst>
  <p:handoutMasterIdLst>
    <p:handoutMasterId r:id="rId25"/>
  </p:handoutMasterIdLst>
  <p:sldIdLst>
    <p:sldId id="534" r:id="rId9"/>
    <p:sldId id="679" r:id="rId10"/>
    <p:sldId id="684" r:id="rId11"/>
    <p:sldId id="685" r:id="rId12"/>
    <p:sldId id="686" r:id="rId13"/>
    <p:sldId id="687" r:id="rId14"/>
    <p:sldId id="691" r:id="rId15"/>
    <p:sldId id="692" r:id="rId16"/>
    <p:sldId id="688" r:id="rId17"/>
    <p:sldId id="693" r:id="rId18"/>
    <p:sldId id="689" r:id="rId19"/>
    <p:sldId id="690" r:id="rId20"/>
    <p:sldId id="694" r:id="rId21"/>
    <p:sldId id="681" r:id="rId22"/>
    <p:sldId id="28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579151-185C-624C-8EFE-03498F7B65F2}" name="taryndev" initials="ta" userId="S::taryndev_gmail.com#ext#@uflorida.onmicrosoft.com::81c77233-f19a-4c58-8789-02fb8ac1a8f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hn, Andrea B" initials="BAB" lastIdx="2" clrIdx="0">
    <p:extLst>
      <p:ext uri="{19B8F6BF-5375-455C-9EA6-DF929625EA0E}">
        <p15:presenceInfo xmlns:p15="http://schemas.microsoft.com/office/powerpoint/2012/main" userId="Bohn, Andrea B" providerId="None"/>
      </p:ext>
    </p:extLst>
  </p:cmAuthor>
  <p:cmAuthor id="2" name="Bohn,Andrea B" initials="BB" lastIdx="10" clrIdx="1">
    <p:extLst>
      <p:ext uri="{19B8F6BF-5375-455C-9EA6-DF929625EA0E}">
        <p15:presenceInfo xmlns:p15="http://schemas.microsoft.com/office/powerpoint/2012/main" userId="S::abohn@ufl.edu::58db57ce-5f1e-4d64-b1fa-7bf285c7878e" providerId="AD"/>
      </p:ext>
    </p:extLst>
  </p:cmAuthor>
  <p:cmAuthor id="3" name="Adesogan,Adegbola Tolulope" initials="AT" lastIdx="3" clrIdx="2">
    <p:extLst>
      <p:ext uri="{19B8F6BF-5375-455C-9EA6-DF929625EA0E}">
        <p15:presenceInfo xmlns:p15="http://schemas.microsoft.com/office/powerpoint/2012/main" userId="S::adesogan@ufl.edu::30155982-3e4f-4872-a50f-18c4bcde243b" providerId="AD"/>
      </p:ext>
    </p:extLst>
  </p:cmAuthor>
  <p:cmAuthor id="4" name="Hendrickx,Saskia" initials="He" lastIdx="3" clrIdx="3">
    <p:extLst>
      <p:ext uri="{19B8F6BF-5375-455C-9EA6-DF929625EA0E}">
        <p15:presenceInfo xmlns:p15="http://schemas.microsoft.com/office/powerpoint/2012/main" userId="S::scjhendrickx@ufl.edu::2928d953-128c-4a0f-b0b0-7a9540af4d5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6324"/>
    <a:srgbClr val="237C9A"/>
    <a:srgbClr val="4799B5"/>
    <a:srgbClr val="2C558B"/>
    <a:srgbClr val="D37D28"/>
    <a:srgbClr val="558BFF"/>
    <a:srgbClr val="94A545"/>
    <a:srgbClr val="000000"/>
    <a:srgbClr val="3C7E94"/>
    <a:srgbClr val="788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FFF655-9A5C-1241-AEDA-E21B2900FE90}" v="123" dt="2024-11-08T01:05:03.5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6"/>
    <p:restoredTop sz="89551" autoAdjust="0"/>
  </p:normalViewPr>
  <p:slideViewPr>
    <p:cSldViewPr snapToGrid="0">
      <p:cViewPr varScale="1">
        <p:scale>
          <a:sx n="99" d="100"/>
          <a:sy n="99" d="100"/>
        </p:scale>
        <p:origin x="1008" y="18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Master" Target="slideMasters/slideMaster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dgate,Nargiza" userId="S::rnargiza@ufl.edu::000fff5d-da05-4fb9-b2a4-d90a3fcede59" providerId="AD" clId="Web-{72924B61-FCA2-4759-9A45-914B98C8490B}"/>
    <pc:docChg chg="modSld">
      <pc:chgData name="Ludgate,Nargiza" userId="S::rnargiza@ufl.edu::000fff5d-da05-4fb9-b2a4-d90a3fcede59" providerId="AD" clId="Web-{72924B61-FCA2-4759-9A45-914B98C8490B}" dt="2024-09-24T09:59:52.553" v="9" actId="20577"/>
      <pc:docMkLst>
        <pc:docMk/>
      </pc:docMkLst>
      <pc:sldChg chg="modSp">
        <pc:chgData name="Ludgate,Nargiza" userId="S::rnargiza@ufl.edu::000fff5d-da05-4fb9-b2a4-d90a3fcede59" providerId="AD" clId="Web-{72924B61-FCA2-4759-9A45-914B98C8490B}" dt="2024-09-24T09:59:52.553" v="9" actId="20577"/>
        <pc:sldMkLst>
          <pc:docMk/>
          <pc:sldMk cId="3769536645" sldId="534"/>
        </pc:sldMkLst>
        <pc:spChg chg="mod">
          <ac:chgData name="Ludgate,Nargiza" userId="S::rnargiza@ufl.edu::000fff5d-da05-4fb9-b2a4-d90a3fcede59" providerId="AD" clId="Web-{72924B61-FCA2-4759-9A45-914B98C8490B}" dt="2024-09-24T09:59:52.553" v="9" actId="20577"/>
          <ac:spMkLst>
            <pc:docMk/>
            <pc:sldMk cId="3769536645" sldId="534"/>
            <ac:spMk id="6" creationId="{CC1D489F-21AD-45AD-AF3E-E7AC51A43FCC}"/>
          </ac:spMkLst>
        </pc:spChg>
      </pc:sldChg>
    </pc:docChg>
  </pc:docChgLst>
  <pc:docChgLst>
    <pc:chgData name="Ludgate,Nargiza" userId="S::rnargiza@ufl.edu::000fff5d-da05-4fb9-b2a4-d90a3fcede59" providerId="AD" clId="Web-{FA5D1F7B-2156-4E3F-9B56-03DA3EEEB75C}"/>
    <pc:docChg chg="addSld modSld">
      <pc:chgData name="Ludgate,Nargiza" userId="S::rnargiza@ufl.edu::000fff5d-da05-4fb9-b2a4-d90a3fcede59" providerId="AD" clId="Web-{FA5D1F7B-2156-4E3F-9B56-03DA3EEEB75C}" dt="2024-09-24T10:03:18.964" v="27"/>
      <pc:docMkLst>
        <pc:docMk/>
      </pc:docMkLst>
      <pc:sldChg chg="modSp">
        <pc:chgData name="Ludgate,Nargiza" userId="S::rnargiza@ufl.edu::000fff5d-da05-4fb9-b2a4-d90a3fcede59" providerId="AD" clId="Web-{FA5D1F7B-2156-4E3F-9B56-03DA3EEEB75C}" dt="2024-09-24T10:01:55.823" v="3" actId="20577"/>
        <pc:sldMkLst>
          <pc:docMk/>
          <pc:sldMk cId="3544771761" sldId="679"/>
        </pc:sldMkLst>
        <pc:spChg chg="mod">
          <ac:chgData name="Ludgate,Nargiza" userId="S::rnargiza@ufl.edu::000fff5d-da05-4fb9-b2a4-d90a3fcede59" providerId="AD" clId="Web-{FA5D1F7B-2156-4E3F-9B56-03DA3EEEB75C}" dt="2024-09-24T10:01:55.823" v="3" actId="20577"/>
          <ac:spMkLst>
            <pc:docMk/>
            <pc:sldMk cId="3544771761" sldId="679"/>
            <ac:spMk id="3" creationId="{042AE1EF-FA03-4965-B85D-64572216851B}"/>
          </ac:spMkLst>
        </pc:spChg>
      </pc:sldChg>
      <pc:sldChg chg="addSp delSp modSp new addAnim">
        <pc:chgData name="Ludgate,Nargiza" userId="S::rnargiza@ufl.edu::000fff5d-da05-4fb9-b2a4-d90a3fcede59" providerId="AD" clId="Web-{FA5D1F7B-2156-4E3F-9B56-03DA3EEEB75C}" dt="2024-09-24T10:02:58.902" v="21"/>
        <pc:sldMkLst>
          <pc:docMk/>
          <pc:sldMk cId="2253490199" sldId="691"/>
        </pc:sldMkLst>
        <pc:spChg chg="mod">
          <ac:chgData name="Ludgate,Nargiza" userId="S::rnargiza@ufl.edu::000fff5d-da05-4fb9-b2a4-d90a3fcede59" providerId="AD" clId="Web-{FA5D1F7B-2156-4E3F-9B56-03DA3EEEB75C}" dt="2024-09-24T10:02:35.511" v="14" actId="20577"/>
          <ac:spMkLst>
            <pc:docMk/>
            <pc:sldMk cId="2253490199" sldId="691"/>
            <ac:spMk id="2" creationId="{AE1C62C1-3D24-FB7D-B481-F7C18603E1D2}"/>
          </ac:spMkLst>
        </pc:spChg>
        <pc:spChg chg="del">
          <ac:chgData name="Ludgate,Nargiza" userId="S::rnargiza@ufl.edu::000fff5d-da05-4fb9-b2a4-d90a3fcede59" providerId="AD" clId="Web-{FA5D1F7B-2156-4E3F-9B56-03DA3EEEB75C}" dt="2024-09-24T10:02:58.902" v="21"/>
          <ac:spMkLst>
            <pc:docMk/>
            <pc:sldMk cId="2253490199" sldId="691"/>
            <ac:spMk id="3" creationId="{B42867F1-8BA7-0038-6D65-096C17A7C25F}"/>
          </ac:spMkLst>
        </pc:spChg>
        <pc:spChg chg="add">
          <ac:chgData name="Ludgate,Nargiza" userId="S::rnargiza@ufl.edu::000fff5d-da05-4fb9-b2a4-d90a3fcede59" providerId="AD" clId="Web-{FA5D1F7B-2156-4E3F-9B56-03DA3EEEB75C}" dt="2024-09-24T10:02:55.370" v="20"/>
          <ac:spMkLst>
            <pc:docMk/>
            <pc:sldMk cId="2253490199" sldId="691"/>
            <ac:spMk id="10" creationId="{DFD0C429-DA60-4028-B639-2F2F1A5AF1C5}"/>
          </ac:spMkLst>
        </pc:spChg>
        <pc:graphicFrameChg chg="add">
          <ac:chgData name="Ludgate,Nargiza" userId="S::rnargiza@ufl.edu::000fff5d-da05-4fb9-b2a4-d90a3fcede59" providerId="AD" clId="Web-{FA5D1F7B-2156-4E3F-9B56-03DA3EEEB75C}" dt="2024-09-24T10:02:55.355" v="19"/>
          <ac:graphicFrameMkLst>
            <pc:docMk/>
            <pc:sldMk cId="2253490199" sldId="691"/>
            <ac:graphicFrameMk id="5" creationId="{5D1CBC4F-DB4F-305E-FCE4-F6F574D36C5E}"/>
          </ac:graphicFrameMkLst>
        </pc:graphicFrameChg>
      </pc:sldChg>
      <pc:sldChg chg="addSp delSp modSp new addAnim">
        <pc:chgData name="Ludgate,Nargiza" userId="S::rnargiza@ufl.edu::000fff5d-da05-4fb9-b2a4-d90a3fcede59" providerId="AD" clId="Web-{FA5D1F7B-2156-4E3F-9B56-03DA3EEEB75C}" dt="2024-09-24T10:03:12.605" v="24"/>
        <pc:sldMkLst>
          <pc:docMk/>
          <pc:sldMk cId="1346610734" sldId="692"/>
        </pc:sldMkLst>
        <pc:spChg chg="mod">
          <ac:chgData name="Ludgate,Nargiza" userId="S::rnargiza@ufl.edu::000fff5d-da05-4fb9-b2a4-d90a3fcede59" providerId="AD" clId="Web-{FA5D1F7B-2156-4E3F-9B56-03DA3EEEB75C}" dt="2024-09-24T10:02:37.870" v="16" actId="20577"/>
          <ac:spMkLst>
            <pc:docMk/>
            <pc:sldMk cId="1346610734" sldId="692"/>
            <ac:spMk id="2" creationId="{F05E58E5-E57B-59BB-4A5A-C16FE45FDDC3}"/>
          </ac:spMkLst>
        </pc:spChg>
        <pc:spChg chg="del">
          <ac:chgData name="Ludgate,Nargiza" userId="S::rnargiza@ufl.edu::000fff5d-da05-4fb9-b2a4-d90a3fcede59" providerId="AD" clId="Web-{FA5D1F7B-2156-4E3F-9B56-03DA3EEEB75C}" dt="2024-09-24T10:03:12.605" v="24"/>
          <ac:spMkLst>
            <pc:docMk/>
            <pc:sldMk cId="1346610734" sldId="692"/>
            <ac:spMk id="3" creationId="{60EE417B-5140-F64A-FD40-5E308DD9729D}"/>
          </ac:spMkLst>
        </pc:spChg>
        <pc:spChg chg="add">
          <ac:chgData name="Ludgate,Nargiza" userId="S::rnargiza@ufl.edu::000fff5d-da05-4fb9-b2a4-d90a3fcede59" providerId="AD" clId="Web-{FA5D1F7B-2156-4E3F-9B56-03DA3EEEB75C}" dt="2024-09-24T10:03:03.011" v="23"/>
          <ac:spMkLst>
            <pc:docMk/>
            <pc:sldMk cId="1346610734" sldId="692"/>
            <ac:spMk id="10" creationId="{14C231CB-53A1-B131-1574-39F3E4E89C5E}"/>
          </ac:spMkLst>
        </pc:spChg>
        <pc:graphicFrameChg chg="add">
          <ac:chgData name="Ludgate,Nargiza" userId="S::rnargiza@ufl.edu::000fff5d-da05-4fb9-b2a4-d90a3fcede59" providerId="AD" clId="Web-{FA5D1F7B-2156-4E3F-9B56-03DA3EEEB75C}" dt="2024-09-24T10:03:02.995" v="22"/>
          <ac:graphicFrameMkLst>
            <pc:docMk/>
            <pc:sldMk cId="1346610734" sldId="692"/>
            <ac:graphicFrameMk id="5" creationId="{12F0C4F5-F350-75CB-2F81-15623121293D}"/>
          </ac:graphicFrameMkLst>
        </pc:graphicFrameChg>
      </pc:sldChg>
      <pc:sldChg chg="addSp delSp modSp new addAnim">
        <pc:chgData name="Ludgate,Nargiza" userId="S::rnargiza@ufl.edu::000fff5d-da05-4fb9-b2a4-d90a3fcede59" providerId="AD" clId="Web-{FA5D1F7B-2156-4E3F-9B56-03DA3EEEB75C}" dt="2024-09-24T10:03:18.964" v="27"/>
        <pc:sldMkLst>
          <pc:docMk/>
          <pc:sldMk cId="3213458154" sldId="693"/>
        </pc:sldMkLst>
        <pc:spChg chg="mod">
          <ac:chgData name="Ludgate,Nargiza" userId="S::rnargiza@ufl.edu::000fff5d-da05-4fb9-b2a4-d90a3fcede59" providerId="AD" clId="Web-{FA5D1F7B-2156-4E3F-9B56-03DA3EEEB75C}" dt="2024-09-24T10:02:41.417" v="18" actId="20577"/>
          <ac:spMkLst>
            <pc:docMk/>
            <pc:sldMk cId="3213458154" sldId="693"/>
            <ac:spMk id="2" creationId="{91823F12-1DAB-123B-F7E6-4235BA3FEEEB}"/>
          </ac:spMkLst>
        </pc:spChg>
        <pc:spChg chg="del">
          <ac:chgData name="Ludgate,Nargiza" userId="S::rnargiza@ufl.edu::000fff5d-da05-4fb9-b2a4-d90a3fcede59" providerId="AD" clId="Web-{FA5D1F7B-2156-4E3F-9B56-03DA3EEEB75C}" dt="2024-09-24T10:03:18.964" v="27"/>
          <ac:spMkLst>
            <pc:docMk/>
            <pc:sldMk cId="3213458154" sldId="693"/>
            <ac:spMk id="3" creationId="{AB180917-C9DF-D4FA-266B-06874EC79FE9}"/>
          </ac:spMkLst>
        </pc:spChg>
        <pc:spChg chg="add">
          <ac:chgData name="Ludgate,Nargiza" userId="S::rnargiza@ufl.edu::000fff5d-da05-4fb9-b2a4-d90a3fcede59" providerId="AD" clId="Web-{FA5D1F7B-2156-4E3F-9B56-03DA3EEEB75C}" dt="2024-09-24T10:03:15.120" v="26"/>
          <ac:spMkLst>
            <pc:docMk/>
            <pc:sldMk cId="3213458154" sldId="693"/>
            <ac:spMk id="10" creationId="{D3D90C39-7F6E-28C6-9902-F8F9E3D71157}"/>
          </ac:spMkLst>
        </pc:spChg>
        <pc:graphicFrameChg chg="add">
          <ac:chgData name="Ludgate,Nargiza" userId="S::rnargiza@ufl.edu::000fff5d-da05-4fb9-b2a4-d90a3fcede59" providerId="AD" clId="Web-{FA5D1F7B-2156-4E3F-9B56-03DA3EEEB75C}" dt="2024-09-24T10:03:15.089" v="25"/>
          <ac:graphicFrameMkLst>
            <pc:docMk/>
            <pc:sldMk cId="3213458154" sldId="693"/>
            <ac:graphicFrameMk id="5" creationId="{5F93844D-5D33-2B23-8565-C1302BE41605}"/>
          </ac:graphicFrameMkLst>
        </pc:graphicFrameChg>
      </pc:sldChg>
    </pc:docChg>
  </pc:docChgLst>
  <pc:docChgLst>
    <pc:chgData name="Ludgate,Nargiza" userId="000fff5d-da05-4fb9-b2a4-d90a3fcede59" providerId="ADAL" clId="{34FFF655-9A5C-1241-AEDA-E21B2900FE90}"/>
    <pc:docChg chg="custSel addSld modSld">
      <pc:chgData name="Ludgate,Nargiza" userId="000fff5d-da05-4fb9-b2a4-d90a3fcede59" providerId="ADAL" clId="{34FFF655-9A5C-1241-AEDA-E21B2900FE90}" dt="2024-11-08T01:05:23.989" v="241" actId="20577"/>
      <pc:docMkLst>
        <pc:docMk/>
      </pc:docMkLst>
      <pc:sldChg chg="delSp mod delAnim">
        <pc:chgData name="Ludgate,Nargiza" userId="000fff5d-da05-4fb9-b2a4-d90a3fcede59" providerId="ADAL" clId="{34FFF655-9A5C-1241-AEDA-E21B2900FE90}" dt="2024-11-08T00:52:23.841" v="0" actId="478"/>
        <pc:sldMkLst>
          <pc:docMk/>
          <pc:sldMk cId="3896925542" sldId="685"/>
        </pc:sldMkLst>
        <pc:spChg chg="del">
          <ac:chgData name="Ludgate,Nargiza" userId="000fff5d-da05-4fb9-b2a4-d90a3fcede59" providerId="ADAL" clId="{34FFF655-9A5C-1241-AEDA-E21B2900FE90}" dt="2024-11-08T00:52:23.841" v="0" actId="478"/>
          <ac:spMkLst>
            <pc:docMk/>
            <pc:sldMk cId="3896925542" sldId="685"/>
            <ac:spMk id="5" creationId="{D65F877D-349A-EF7C-A4CC-2C894EFD941E}"/>
          </ac:spMkLst>
        </pc:spChg>
      </pc:sldChg>
      <pc:sldChg chg="delSp mod delAnim">
        <pc:chgData name="Ludgate,Nargiza" userId="000fff5d-da05-4fb9-b2a4-d90a3fcede59" providerId="ADAL" clId="{34FFF655-9A5C-1241-AEDA-E21B2900FE90}" dt="2024-11-08T00:52:49.128" v="1" actId="478"/>
        <pc:sldMkLst>
          <pc:docMk/>
          <pc:sldMk cId="1461198327" sldId="686"/>
        </pc:sldMkLst>
        <pc:spChg chg="del">
          <ac:chgData name="Ludgate,Nargiza" userId="000fff5d-da05-4fb9-b2a4-d90a3fcede59" providerId="ADAL" clId="{34FFF655-9A5C-1241-AEDA-E21B2900FE90}" dt="2024-11-08T00:52:49.128" v="1" actId="478"/>
          <ac:spMkLst>
            <pc:docMk/>
            <pc:sldMk cId="1461198327" sldId="686"/>
            <ac:spMk id="5" creationId="{BF02FAD4-5AE6-D7E8-F68B-5821FA8CD971}"/>
          </ac:spMkLst>
        </pc:spChg>
      </pc:sldChg>
      <pc:sldChg chg="delSp mod delAnim">
        <pc:chgData name="Ludgate,Nargiza" userId="000fff5d-da05-4fb9-b2a4-d90a3fcede59" providerId="ADAL" clId="{34FFF655-9A5C-1241-AEDA-E21B2900FE90}" dt="2024-11-08T00:52:56.009" v="2" actId="478"/>
        <pc:sldMkLst>
          <pc:docMk/>
          <pc:sldMk cId="4024225392" sldId="687"/>
        </pc:sldMkLst>
        <pc:spChg chg="del">
          <ac:chgData name="Ludgate,Nargiza" userId="000fff5d-da05-4fb9-b2a4-d90a3fcede59" providerId="ADAL" clId="{34FFF655-9A5C-1241-AEDA-E21B2900FE90}" dt="2024-11-08T00:52:56.009" v="2" actId="478"/>
          <ac:spMkLst>
            <pc:docMk/>
            <pc:sldMk cId="4024225392" sldId="687"/>
            <ac:spMk id="5" creationId="{68F90CC0-886A-BE66-4867-686DCA9DCE68}"/>
          </ac:spMkLst>
        </pc:spChg>
      </pc:sldChg>
      <pc:sldChg chg="modSp modAnim">
        <pc:chgData name="Ludgate,Nargiza" userId="000fff5d-da05-4fb9-b2a4-d90a3fcede59" providerId="ADAL" clId="{34FFF655-9A5C-1241-AEDA-E21B2900FE90}" dt="2024-11-08T00:57:22.494" v="38" actId="114"/>
        <pc:sldMkLst>
          <pc:docMk/>
          <pc:sldMk cId="4099923478" sldId="688"/>
        </pc:sldMkLst>
        <pc:spChg chg="mod">
          <ac:chgData name="Ludgate,Nargiza" userId="000fff5d-da05-4fb9-b2a4-d90a3fcede59" providerId="ADAL" clId="{34FFF655-9A5C-1241-AEDA-E21B2900FE90}" dt="2024-11-08T00:57:22.494" v="38" actId="114"/>
          <ac:spMkLst>
            <pc:docMk/>
            <pc:sldMk cId="4099923478" sldId="688"/>
            <ac:spMk id="3" creationId="{90392AD6-E657-B4BB-9386-E46134F9B7BB}"/>
          </ac:spMkLst>
        </pc:spChg>
      </pc:sldChg>
      <pc:sldChg chg="modSp mod modAnim">
        <pc:chgData name="Ludgate,Nargiza" userId="000fff5d-da05-4fb9-b2a4-d90a3fcede59" providerId="ADAL" clId="{34FFF655-9A5C-1241-AEDA-E21B2900FE90}" dt="2024-11-08T01:01:46.113" v="121" actId="20577"/>
        <pc:sldMkLst>
          <pc:docMk/>
          <pc:sldMk cId="1862371055" sldId="689"/>
        </pc:sldMkLst>
        <pc:spChg chg="mod">
          <ac:chgData name="Ludgate,Nargiza" userId="000fff5d-da05-4fb9-b2a4-d90a3fcede59" providerId="ADAL" clId="{34FFF655-9A5C-1241-AEDA-E21B2900FE90}" dt="2024-11-08T01:01:46.113" v="121" actId="20577"/>
          <ac:spMkLst>
            <pc:docMk/>
            <pc:sldMk cId="1862371055" sldId="689"/>
            <ac:spMk id="2" creationId="{BB44A154-979E-EA4F-0579-28DAC5B4B6C6}"/>
          </ac:spMkLst>
        </pc:spChg>
        <pc:spChg chg="mod">
          <ac:chgData name="Ludgate,Nargiza" userId="000fff5d-da05-4fb9-b2a4-d90a3fcede59" providerId="ADAL" clId="{34FFF655-9A5C-1241-AEDA-E21B2900FE90}" dt="2024-11-08T01:01:18.986" v="118" actId="14100"/>
          <ac:spMkLst>
            <pc:docMk/>
            <pc:sldMk cId="1862371055" sldId="689"/>
            <ac:spMk id="3" creationId="{6AB9752D-14BF-16E7-09B4-42C54C1CC1D2}"/>
          </ac:spMkLst>
        </pc:spChg>
        <pc:spChg chg="mod">
          <ac:chgData name="Ludgate,Nargiza" userId="000fff5d-da05-4fb9-b2a4-d90a3fcede59" providerId="ADAL" clId="{34FFF655-9A5C-1241-AEDA-E21B2900FE90}" dt="2024-11-08T01:01:22.463" v="119" actId="1076"/>
          <ac:spMkLst>
            <pc:docMk/>
            <pc:sldMk cId="1862371055" sldId="689"/>
            <ac:spMk id="4" creationId="{996A6B5C-5809-11E4-C816-36E663CF2F07}"/>
          </ac:spMkLst>
        </pc:spChg>
      </pc:sldChg>
      <pc:sldChg chg="modSp mod">
        <pc:chgData name="Ludgate,Nargiza" userId="000fff5d-da05-4fb9-b2a4-d90a3fcede59" providerId="ADAL" clId="{34FFF655-9A5C-1241-AEDA-E21B2900FE90}" dt="2024-11-08T01:05:23.989" v="241" actId="20577"/>
        <pc:sldMkLst>
          <pc:docMk/>
          <pc:sldMk cId="2689024513" sldId="690"/>
        </pc:sldMkLst>
        <pc:spChg chg="mod">
          <ac:chgData name="Ludgate,Nargiza" userId="000fff5d-da05-4fb9-b2a4-d90a3fcede59" providerId="ADAL" clId="{34FFF655-9A5C-1241-AEDA-E21B2900FE90}" dt="2024-11-08T01:05:23.989" v="241" actId="20577"/>
          <ac:spMkLst>
            <pc:docMk/>
            <pc:sldMk cId="2689024513" sldId="690"/>
            <ac:spMk id="3" creationId="{EA94D24F-B76E-2F77-CEFF-B1F22063ED39}"/>
          </ac:spMkLst>
        </pc:spChg>
        <pc:graphicFrameChg chg="mod modGraphic">
          <ac:chgData name="Ludgate,Nargiza" userId="000fff5d-da05-4fb9-b2a4-d90a3fcede59" providerId="ADAL" clId="{34FFF655-9A5C-1241-AEDA-E21B2900FE90}" dt="2024-11-08T01:05:03.524" v="220"/>
          <ac:graphicFrameMkLst>
            <pc:docMk/>
            <pc:sldMk cId="2689024513" sldId="690"/>
            <ac:graphicFrameMk id="4" creationId="{400528FF-9503-205D-8617-3F1E1C0B2953}"/>
          </ac:graphicFrameMkLst>
        </pc:graphicFrameChg>
      </pc:sldChg>
      <pc:sldChg chg="delSp mod delAnim">
        <pc:chgData name="Ludgate,Nargiza" userId="000fff5d-da05-4fb9-b2a4-d90a3fcede59" providerId="ADAL" clId="{34FFF655-9A5C-1241-AEDA-E21B2900FE90}" dt="2024-11-08T00:53:13.966" v="3" actId="478"/>
        <pc:sldMkLst>
          <pc:docMk/>
          <pc:sldMk cId="2253490199" sldId="691"/>
        </pc:sldMkLst>
        <pc:spChg chg="del">
          <ac:chgData name="Ludgate,Nargiza" userId="000fff5d-da05-4fb9-b2a4-d90a3fcede59" providerId="ADAL" clId="{34FFF655-9A5C-1241-AEDA-E21B2900FE90}" dt="2024-11-08T00:53:13.966" v="3" actId="478"/>
          <ac:spMkLst>
            <pc:docMk/>
            <pc:sldMk cId="2253490199" sldId="691"/>
            <ac:spMk id="10" creationId="{DFD0C429-DA60-4028-B639-2F2F1A5AF1C5}"/>
          </ac:spMkLst>
        </pc:spChg>
      </pc:sldChg>
      <pc:sldChg chg="delSp modSp mod delAnim">
        <pc:chgData name="Ludgate,Nargiza" userId="000fff5d-da05-4fb9-b2a4-d90a3fcede59" providerId="ADAL" clId="{34FFF655-9A5C-1241-AEDA-E21B2900FE90}" dt="2024-11-08T00:53:26.808" v="6" actId="113"/>
        <pc:sldMkLst>
          <pc:docMk/>
          <pc:sldMk cId="1346610734" sldId="692"/>
        </pc:sldMkLst>
        <pc:spChg chg="del">
          <ac:chgData name="Ludgate,Nargiza" userId="000fff5d-da05-4fb9-b2a4-d90a3fcede59" providerId="ADAL" clId="{34FFF655-9A5C-1241-AEDA-E21B2900FE90}" dt="2024-11-08T00:53:20.058" v="4" actId="478"/>
          <ac:spMkLst>
            <pc:docMk/>
            <pc:sldMk cId="1346610734" sldId="692"/>
            <ac:spMk id="10" creationId="{14C231CB-53A1-B131-1574-39F3E4E89C5E}"/>
          </ac:spMkLst>
        </pc:spChg>
        <pc:graphicFrameChg chg="mod">
          <ac:chgData name="Ludgate,Nargiza" userId="000fff5d-da05-4fb9-b2a4-d90a3fcede59" providerId="ADAL" clId="{34FFF655-9A5C-1241-AEDA-E21B2900FE90}" dt="2024-11-08T00:53:26.808" v="6" actId="113"/>
          <ac:graphicFrameMkLst>
            <pc:docMk/>
            <pc:sldMk cId="1346610734" sldId="692"/>
            <ac:graphicFrameMk id="5" creationId="{12F0C4F5-F350-75CB-2F81-15623121293D}"/>
          </ac:graphicFrameMkLst>
        </pc:graphicFrameChg>
      </pc:sldChg>
      <pc:sldChg chg="addSp delSp modSp new mod modAnim">
        <pc:chgData name="Ludgate,Nargiza" userId="000fff5d-da05-4fb9-b2a4-d90a3fcede59" providerId="ADAL" clId="{34FFF655-9A5C-1241-AEDA-E21B2900FE90}" dt="2024-11-08T00:59:30.139" v="77" actId="20577"/>
        <pc:sldMkLst>
          <pc:docMk/>
          <pc:sldMk cId="506822244" sldId="693"/>
        </pc:sldMkLst>
        <pc:spChg chg="mod">
          <ac:chgData name="Ludgate,Nargiza" userId="000fff5d-da05-4fb9-b2a4-d90a3fcede59" providerId="ADAL" clId="{34FFF655-9A5C-1241-AEDA-E21B2900FE90}" dt="2024-11-08T00:58:44.488" v="65" actId="20577"/>
          <ac:spMkLst>
            <pc:docMk/>
            <pc:sldMk cId="506822244" sldId="693"/>
            <ac:spMk id="2" creationId="{3313B1EF-A0FB-30B1-F763-90B57D9037E6}"/>
          </ac:spMkLst>
        </pc:spChg>
        <pc:spChg chg="del mod">
          <ac:chgData name="Ludgate,Nargiza" userId="000fff5d-da05-4fb9-b2a4-d90a3fcede59" providerId="ADAL" clId="{34FFF655-9A5C-1241-AEDA-E21B2900FE90}" dt="2024-11-08T00:58:55.474" v="70" actId="478"/>
          <ac:spMkLst>
            <pc:docMk/>
            <pc:sldMk cId="506822244" sldId="693"/>
            <ac:spMk id="3" creationId="{14B33133-5AAA-7EC3-8EC5-91D035693AE5}"/>
          </ac:spMkLst>
        </pc:spChg>
        <pc:spChg chg="add mod">
          <ac:chgData name="Ludgate,Nargiza" userId="000fff5d-da05-4fb9-b2a4-d90a3fcede59" providerId="ADAL" clId="{34FFF655-9A5C-1241-AEDA-E21B2900FE90}" dt="2024-11-08T00:59:30.139" v="77" actId="20577"/>
          <ac:spMkLst>
            <pc:docMk/>
            <pc:sldMk cId="506822244" sldId="693"/>
            <ac:spMk id="4" creationId="{9091AAB6-60B5-5329-D195-3200B8F326D8}"/>
          </ac:spMkLst>
        </pc:spChg>
      </pc:sldChg>
    </pc:docChg>
  </pc:docChgLst>
  <pc:docChgLst>
    <pc:chgData name="taryndev" userId="S::taryndev_gmail.com#ext#@uflorida.onmicrosoft.com::81c77233-f19a-4c58-8789-02fb8ac1a8fe" providerId="AD" clId="Web-{81E68C0F-F417-0F87-7D76-D1F6BBE7258D}"/>
    <pc:docChg chg="mod addSld modSld">
      <pc:chgData name="taryndev" userId="S::taryndev_gmail.com#ext#@uflorida.onmicrosoft.com::81c77233-f19a-4c58-8789-02fb8ac1a8fe" providerId="AD" clId="Web-{81E68C0F-F417-0F87-7D76-D1F6BBE7258D}" dt="2024-09-15T01:27:10.113" v="573" actId="20577"/>
      <pc:docMkLst>
        <pc:docMk/>
      </pc:docMkLst>
      <pc:sldChg chg="modSp">
        <pc:chgData name="taryndev" userId="S::taryndev_gmail.com#ext#@uflorida.onmicrosoft.com::81c77233-f19a-4c58-8789-02fb8ac1a8fe" providerId="AD" clId="Web-{81E68C0F-F417-0F87-7D76-D1F6BBE7258D}" dt="2024-09-15T01:03:41.157" v="145" actId="20577"/>
        <pc:sldMkLst>
          <pc:docMk/>
          <pc:sldMk cId="935934768" sldId="684"/>
        </pc:sldMkLst>
        <pc:spChg chg="mod">
          <ac:chgData name="taryndev" userId="S::taryndev_gmail.com#ext#@uflorida.onmicrosoft.com::81c77233-f19a-4c58-8789-02fb8ac1a8fe" providerId="AD" clId="Web-{81E68C0F-F417-0F87-7D76-D1F6BBE7258D}" dt="2024-09-15T01:03:41.157" v="145" actId="20577"/>
          <ac:spMkLst>
            <pc:docMk/>
            <pc:sldMk cId="935934768" sldId="684"/>
            <ac:spMk id="3" creationId="{042AE1EF-FA03-4965-B85D-64572216851B}"/>
          </ac:spMkLst>
        </pc:spChg>
      </pc:sldChg>
      <pc:sldChg chg="modSp modNotes">
        <pc:chgData name="taryndev" userId="S::taryndev_gmail.com#ext#@uflorida.onmicrosoft.com::81c77233-f19a-4c58-8789-02fb8ac1a8fe" providerId="AD" clId="Web-{81E68C0F-F417-0F87-7D76-D1F6BBE7258D}" dt="2024-09-15T01:05:26.383" v="156" actId="20577"/>
        <pc:sldMkLst>
          <pc:docMk/>
          <pc:sldMk cId="3896925542" sldId="685"/>
        </pc:sldMkLst>
        <pc:spChg chg="mod">
          <ac:chgData name="taryndev" userId="S::taryndev_gmail.com#ext#@uflorida.onmicrosoft.com::81c77233-f19a-4c58-8789-02fb8ac1a8fe" providerId="AD" clId="Web-{81E68C0F-F417-0F87-7D76-D1F6BBE7258D}" dt="2024-09-15T01:05:26.383" v="156" actId="20577"/>
          <ac:spMkLst>
            <pc:docMk/>
            <pc:sldMk cId="3896925542" sldId="685"/>
            <ac:spMk id="3" creationId="{042AE1EF-FA03-4965-B85D-64572216851B}"/>
          </ac:spMkLst>
        </pc:spChg>
      </pc:sldChg>
      <pc:sldChg chg="modSp modNotes">
        <pc:chgData name="taryndev" userId="S::taryndev_gmail.com#ext#@uflorida.onmicrosoft.com::81c77233-f19a-4c58-8789-02fb8ac1a8fe" providerId="AD" clId="Web-{81E68C0F-F417-0F87-7D76-D1F6BBE7258D}" dt="2024-09-15T01:09:18.263" v="264" actId="20577"/>
        <pc:sldMkLst>
          <pc:docMk/>
          <pc:sldMk cId="1461198327" sldId="686"/>
        </pc:sldMkLst>
        <pc:spChg chg="mod">
          <ac:chgData name="taryndev" userId="S::taryndev_gmail.com#ext#@uflorida.onmicrosoft.com::81c77233-f19a-4c58-8789-02fb8ac1a8fe" providerId="AD" clId="Web-{81E68C0F-F417-0F87-7D76-D1F6BBE7258D}" dt="2024-09-15T01:09:18.263" v="264" actId="20577"/>
          <ac:spMkLst>
            <pc:docMk/>
            <pc:sldMk cId="1461198327" sldId="686"/>
            <ac:spMk id="3" creationId="{042AE1EF-FA03-4965-B85D-64572216851B}"/>
          </ac:spMkLst>
        </pc:spChg>
      </pc:sldChg>
      <pc:sldChg chg="modSp modNotes">
        <pc:chgData name="taryndev" userId="S::taryndev_gmail.com#ext#@uflorida.onmicrosoft.com::81c77233-f19a-4c58-8789-02fb8ac1a8fe" providerId="AD" clId="Web-{81E68C0F-F417-0F87-7D76-D1F6BBE7258D}" dt="2024-09-15T01:26:37.877" v="568" actId="20577"/>
        <pc:sldMkLst>
          <pc:docMk/>
          <pc:sldMk cId="4024225392" sldId="687"/>
        </pc:sldMkLst>
        <pc:spChg chg="mod">
          <ac:chgData name="taryndev" userId="S::taryndev_gmail.com#ext#@uflorida.onmicrosoft.com::81c77233-f19a-4c58-8789-02fb8ac1a8fe" providerId="AD" clId="Web-{81E68C0F-F417-0F87-7D76-D1F6BBE7258D}" dt="2024-09-15T01:26:37.877" v="568" actId="20577"/>
          <ac:spMkLst>
            <pc:docMk/>
            <pc:sldMk cId="4024225392" sldId="687"/>
            <ac:spMk id="3" creationId="{2D3C453B-130A-14DA-40AA-04036939A76E}"/>
          </ac:spMkLst>
        </pc:spChg>
      </pc:sldChg>
      <pc:sldChg chg="modSp new">
        <pc:chgData name="taryndev" userId="S::taryndev_gmail.com#ext#@uflorida.onmicrosoft.com::81c77233-f19a-4c58-8789-02fb8ac1a8fe" providerId="AD" clId="Web-{81E68C0F-F417-0F87-7D76-D1F6BBE7258D}" dt="2024-09-15T01:27:10.113" v="573" actId="20577"/>
        <pc:sldMkLst>
          <pc:docMk/>
          <pc:sldMk cId="284004697" sldId="689"/>
        </pc:sldMkLst>
        <pc:spChg chg="mod">
          <ac:chgData name="taryndev" userId="S::taryndev_gmail.com#ext#@uflorida.onmicrosoft.com::81c77233-f19a-4c58-8789-02fb8ac1a8fe" providerId="AD" clId="Web-{81E68C0F-F417-0F87-7D76-D1F6BBE7258D}" dt="2024-09-15T01:02:22.137" v="84" actId="20577"/>
          <ac:spMkLst>
            <pc:docMk/>
            <pc:sldMk cId="284004697" sldId="689"/>
            <ac:spMk id="2" creationId="{B2520949-915E-1AC3-4637-1523274F1613}"/>
          </ac:spMkLst>
        </pc:spChg>
        <pc:spChg chg="mod">
          <ac:chgData name="taryndev" userId="S::taryndev_gmail.com#ext#@uflorida.onmicrosoft.com::81c77233-f19a-4c58-8789-02fb8ac1a8fe" providerId="AD" clId="Web-{81E68C0F-F417-0F87-7D76-D1F6BBE7258D}" dt="2024-09-15T01:27:10.113" v="573" actId="20577"/>
          <ac:spMkLst>
            <pc:docMk/>
            <pc:sldMk cId="284004697" sldId="689"/>
            <ac:spMk id="3" creationId="{CB391BD6-4504-5F73-DF7D-D83660B54497}"/>
          </ac:spMkLst>
        </pc:spChg>
      </pc:sldChg>
    </pc:docChg>
  </pc:docChgLst>
  <pc:docChgLst>
    <pc:chgData name="taryndev" userId="S::taryndev_gmail.com#ext#@uflorida.onmicrosoft.com::81c77233-f19a-4c58-8789-02fb8ac1a8fe" providerId="AD" clId="Web-{CF372E2E-88BB-6F99-A2A6-F7B5025F2FD5}"/>
    <pc:docChg chg="addSld modSld">
      <pc:chgData name="taryndev" userId="S::taryndev_gmail.com#ext#@uflorida.onmicrosoft.com::81c77233-f19a-4c58-8789-02fb8ac1a8fe" providerId="AD" clId="Web-{CF372E2E-88BB-6F99-A2A6-F7B5025F2FD5}" dt="2024-09-12T22:47:55.951" v="266" actId="20577"/>
      <pc:docMkLst>
        <pc:docMk/>
      </pc:docMkLst>
      <pc:sldChg chg="modSp">
        <pc:chgData name="taryndev" userId="S::taryndev_gmail.com#ext#@uflorida.onmicrosoft.com::81c77233-f19a-4c58-8789-02fb8ac1a8fe" providerId="AD" clId="Web-{CF372E2E-88BB-6F99-A2A6-F7B5025F2FD5}" dt="2024-09-12T22:42:59.184" v="36" actId="20577"/>
        <pc:sldMkLst>
          <pc:docMk/>
          <pc:sldMk cId="3544771761" sldId="679"/>
        </pc:sldMkLst>
        <pc:spChg chg="mod">
          <ac:chgData name="taryndev" userId="S::taryndev_gmail.com#ext#@uflorida.onmicrosoft.com::81c77233-f19a-4c58-8789-02fb8ac1a8fe" providerId="AD" clId="Web-{CF372E2E-88BB-6F99-A2A6-F7B5025F2FD5}" dt="2024-09-12T22:42:59.184" v="36" actId="20577"/>
          <ac:spMkLst>
            <pc:docMk/>
            <pc:sldMk cId="3544771761" sldId="679"/>
            <ac:spMk id="3" creationId="{042AE1EF-FA03-4965-B85D-64572216851B}"/>
          </ac:spMkLst>
        </pc:spChg>
      </pc:sldChg>
      <pc:sldChg chg="modSp">
        <pc:chgData name="taryndev" userId="S::taryndev_gmail.com#ext#@uflorida.onmicrosoft.com::81c77233-f19a-4c58-8789-02fb8ac1a8fe" providerId="AD" clId="Web-{CF372E2E-88BB-6F99-A2A6-F7B5025F2FD5}" dt="2024-09-12T22:43:05.044" v="48" actId="20577"/>
        <pc:sldMkLst>
          <pc:docMk/>
          <pc:sldMk cId="935934768" sldId="684"/>
        </pc:sldMkLst>
        <pc:spChg chg="mod">
          <ac:chgData name="taryndev" userId="S::taryndev_gmail.com#ext#@uflorida.onmicrosoft.com::81c77233-f19a-4c58-8789-02fb8ac1a8fe" providerId="AD" clId="Web-{CF372E2E-88BB-6F99-A2A6-F7B5025F2FD5}" dt="2024-09-12T22:43:05.044" v="48" actId="20577"/>
          <ac:spMkLst>
            <pc:docMk/>
            <pc:sldMk cId="935934768" sldId="684"/>
            <ac:spMk id="2" creationId="{FDBDFBEF-3337-4268-8A66-2141B7DAF18E}"/>
          </ac:spMkLst>
        </pc:spChg>
      </pc:sldChg>
      <pc:sldChg chg="modSp">
        <pc:chgData name="taryndev" userId="S::taryndev_gmail.com#ext#@uflorida.onmicrosoft.com::81c77233-f19a-4c58-8789-02fb8ac1a8fe" providerId="AD" clId="Web-{CF372E2E-88BB-6F99-A2A6-F7B5025F2FD5}" dt="2024-09-12T22:47:07.857" v="226" actId="20577"/>
        <pc:sldMkLst>
          <pc:docMk/>
          <pc:sldMk cId="3896925542" sldId="685"/>
        </pc:sldMkLst>
        <pc:spChg chg="mod">
          <ac:chgData name="taryndev" userId="S::taryndev_gmail.com#ext#@uflorida.onmicrosoft.com::81c77233-f19a-4c58-8789-02fb8ac1a8fe" providerId="AD" clId="Web-{CF372E2E-88BB-6F99-A2A6-F7B5025F2FD5}" dt="2024-09-12T22:43:16.075" v="62" actId="20577"/>
          <ac:spMkLst>
            <pc:docMk/>
            <pc:sldMk cId="3896925542" sldId="685"/>
            <ac:spMk id="2" creationId="{FDBDFBEF-3337-4268-8A66-2141B7DAF18E}"/>
          </ac:spMkLst>
        </pc:spChg>
        <pc:spChg chg="mod">
          <ac:chgData name="taryndev" userId="S::taryndev_gmail.com#ext#@uflorida.onmicrosoft.com::81c77233-f19a-4c58-8789-02fb8ac1a8fe" providerId="AD" clId="Web-{CF372E2E-88BB-6F99-A2A6-F7B5025F2FD5}" dt="2024-09-12T22:47:07.857" v="226" actId="20577"/>
          <ac:spMkLst>
            <pc:docMk/>
            <pc:sldMk cId="3896925542" sldId="685"/>
            <ac:spMk id="3" creationId="{042AE1EF-FA03-4965-B85D-64572216851B}"/>
          </ac:spMkLst>
        </pc:spChg>
      </pc:sldChg>
      <pc:sldChg chg="modSp">
        <pc:chgData name="taryndev" userId="S::taryndev_gmail.com#ext#@uflorida.onmicrosoft.com::81c77233-f19a-4c58-8789-02fb8ac1a8fe" providerId="AD" clId="Web-{CF372E2E-88BB-6F99-A2A6-F7B5025F2FD5}" dt="2024-09-12T22:47:31.216" v="248" actId="20577"/>
        <pc:sldMkLst>
          <pc:docMk/>
          <pc:sldMk cId="1461198327" sldId="686"/>
        </pc:sldMkLst>
        <pc:spChg chg="mod">
          <ac:chgData name="taryndev" userId="S::taryndev_gmail.com#ext#@uflorida.onmicrosoft.com::81c77233-f19a-4c58-8789-02fb8ac1a8fe" providerId="AD" clId="Web-{CF372E2E-88BB-6F99-A2A6-F7B5025F2FD5}" dt="2024-09-12T22:47:13.763" v="234" actId="20577"/>
          <ac:spMkLst>
            <pc:docMk/>
            <pc:sldMk cId="1461198327" sldId="686"/>
            <ac:spMk id="2" creationId="{FDBDFBEF-3337-4268-8A66-2141B7DAF18E}"/>
          </ac:spMkLst>
        </pc:spChg>
        <pc:spChg chg="mod">
          <ac:chgData name="taryndev" userId="S::taryndev_gmail.com#ext#@uflorida.onmicrosoft.com::81c77233-f19a-4c58-8789-02fb8ac1a8fe" providerId="AD" clId="Web-{CF372E2E-88BB-6F99-A2A6-F7B5025F2FD5}" dt="2024-09-12T22:47:31.216" v="248" actId="20577"/>
          <ac:spMkLst>
            <pc:docMk/>
            <pc:sldMk cId="1461198327" sldId="686"/>
            <ac:spMk id="3" creationId="{042AE1EF-FA03-4965-B85D-64572216851B}"/>
          </ac:spMkLst>
        </pc:spChg>
      </pc:sldChg>
      <pc:sldChg chg="modSp new">
        <pc:chgData name="taryndev" userId="S::taryndev_gmail.com#ext#@uflorida.onmicrosoft.com::81c77233-f19a-4c58-8789-02fb8ac1a8fe" providerId="AD" clId="Web-{CF372E2E-88BB-6F99-A2A6-F7B5025F2FD5}" dt="2024-09-12T22:47:39.232" v="256" actId="20577"/>
        <pc:sldMkLst>
          <pc:docMk/>
          <pc:sldMk cId="4024225392" sldId="687"/>
        </pc:sldMkLst>
        <pc:spChg chg="mod">
          <ac:chgData name="taryndev" userId="S::taryndev_gmail.com#ext#@uflorida.onmicrosoft.com::81c77233-f19a-4c58-8789-02fb8ac1a8fe" providerId="AD" clId="Web-{CF372E2E-88BB-6F99-A2A6-F7B5025F2FD5}" dt="2024-09-12T22:47:39.232" v="256" actId="20577"/>
          <ac:spMkLst>
            <pc:docMk/>
            <pc:sldMk cId="4024225392" sldId="687"/>
            <ac:spMk id="2" creationId="{509E6225-94A2-CC58-0DF8-1105C2368169}"/>
          </ac:spMkLst>
        </pc:spChg>
        <pc:spChg chg="mod">
          <ac:chgData name="taryndev" userId="S::taryndev_gmail.com#ext#@uflorida.onmicrosoft.com::81c77233-f19a-4c58-8789-02fb8ac1a8fe" providerId="AD" clId="Web-{CF372E2E-88BB-6F99-A2A6-F7B5025F2FD5}" dt="2024-09-12T22:47:34.841" v="251" actId="20577"/>
          <ac:spMkLst>
            <pc:docMk/>
            <pc:sldMk cId="4024225392" sldId="687"/>
            <ac:spMk id="3" creationId="{2D3C453B-130A-14DA-40AA-04036939A76E}"/>
          </ac:spMkLst>
        </pc:spChg>
      </pc:sldChg>
      <pc:sldChg chg="modSp new">
        <pc:chgData name="taryndev" userId="S::taryndev_gmail.com#ext#@uflorida.onmicrosoft.com::81c77233-f19a-4c58-8789-02fb8ac1a8fe" providerId="AD" clId="Web-{CF372E2E-88BB-6F99-A2A6-F7B5025F2FD5}" dt="2024-09-12T22:47:55.951" v="266" actId="20577"/>
        <pc:sldMkLst>
          <pc:docMk/>
          <pc:sldMk cId="4099923478" sldId="688"/>
        </pc:sldMkLst>
        <pc:spChg chg="mod">
          <ac:chgData name="taryndev" userId="S::taryndev_gmail.com#ext#@uflorida.onmicrosoft.com::81c77233-f19a-4c58-8789-02fb8ac1a8fe" providerId="AD" clId="Web-{CF372E2E-88BB-6F99-A2A6-F7B5025F2FD5}" dt="2024-09-12T22:47:48.873" v="260" actId="20577"/>
          <ac:spMkLst>
            <pc:docMk/>
            <pc:sldMk cId="4099923478" sldId="688"/>
            <ac:spMk id="2" creationId="{B051F98E-A012-E88C-3368-5A55FB731037}"/>
          </ac:spMkLst>
        </pc:spChg>
        <pc:spChg chg="mod">
          <ac:chgData name="taryndev" userId="S::taryndev_gmail.com#ext#@uflorida.onmicrosoft.com::81c77233-f19a-4c58-8789-02fb8ac1a8fe" providerId="AD" clId="Web-{CF372E2E-88BB-6F99-A2A6-F7B5025F2FD5}" dt="2024-09-12T22:47:55.951" v="266" actId="20577"/>
          <ac:spMkLst>
            <pc:docMk/>
            <pc:sldMk cId="4099923478" sldId="688"/>
            <ac:spMk id="3" creationId="{90392AD6-E657-B4BB-9386-E46134F9B7BB}"/>
          </ac:spMkLst>
        </pc:spChg>
      </pc:sldChg>
    </pc:docChg>
  </pc:docChgLst>
  <pc:docChgLst>
    <pc:chgData name="Ludgate,Nargiza" userId="000fff5d-da05-4fb9-b2a4-d90a3fcede59" providerId="ADAL" clId="{5691072A-B7C7-F541-9C54-1E0417CF35C3}"/>
    <pc:docChg chg="modSld">
      <pc:chgData name="Ludgate,Nargiza" userId="000fff5d-da05-4fb9-b2a4-d90a3fcede59" providerId="ADAL" clId="{5691072A-B7C7-F541-9C54-1E0417CF35C3}" dt="2024-09-24T10:08:34.689" v="258" actId="20577"/>
      <pc:docMkLst>
        <pc:docMk/>
      </pc:docMkLst>
      <pc:sldChg chg="modSp mod">
        <pc:chgData name="Ludgate,Nargiza" userId="000fff5d-da05-4fb9-b2a4-d90a3fcede59" providerId="ADAL" clId="{5691072A-B7C7-F541-9C54-1E0417CF35C3}" dt="2024-09-24T10:08:34.689" v="258" actId="20577"/>
        <pc:sldMkLst>
          <pc:docMk/>
          <pc:sldMk cId="3544771761" sldId="679"/>
        </pc:sldMkLst>
        <pc:spChg chg="mod">
          <ac:chgData name="Ludgate,Nargiza" userId="000fff5d-da05-4fb9-b2a4-d90a3fcede59" providerId="ADAL" clId="{5691072A-B7C7-F541-9C54-1E0417CF35C3}" dt="2024-09-24T10:08:34.689" v="258" actId="20577"/>
          <ac:spMkLst>
            <pc:docMk/>
            <pc:sldMk cId="3544771761" sldId="679"/>
            <ac:spMk id="3" creationId="{042AE1EF-FA03-4965-B85D-64572216851B}"/>
          </ac:spMkLst>
        </pc:spChg>
      </pc:sldChg>
      <pc:sldChg chg="modSp">
        <pc:chgData name="Ludgate,Nargiza" userId="000fff5d-da05-4fb9-b2a4-d90a3fcede59" providerId="ADAL" clId="{5691072A-B7C7-F541-9C54-1E0417CF35C3}" dt="2024-09-24T10:04:46.437" v="83" actId="20577"/>
        <pc:sldMkLst>
          <pc:docMk/>
          <pc:sldMk cId="3896925542" sldId="685"/>
        </pc:sldMkLst>
        <pc:spChg chg="mod">
          <ac:chgData name="Ludgate,Nargiza" userId="000fff5d-da05-4fb9-b2a4-d90a3fcede59" providerId="ADAL" clId="{5691072A-B7C7-F541-9C54-1E0417CF35C3}" dt="2024-09-24T10:04:46.437" v="83" actId="20577"/>
          <ac:spMkLst>
            <pc:docMk/>
            <pc:sldMk cId="3896925542" sldId="685"/>
            <ac:spMk id="5" creationId="{D65F877D-349A-EF7C-A4CC-2C894EFD941E}"/>
          </ac:spMkLst>
        </pc:spChg>
      </pc:sldChg>
      <pc:sldChg chg="modSp">
        <pc:chgData name="Ludgate,Nargiza" userId="000fff5d-da05-4fb9-b2a4-d90a3fcede59" providerId="ADAL" clId="{5691072A-B7C7-F541-9C54-1E0417CF35C3}" dt="2024-09-24T10:04:52.128" v="84"/>
        <pc:sldMkLst>
          <pc:docMk/>
          <pc:sldMk cId="1461198327" sldId="686"/>
        </pc:sldMkLst>
        <pc:spChg chg="mod">
          <ac:chgData name="Ludgate,Nargiza" userId="000fff5d-da05-4fb9-b2a4-d90a3fcede59" providerId="ADAL" clId="{5691072A-B7C7-F541-9C54-1E0417CF35C3}" dt="2024-09-24T10:04:52.128" v="84"/>
          <ac:spMkLst>
            <pc:docMk/>
            <pc:sldMk cId="1461198327" sldId="686"/>
            <ac:spMk id="5" creationId="{BF02FAD4-5AE6-D7E8-F68B-5821FA8CD971}"/>
          </ac:spMkLst>
        </pc:spChg>
      </pc:sldChg>
      <pc:sldChg chg="modSp">
        <pc:chgData name="Ludgate,Nargiza" userId="000fff5d-da05-4fb9-b2a4-d90a3fcede59" providerId="ADAL" clId="{5691072A-B7C7-F541-9C54-1E0417CF35C3}" dt="2024-09-24T10:04:57.006" v="85"/>
        <pc:sldMkLst>
          <pc:docMk/>
          <pc:sldMk cId="4024225392" sldId="687"/>
        </pc:sldMkLst>
        <pc:spChg chg="mod">
          <ac:chgData name="Ludgate,Nargiza" userId="000fff5d-da05-4fb9-b2a4-d90a3fcede59" providerId="ADAL" clId="{5691072A-B7C7-F541-9C54-1E0417CF35C3}" dt="2024-09-24T10:04:57.006" v="85"/>
          <ac:spMkLst>
            <pc:docMk/>
            <pc:sldMk cId="4024225392" sldId="687"/>
            <ac:spMk id="5" creationId="{68F90CC0-886A-BE66-4867-686DCA9DCE68}"/>
          </ac:spMkLst>
        </pc:spChg>
      </pc:sldChg>
      <pc:sldChg chg="modSp modAnim">
        <pc:chgData name="Ludgate,Nargiza" userId="000fff5d-da05-4fb9-b2a4-d90a3fcede59" providerId="ADAL" clId="{5691072A-B7C7-F541-9C54-1E0417CF35C3}" dt="2024-09-24T10:08:18.102" v="251" actId="20577"/>
        <pc:sldMkLst>
          <pc:docMk/>
          <pc:sldMk cId="4099923478" sldId="688"/>
        </pc:sldMkLst>
        <pc:spChg chg="mod">
          <ac:chgData name="Ludgate,Nargiza" userId="000fff5d-da05-4fb9-b2a4-d90a3fcede59" providerId="ADAL" clId="{5691072A-B7C7-F541-9C54-1E0417CF35C3}" dt="2024-09-24T10:08:18.102" v="251" actId="20577"/>
          <ac:spMkLst>
            <pc:docMk/>
            <pc:sldMk cId="4099923478" sldId="688"/>
            <ac:spMk id="3" creationId="{90392AD6-E657-B4BB-9386-E46134F9B7BB}"/>
          </ac:spMkLst>
        </pc:spChg>
      </pc:sldChg>
      <pc:sldChg chg="modSp modAnim">
        <pc:chgData name="Ludgate,Nargiza" userId="000fff5d-da05-4fb9-b2a4-d90a3fcede59" providerId="ADAL" clId="{5691072A-B7C7-F541-9C54-1E0417CF35C3}" dt="2024-09-24T10:08:24.025" v="255" actId="20577"/>
        <pc:sldMkLst>
          <pc:docMk/>
          <pc:sldMk cId="1862371055" sldId="689"/>
        </pc:sldMkLst>
        <pc:spChg chg="mod">
          <ac:chgData name="Ludgate,Nargiza" userId="000fff5d-da05-4fb9-b2a4-d90a3fcede59" providerId="ADAL" clId="{5691072A-B7C7-F541-9C54-1E0417CF35C3}" dt="2024-09-24T10:08:24.025" v="255" actId="20577"/>
          <ac:spMkLst>
            <pc:docMk/>
            <pc:sldMk cId="1862371055" sldId="689"/>
            <ac:spMk id="3" creationId="{6AB9752D-14BF-16E7-09B4-42C54C1CC1D2}"/>
          </ac:spMkLst>
        </pc:spChg>
      </pc:sldChg>
      <pc:sldChg chg="modSp">
        <pc:chgData name="Ludgate,Nargiza" userId="000fff5d-da05-4fb9-b2a4-d90a3fcede59" providerId="ADAL" clId="{5691072A-B7C7-F541-9C54-1E0417CF35C3}" dt="2024-09-24T10:08:05.499" v="247" actId="20577"/>
        <pc:sldMkLst>
          <pc:docMk/>
          <pc:sldMk cId="2253490199" sldId="691"/>
        </pc:sldMkLst>
        <pc:spChg chg="mod">
          <ac:chgData name="Ludgate,Nargiza" userId="000fff5d-da05-4fb9-b2a4-d90a3fcede59" providerId="ADAL" clId="{5691072A-B7C7-F541-9C54-1E0417CF35C3}" dt="2024-09-24T10:05:01.226" v="86"/>
          <ac:spMkLst>
            <pc:docMk/>
            <pc:sldMk cId="2253490199" sldId="691"/>
            <ac:spMk id="10" creationId="{DFD0C429-DA60-4028-B639-2F2F1A5AF1C5}"/>
          </ac:spMkLst>
        </pc:spChg>
        <pc:graphicFrameChg chg="mod">
          <ac:chgData name="Ludgate,Nargiza" userId="000fff5d-da05-4fb9-b2a4-d90a3fcede59" providerId="ADAL" clId="{5691072A-B7C7-F541-9C54-1E0417CF35C3}" dt="2024-09-24T10:08:05.499" v="247" actId="20577"/>
          <ac:graphicFrameMkLst>
            <pc:docMk/>
            <pc:sldMk cId="2253490199" sldId="691"/>
            <ac:graphicFrameMk id="5" creationId="{5D1CBC4F-DB4F-305E-FCE4-F6F574D36C5E}"/>
          </ac:graphicFrameMkLst>
        </pc:graphicFrameChg>
      </pc:sldChg>
      <pc:sldChg chg="modSp">
        <pc:chgData name="Ludgate,Nargiza" userId="000fff5d-da05-4fb9-b2a4-d90a3fcede59" providerId="ADAL" clId="{5691072A-B7C7-F541-9C54-1E0417CF35C3}" dt="2024-09-24T10:07:54.848" v="217" actId="20577"/>
        <pc:sldMkLst>
          <pc:docMk/>
          <pc:sldMk cId="1346610734" sldId="692"/>
        </pc:sldMkLst>
        <pc:spChg chg="mod">
          <ac:chgData name="Ludgate,Nargiza" userId="000fff5d-da05-4fb9-b2a4-d90a3fcede59" providerId="ADAL" clId="{5691072A-B7C7-F541-9C54-1E0417CF35C3}" dt="2024-09-24T10:05:05.247" v="87"/>
          <ac:spMkLst>
            <pc:docMk/>
            <pc:sldMk cId="1346610734" sldId="692"/>
            <ac:spMk id="10" creationId="{14C231CB-53A1-B131-1574-39F3E4E89C5E}"/>
          </ac:spMkLst>
        </pc:spChg>
        <pc:graphicFrameChg chg="mod">
          <ac:chgData name="Ludgate,Nargiza" userId="000fff5d-da05-4fb9-b2a4-d90a3fcede59" providerId="ADAL" clId="{5691072A-B7C7-F541-9C54-1E0417CF35C3}" dt="2024-09-24T10:07:54.848" v="217" actId="20577"/>
          <ac:graphicFrameMkLst>
            <pc:docMk/>
            <pc:sldMk cId="1346610734" sldId="692"/>
            <ac:graphicFrameMk id="5" creationId="{12F0C4F5-F350-75CB-2F81-15623121293D}"/>
          </ac:graphicFrameMkLst>
        </pc:graphicFrameChg>
      </pc:sldChg>
      <pc:sldChg chg="modSp">
        <pc:chgData name="Ludgate,Nargiza" userId="000fff5d-da05-4fb9-b2a4-d90a3fcede59" providerId="ADAL" clId="{5691072A-B7C7-F541-9C54-1E0417CF35C3}" dt="2024-09-24T10:07:38.325" v="184" actId="20577"/>
        <pc:sldMkLst>
          <pc:docMk/>
          <pc:sldMk cId="3213458154" sldId="693"/>
        </pc:sldMkLst>
        <pc:spChg chg="mod">
          <ac:chgData name="Ludgate,Nargiza" userId="000fff5d-da05-4fb9-b2a4-d90a3fcede59" providerId="ADAL" clId="{5691072A-B7C7-F541-9C54-1E0417CF35C3}" dt="2024-09-24T10:05:10.373" v="88"/>
          <ac:spMkLst>
            <pc:docMk/>
            <pc:sldMk cId="3213458154" sldId="693"/>
            <ac:spMk id="10" creationId="{D3D90C39-7F6E-28C6-9902-F8F9E3D71157}"/>
          </ac:spMkLst>
        </pc:spChg>
        <pc:graphicFrameChg chg="mod">
          <ac:chgData name="Ludgate,Nargiza" userId="000fff5d-da05-4fb9-b2a4-d90a3fcede59" providerId="ADAL" clId="{5691072A-B7C7-F541-9C54-1E0417CF35C3}" dt="2024-09-24T10:07:38.325" v="184" actId="20577"/>
          <ac:graphicFrameMkLst>
            <pc:docMk/>
            <pc:sldMk cId="3213458154" sldId="693"/>
            <ac:graphicFrameMk id="5" creationId="{5F93844D-5D33-2B23-8565-C1302BE4160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990718-350B-BB4D-9547-F7C75235AC4D}" type="doc">
      <dgm:prSet loTypeId="urn:microsoft.com/office/officeart/2005/8/layout/hList1" loCatId="" qsTypeId="urn:microsoft.com/office/officeart/2005/8/quickstyle/simple3" qsCatId="simple" csTypeId="urn:microsoft.com/office/officeart/2005/8/colors/colorful1" csCatId="colorful" phldr="1"/>
      <dgm:spPr/>
      <dgm:t>
        <a:bodyPr/>
        <a:lstStyle/>
        <a:p>
          <a:endParaRPr lang="en-US"/>
        </a:p>
      </dgm:t>
    </dgm:pt>
    <dgm:pt modelId="{D19C5A0B-D872-EF47-A5D0-15C88C1AD7D0}">
      <dgm:prSet phldrT="[Text]" custT="1"/>
      <dgm:spPr/>
      <dgm:t>
        <a:bodyPr/>
        <a:lstStyle/>
        <a:p>
          <a:r>
            <a:rPr lang="en-US" sz="2400" b="1" u="none" dirty="0">
              <a:latin typeface="+mn-lt"/>
              <a:cs typeface="Arial"/>
            </a:rPr>
            <a:t>AUTHORSHIP</a:t>
          </a:r>
          <a:endParaRPr lang="en-US" sz="2400" b="1" u="none" dirty="0"/>
        </a:p>
      </dgm:t>
    </dgm:pt>
    <dgm:pt modelId="{3C2075AA-A5E7-5F48-A5DA-9826AF804447}" type="parTrans" cxnId="{F0CE8412-F6B2-E644-B2C5-567DA78B118D}">
      <dgm:prSet/>
      <dgm:spPr/>
      <dgm:t>
        <a:bodyPr/>
        <a:lstStyle/>
        <a:p>
          <a:endParaRPr lang="en-US"/>
        </a:p>
      </dgm:t>
    </dgm:pt>
    <dgm:pt modelId="{873CD123-C721-1246-816D-9930ED9D65D1}" type="sibTrans" cxnId="{F0CE8412-F6B2-E644-B2C5-567DA78B118D}">
      <dgm:prSet/>
      <dgm:spPr/>
      <dgm:t>
        <a:bodyPr/>
        <a:lstStyle/>
        <a:p>
          <a:endParaRPr lang="en-US"/>
        </a:p>
      </dgm:t>
    </dgm:pt>
    <dgm:pt modelId="{32B216A6-91EB-8941-9196-95A4A9908DCB}">
      <dgm:prSet custT="1"/>
      <dgm:spPr/>
      <dgm:t>
        <a:bodyPr/>
        <a:lstStyle/>
        <a:p>
          <a:pPr>
            <a:lnSpc>
              <a:spcPct val="100000"/>
            </a:lnSpc>
            <a:spcBef>
              <a:spcPts val="600"/>
            </a:spcBef>
            <a:spcAft>
              <a:spcPts val="600"/>
            </a:spcAft>
          </a:pPr>
          <a:r>
            <a:rPr lang="en-US" sz="2200" dirty="0">
              <a:latin typeface="+mn-lt"/>
              <a:cs typeface="Arial"/>
            </a:rPr>
            <a:t>The first decision about a manuscript yet to be written is </a:t>
          </a:r>
          <a:r>
            <a:rPr lang="en-US" sz="2200" b="1" dirty="0">
              <a:latin typeface="+mn-lt"/>
              <a:cs typeface="Arial"/>
            </a:rPr>
            <a:t>who will be the authors.</a:t>
          </a:r>
        </a:p>
      </dgm:t>
    </dgm:pt>
    <dgm:pt modelId="{3E2AEEB8-2D0A-DA48-968F-0718ADA096D0}" type="parTrans" cxnId="{9B944904-0669-A446-B0CB-119868F2CC2A}">
      <dgm:prSet/>
      <dgm:spPr/>
      <dgm:t>
        <a:bodyPr/>
        <a:lstStyle/>
        <a:p>
          <a:endParaRPr lang="en-US"/>
        </a:p>
      </dgm:t>
    </dgm:pt>
    <dgm:pt modelId="{8FE658B9-6B93-044A-B1B7-B59DEE56B6E4}" type="sibTrans" cxnId="{9B944904-0669-A446-B0CB-119868F2CC2A}">
      <dgm:prSet/>
      <dgm:spPr/>
      <dgm:t>
        <a:bodyPr/>
        <a:lstStyle/>
        <a:p>
          <a:endParaRPr lang="en-US"/>
        </a:p>
      </dgm:t>
    </dgm:pt>
    <dgm:pt modelId="{42E29F72-E3F7-074D-AE45-05A340AD8217}">
      <dgm:prSet custT="1"/>
      <dgm:spPr/>
      <dgm:t>
        <a:bodyPr/>
        <a:lstStyle/>
        <a:p>
          <a:pPr>
            <a:lnSpc>
              <a:spcPct val="100000"/>
            </a:lnSpc>
            <a:spcBef>
              <a:spcPts val="600"/>
            </a:spcBef>
            <a:spcAft>
              <a:spcPts val="600"/>
            </a:spcAft>
          </a:pPr>
          <a:r>
            <a:rPr lang="en-US" sz="2200" dirty="0">
              <a:latin typeface="+mn-lt"/>
              <a:cs typeface="Arial"/>
            </a:rPr>
            <a:t>Most important authors are "</a:t>
          </a:r>
          <a:r>
            <a:rPr lang="en-US" sz="2200" b="1" dirty="0">
              <a:latin typeface="+mn-lt"/>
              <a:cs typeface="Arial"/>
            </a:rPr>
            <a:t>first author</a:t>
          </a:r>
          <a:r>
            <a:rPr lang="en-US" sz="2200" dirty="0">
              <a:latin typeface="+mn-lt"/>
              <a:cs typeface="Arial"/>
            </a:rPr>
            <a:t>" and the "</a:t>
          </a:r>
          <a:r>
            <a:rPr lang="en-US" sz="2200" b="1" dirty="0">
              <a:latin typeface="+mn-lt"/>
              <a:cs typeface="Arial"/>
            </a:rPr>
            <a:t>corresponding author.</a:t>
          </a:r>
          <a:r>
            <a:rPr lang="en-US" sz="2200" dirty="0">
              <a:latin typeface="+mn-lt"/>
              <a:cs typeface="Arial"/>
            </a:rPr>
            <a:t>"</a:t>
          </a:r>
        </a:p>
      </dgm:t>
    </dgm:pt>
    <dgm:pt modelId="{1F25782E-323E-9142-9611-1133FAA5163E}" type="parTrans" cxnId="{BEBFE252-4F15-5A40-8BF0-D7F25087540D}">
      <dgm:prSet/>
      <dgm:spPr/>
      <dgm:t>
        <a:bodyPr/>
        <a:lstStyle/>
        <a:p>
          <a:endParaRPr lang="en-US"/>
        </a:p>
      </dgm:t>
    </dgm:pt>
    <dgm:pt modelId="{E56A0CFB-718A-F349-880B-F8E06347965C}" type="sibTrans" cxnId="{BEBFE252-4F15-5A40-8BF0-D7F25087540D}">
      <dgm:prSet/>
      <dgm:spPr/>
      <dgm:t>
        <a:bodyPr/>
        <a:lstStyle/>
        <a:p>
          <a:endParaRPr lang="en-US"/>
        </a:p>
      </dgm:t>
    </dgm:pt>
    <dgm:pt modelId="{93D70614-1405-BE4A-8F76-03123DB74E97}">
      <dgm:prSet custT="1"/>
      <dgm:spPr/>
      <dgm:t>
        <a:bodyPr/>
        <a:lstStyle/>
        <a:p>
          <a:pPr>
            <a:lnSpc>
              <a:spcPct val="100000"/>
            </a:lnSpc>
            <a:spcBef>
              <a:spcPts val="600"/>
            </a:spcBef>
            <a:spcAft>
              <a:spcPts val="600"/>
            </a:spcAft>
          </a:pPr>
          <a:r>
            <a:rPr lang="en-US" sz="2200" dirty="0">
              <a:latin typeface="+mn-lt"/>
              <a:cs typeface="Arial"/>
            </a:rPr>
            <a:t>Corresponding author bears the overall responsibility for the manuscript and its handling during the submission process.</a:t>
          </a:r>
        </a:p>
      </dgm:t>
    </dgm:pt>
    <dgm:pt modelId="{CEED4688-355E-C440-8CAF-C4BFD08A3E5D}" type="parTrans" cxnId="{B77C36DD-F24E-9B45-BF91-9D610B1AD425}">
      <dgm:prSet/>
      <dgm:spPr/>
      <dgm:t>
        <a:bodyPr/>
        <a:lstStyle/>
        <a:p>
          <a:endParaRPr lang="en-US"/>
        </a:p>
      </dgm:t>
    </dgm:pt>
    <dgm:pt modelId="{E4EFA916-E4E3-2142-BA88-E799FF6D8C43}" type="sibTrans" cxnId="{B77C36DD-F24E-9B45-BF91-9D610B1AD425}">
      <dgm:prSet/>
      <dgm:spPr/>
      <dgm:t>
        <a:bodyPr/>
        <a:lstStyle/>
        <a:p>
          <a:endParaRPr lang="en-US"/>
        </a:p>
      </dgm:t>
    </dgm:pt>
    <dgm:pt modelId="{5AED1FDA-7887-524A-97DE-5A56E67E2F84}">
      <dgm:prSet custT="1"/>
      <dgm:spPr/>
      <dgm:t>
        <a:bodyPr/>
        <a:lstStyle/>
        <a:p>
          <a:pPr>
            <a:lnSpc>
              <a:spcPct val="100000"/>
            </a:lnSpc>
            <a:spcBef>
              <a:spcPts val="600"/>
            </a:spcBef>
            <a:spcAft>
              <a:spcPts val="600"/>
            </a:spcAft>
          </a:pPr>
          <a:r>
            <a:rPr lang="en-US" sz="2200" dirty="0">
              <a:latin typeface="+mn-lt"/>
              <a:cs typeface="Arial"/>
            </a:rPr>
            <a:t>Others are designated as "</a:t>
          </a:r>
          <a:r>
            <a:rPr lang="en-US" sz="2200" b="1" dirty="0">
              <a:latin typeface="+mn-lt"/>
              <a:cs typeface="Arial"/>
            </a:rPr>
            <a:t>co-authors.</a:t>
          </a:r>
          <a:r>
            <a:rPr lang="en-US" sz="2200" dirty="0">
              <a:latin typeface="+mn-lt"/>
              <a:cs typeface="Arial"/>
            </a:rPr>
            <a:t>"</a:t>
          </a:r>
        </a:p>
      </dgm:t>
    </dgm:pt>
    <dgm:pt modelId="{F29B19AE-E715-0F42-A0A7-BA54622890EC}" type="parTrans" cxnId="{0F4B98B7-AF20-B146-9F23-286D6E0E2CED}">
      <dgm:prSet/>
      <dgm:spPr/>
      <dgm:t>
        <a:bodyPr/>
        <a:lstStyle/>
        <a:p>
          <a:endParaRPr lang="en-US"/>
        </a:p>
      </dgm:t>
    </dgm:pt>
    <dgm:pt modelId="{993E5245-91E5-1744-80C2-9C2636B9377F}" type="sibTrans" cxnId="{0F4B98B7-AF20-B146-9F23-286D6E0E2CED}">
      <dgm:prSet/>
      <dgm:spPr/>
      <dgm:t>
        <a:bodyPr/>
        <a:lstStyle/>
        <a:p>
          <a:endParaRPr lang="en-US"/>
        </a:p>
      </dgm:t>
    </dgm:pt>
    <dgm:pt modelId="{694DCBEB-7971-2B4D-9C46-5218F04922EE}">
      <dgm:prSet custT="1"/>
      <dgm:spPr/>
      <dgm:t>
        <a:bodyPr/>
        <a:lstStyle/>
        <a:p>
          <a:pPr>
            <a:lnSpc>
              <a:spcPct val="100000"/>
            </a:lnSpc>
            <a:spcBef>
              <a:spcPts val="600"/>
            </a:spcBef>
            <a:spcAft>
              <a:spcPts val="600"/>
            </a:spcAft>
          </a:pPr>
          <a:r>
            <a:rPr lang="en-US" sz="2200" dirty="0">
              <a:latin typeface="+mn-lt"/>
              <a:cs typeface="Arial"/>
            </a:rPr>
            <a:t>Each author must have made </a:t>
          </a:r>
          <a:r>
            <a:rPr lang="en-US" sz="2200" b="1" dirty="0">
              <a:latin typeface="+mn-lt"/>
              <a:cs typeface="Arial"/>
            </a:rPr>
            <a:t>significant contribution to the research.</a:t>
          </a:r>
        </a:p>
      </dgm:t>
    </dgm:pt>
    <dgm:pt modelId="{A7728140-F962-EF4A-9B82-52110DE2D3C5}" type="parTrans" cxnId="{AE24BBFC-B2A1-FA48-BD77-8968315D5D95}">
      <dgm:prSet/>
      <dgm:spPr/>
      <dgm:t>
        <a:bodyPr/>
        <a:lstStyle/>
        <a:p>
          <a:endParaRPr lang="en-US"/>
        </a:p>
      </dgm:t>
    </dgm:pt>
    <dgm:pt modelId="{61001E4C-F6BF-BB44-BEC1-EBC7C4CC4923}" type="sibTrans" cxnId="{AE24BBFC-B2A1-FA48-BD77-8968315D5D95}">
      <dgm:prSet/>
      <dgm:spPr/>
      <dgm:t>
        <a:bodyPr/>
        <a:lstStyle/>
        <a:p>
          <a:endParaRPr lang="en-US"/>
        </a:p>
      </dgm:t>
    </dgm:pt>
    <dgm:pt modelId="{C8931FDD-3AD7-834A-84BA-8740AB105C8F}">
      <dgm:prSet custT="1"/>
      <dgm:spPr/>
      <dgm:t>
        <a:bodyPr/>
        <a:lstStyle/>
        <a:p>
          <a:pPr>
            <a:lnSpc>
              <a:spcPct val="100000"/>
            </a:lnSpc>
            <a:spcBef>
              <a:spcPts val="600"/>
            </a:spcBef>
            <a:spcAft>
              <a:spcPts val="600"/>
            </a:spcAft>
          </a:pPr>
          <a:r>
            <a:rPr lang="en-US" sz="2200" b="1" dirty="0">
              <a:latin typeface="+mn-lt"/>
              <a:cs typeface="Arial"/>
            </a:rPr>
            <a:t>Order matters!</a:t>
          </a:r>
        </a:p>
      </dgm:t>
    </dgm:pt>
    <dgm:pt modelId="{BABED2BD-692E-3943-8F45-1598732DED14}" type="parTrans" cxnId="{F033064E-BA1B-6244-8440-1754284801C4}">
      <dgm:prSet/>
      <dgm:spPr/>
      <dgm:t>
        <a:bodyPr/>
        <a:lstStyle/>
        <a:p>
          <a:endParaRPr lang="en-US"/>
        </a:p>
      </dgm:t>
    </dgm:pt>
    <dgm:pt modelId="{9BFA7A1F-A25D-E842-9EB2-C8AA75AB52F2}" type="sibTrans" cxnId="{F033064E-BA1B-6244-8440-1754284801C4}">
      <dgm:prSet/>
      <dgm:spPr/>
      <dgm:t>
        <a:bodyPr/>
        <a:lstStyle/>
        <a:p>
          <a:endParaRPr lang="en-US"/>
        </a:p>
      </dgm:t>
    </dgm:pt>
    <dgm:pt modelId="{4A907ACF-13BF-CF46-B75C-96010A45C080}">
      <dgm:prSet custT="1"/>
      <dgm:spPr/>
      <dgm:t>
        <a:bodyPr/>
        <a:lstStyle/>
        <a:p>
          <a:pPr>
            <a:lnSpc>
              <a:spcPct val="100000"/>
            </a:lnSpc>
            <a:spcBef>
              <a:spcPts val="600"/>
            </a:spcBef>
            <a:spcAft>
              <a:spcPts val="600"/>
            </a:spcAft>
          </a:pPr>
          <a:r>
            <a:rPr lang="en-US" sz="2200" b="0" dirty="0">
              <a:latin typeface="+mn-lt"/>
              <a:cs typeface="Arial"/>
            </a:rPr>
            <a:t>Read the</a:t>
          </a:r>
          <a:r>
            <a:rPr lang="en-US" sz="2200" b="1" dirty="0">
              <a:latin typeface="+mn-lt"/>
              <a:cs typeface="Arial"/>
            </a:rPr>
            <a:t> International Committee of Medical Journal Edition (ICJME) </a:t>
          </a:r>
          <a:r>
            <a:rPr lang="en-US" sz="2200" b="0" dirty="0">
              <a:latin typeface="+mn-lt"/>
              <a:cs typeface="Arial"/>
            </a:rPr>
            <a:t>guidelines for authorship.</a:t>
          </a:r>
        </a:p>
      </dgm:t>
    </dgm:pt>
    <dgm:pt modelId="{B61F3E14-92F2-DD43-B62A-4BF771563D3E}" type="parTrans" cxnId="{8F3615FF-0AE0-A440-81C5-5EEF40AA8AF4}">
      <dgm:prSet/>
      <dgm:spPr/>
      <dgm:t>
        <a:bodyPr/>
        <a:lstStyle/>
        <a:p>
          <a:endParaRPr lang="en-US"/>
        </a:p>
      </dgm:t>
    </dgm:pt>
    <dgm:pt modelId="{BC90AC43-B8F8-9143-A844-AE8E8E1A02B5}" type="sibTrans" cxnId="{8F3615FF-0AE0-A440-81C5-5EEF40AA8AF4}">
      <dgm:prSet/>
      <dgm:spPr/>
      <dgm:t>
        <a:bodyPr/>
        <a:lstStyle/>
        <a:p>
          <a:endParaRPr lang="en-US"/>
        </a:p>
      </dgm:t>
    </dgm:pt>
    <dgm:pt modelId="{D97B64A5-BB01-4F4D-931C-7D0F64D756F5}" type="pres">
      <dgm:prSet presAssocID="{EE990718-350B-BB4D-9547-F7C75235AC4D}" presName="Name0" presStyleCnt="0">
        <dgm:presLayoutVars>
          <dgm:dir/>
          <dgm:animLvl val="lvl"/>
          <dgm:resizeHandles val="exact"/>
        </dgm:presLayoutVars>
      </dgm:prSet>
      <dgm:spPr/>
    </dgm:pt>
    <dgm:pt modelId="{11226D01-6F7B-4C4C-BFF0-FEEC7E41F3FC}" type="pres">
      <dgm:prSet presAssocID="{D19C5A0B-D872-EF47-A5D0-15C88C1AD7D0}" presName="composite" presStyleCnt="0"/>
      <dgm:spPr/>
    </dgm:pt>
    <dgm:pt modelId="{8F91C0CA-A4D0-B348-BBCE-47B8B2348831}" type="pres">
      <dgm:prSet presAssocID="{D19C5A0B-D872-EF47-A5D0-15C88C1AD7D0}" presName="parTx" presStyleLbl="alignNode1" presStyleIdx="0" presStyleCnt="1">
        <dgm:presLayoutVars>
          <dgm:chMax val="0"/>
          <dgm:chPref val="0"/>
          <dgm:bulletEnabled val="1"/>
        </dgm:presLayoutVars>
      </dgm:prSet>
      <dgm:spPr/>
    </dgm:pt>
    <dgm:pt modelId="{E7D0AB89-EB2C-8B4F-9D3A-056FC7EECF46}" type="pres">
      <dgm:prSet presAssocID="{D19C5A0B-D872-EF47-A5D0-15C88C1AD7D0}" presName="desTx" presStyleLbl="alignAccFollowNode1" presStyleIdx="0" presStyleCnt="1" custAng="10800000" custFlipVert="1" custScaleY="100000">
        <dgm:presLayoutVars>
          <dgm:bulletEnabled val="1"/>
        </dgm:presLayoutVars>
      </dgm:prSet>
      <dgm:spPr/>
    </dgm:pt>
  </dgm:ptLst>
  <dgm:cxnLst>
    <dgm:cxn modelId="{C10DD103-5831-9F42-879A-B4DA30E7BDA1}" type="presOf" srcId="{4A907ACF-13BF-CF46-B75C-96010A45C080}" destId="{E7D0AB89-EB2C-8B4F-9D3A-056FC7EECF46}" srcOrd="0" destOrd="6" presId="urn:microsoft.com/office/officeart/2005/8/layout/hList1"/>
    <dgm:cxn modelId="{9B944904-0669-A446-B0CB-119868F2CC2A}" srcId="{D19C5A0B-D872-EF47-A5D0-15C88C1AD7D0}" destId="{32B216A6-91EB-8941-9196-95A4A9908DCB}" srcOrd="0" destOrd="0" parTransId="{3E2AEEB8-2D0A-DA48-968F-0718ADA096D0}" sibTransId="{8FE658B9-6B93-044A-B1B7-B59DEE56B6E4}"/>
    <dgm:cxn modelId="{E9DEC40D-2468-BC43-A8FD-9C727AC44326}" type="presOf" srcId="{694DCBEB-7971-2B4D-9C46-5218F04922EE}" destId="{E7D0AB89-EB2C-8B4F-9D3A-056FC7EECF46}" srcOrd="0" destOrd="4" presId="urn:microsoft.com/office/officeart/2005/8/layout/hList1"/>
    <dgm:cxn modelId="{F0CE8412-F6B2-E644-B2C5-567DA78B118D}" srcId="{EE990718-350B-BB4D-9547-F7C75235AC4D}" destId="{D19C5A0B-D872-EF47-A5D0-15C88C1AD7D0}" srcOrd="0" destOrd="0" parTransId="{3C2075AA-A5E7-5F48-A5DA-9826AF804447}" sibTransId="{873CD123-C721-1246-816D-9930ED9D65D1}"/>
    <dgm:cxn modelId="{F82B953B-0833-954E-861F-CFBD4DBE008A}" type="presOf" srcId="{5AED1FDA-7887-524A-97DE-5A56E67E2F84}" destId="{E7D0AB89-EB2C-8B4F-9D3A-056FC7EECF46}" srcOrd="0" destOrd="3" presId="urn:microsoft.com/office/officeart/2005/8/layout/hList1"/>
    <dgm:cxn modelId="{EC3F254A-DA1C-AE43-B829-C9C9CE4B9EF2}" type="presOf" srcId="{EE990718-350B-BB4D-9547-F7C75235AC4D}" destId="{D97B64A5-BB01-4F4D-931C-7D0F64D756F5}" srcOrd="0" destOrd="0" presId="urn:microsoft.com/office/officeart/2005/8/layout/hList1"/>
    <dgm:cxn modelId="{F033064E-BA1B-6244-8440-1754284801C4}" srcId="{D19C5A0B-D872-EF47-A5D0-15C88C1AD7D0}" destId="{C8931FDD-3AD7-834A-84BA-8740AB105C8F}" srcOrd="4" destOrd="0" parTransId="{BABED2BD-692E-3943-8F45-1598732DED14}" sibTransId="{9BFA7A1F-A25D-E842-9EB2-C8AA75AB52F2}"/>
    <dgm:cxn modelId="{BEBFE252-4F15-5A40-8BF0-D7F25087540D}" srcId="{D19C5A0B-D872-EF47-A5D0-15C88C1AD7D0}" destId="{42E29F72-E3F7-074D-AE45-05A340AD8217}" srcOrd="1" destOrd="0" parTransId="{1F25782E-323E-9142-9611-1133FAA5163E}" sibTransId="{E56A0CFB-718A-F349-880B-F8E06347965C}"/>
    <dgm:cxn modelId="{C5454157-7E74-CF45-A27B-6F45B10A2BA1}" type="presOf" srcId="{42E29F72-E3F7-074D-AE45-05A340AD8217}" destId="{E7D0AB89-EB2C-8B4F-9D3A-056FC7EECF46}" srcOrd="0" destOrd="1" presId="urn:microsoft.com/office/officeart/2005/8/layout/hList1"/>
    <dgm:cxn modelId="{E9FA5568-0279-4B48-A044-EEAF24B4D627}" type="presOf" srcId="{32B216A6-91EB-8941-9196-95A4A9908DCB}" destId="{E7D0AB89-EB2C-8B4F-9D3A-056FC7EECF46}" srcOrd="0" destOrd="0" presId="urn:microsoft.com/office/officeart/2005/8/layout/hList1"/>
    <dgm:cxn modelId="{81B81E6C-B0FC-D34C-A828-87A26658655E}" type="presOf" srcId="{C8931FDD-3AD7-834A-84BA-8740AB105C8F}" destId="{E7D0AB89-EB2C-8B4F-9D3A-056FC7EECF46}" srcOrd="0" destOrd="5" presId="urn:microsoft.com/office/officeart/2005/8/layout/hList1"/>
    <dgm:cxn modelId="{FFA11BA2-1184-7C41-ACAA-28745A075963}" type="presOf" srcId="{93D70614-1405-BE4A-8F76-03123DB74E97}" destId="{E7D0AB89-EB2C-8B4F-9D3A-056FC7EECF46}" srcOrd="0" destOrd="2" presId="urn:microsoft.com/office/officeart/2005/8/layout/hList1"/>
    <dgm:cxn modelId="{9BF180A9-D070-3D4F-B76B-74956AC7C5B1}" type="presOf" srcId="{D19C5A0B-D872-EF47-A5D0-15C88C1AD7D0}" destId="{8F91C0CA-A4D0-B348-BBCE-47B8B2348831}" srcOrd="0" destOrd="0" presId="urn:microsoft.com/office/officeart/2005/8/layout/hList1"/>
    <dgm:cxn modelId="{0F4B98B7-AF20-B146-9F23-286D6E0E2CED}" srcId="{D19C5A0B-D872-EF47-A5D0-15C88C1AD7D0}" destId="{5AED1FDA-7887-524A-97DE-5A56E67E2F84}" srcOrd="2" destOrd="0" parTransId="{F29B19AE-E715-0F42-A0A7-BA54622890EC}" sibTransId="{993E5245-91E5-1744-80C2-9C2636B9377F}"/>
    <dgm:cxn modelId="{B77C36DD-F24E-9B45-BF91-9D610B1AD425}" srcId="{42E29F72-E3F7-074D-AE45-05A340AD8217}" destId="{93D70614-1405-BE4A-8F76-03123DB74E97}" srcOrd="0" destOrd="0" parTransId="{CEED4688-355E-C440-8CAF-C4BFD08A3E5D}" sibTransId="{E4EFA916-E4E3-2142-BA88-E799FF6D8C43}"/>
    <dgm:cxn modelId="{AE24BBFC-B2A1-FA48-BD77-8968315D5D95}" srcId="{D19C5A0B-D872-EF47-A5D0-15C88C1AD7D0}" destId="{694DCBEB-7971-2B4D-9C46-5218F04922EE}" srcOrd="3" destOrd="0" parTransId="{A7728140-F962-EF4A-9B82-52110DE2D3C5}" sibTransId="{61001E4C-F6BF-BB44-BEC1-EBC7C4CC4923}"/>
    <dgm:cxn modelId="{8F3615FF-0AE0-A440-81C5-5EEF40AA8AF4}" srcId="{D19C5A0B-D872-EF47-A5D0-15C88C1AD7D0}" destId="{4A907ACF-13BF-CF46-B75C-96010A45C080}" srcOrd="5" destOrd="0" parTransId="{B61F3E14-92F2-DD43-B62A-4BF771563D3E}" sibTransId="{BC90AC43-B8F8-9143-A844-AE8E8E1A02B5}"/>
    <dgm:cxn modelId="{ED23F5B9-5C25-DF4C-A365-6AFD58978835}" type="presParOf" srcId="{D97B64A5-BB01-4F4D-931C-7D0F64D756F5}" destId="{11226D01-6F7B-4C4C-BFF0-FEEC7E41F3FC}" srcOrd="0" destOrd="0" presId="urn:microsoft.com/office/officeart/2005/8/layout/hList1"/>
    <dgm:cxn modelId="{A1AD79EB-03C7-2949-B6F9-2CD28524FF75}" type="presParOf" srcId="{11226D01-6F7B-4C4C-BFF0-FEEC7E41F3FC}" destId="{8F91C0CA-A4D0-B348-BBCE-47B8B2348831}" srcOrd="0" destOrd="0" presId="urn:microsoft.com/office/officeart/2005/8/layout/hList1"/>
    <dgm:cxn modelId="{D0AFABAF-0DEB-944D-AD1A-2FA04A297D65}" type="presParOf" srcId="{11226D01-6F7B-4C4C-BFF0-FEEC7E41F3FC}" destId="{E7D0AB89-EB2C-8B4F-9D3A-056FC7EECF4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D8E8EB-B83A-CA40-8976-2290D6DA839A}" type="doc">
      <dgm:prSet loTypeId="urn:microsoft.com/office/officeart/2005/8/layout/hList1" loCatId="" qsTypeId="urn:microsoft.com/office/officeart/2005/8/quickstyle/simple3" qsCatId="simple" csTypeId="urn:microsoft.com/office/officeart/2005/8/colors/accent3_2" csCatId="accent3" phldr="1"/>
      <dgm:spPr/>
      <dgm:t>
        <a:bodyPr/>
        <a:lstStyle/>
        <a:p>
          <a:endParaRPr lang="en-US"/>
        </a:p>
      </dgm:t>
    </dgm:pt>
    <dgm:pt modelId="{B1E0E4F0-8775-6A46-8431-48C340439489}">
      <dgm:prSet phldrT="[Text]" custT="1"/>
      <dgm:spPr/>
      <dgm:t>
        <a:bodyPr/>
        <a:lstStyle/>
        <a:p>
          <a:r>
            <a:rPr lang="en-US" sz="2400" b="1" u="none" dirty="0">
              <a:latin typeface="+mn-lt"/>
              <a:cs typeface="Arial"/>
            </a:rPr>
            <a:t>HIGH PUBLICATION FEES</a:t>
          </a:r>
          <a:endParaRPr lang="en-US" sz="2400" b="1" u="none" dirty="0">
            <a:latin typeface="+mn-lt"/>
          </a:endParaRPr>
        </a:p>
      </dgm:t>
    </dgm:pt>
    <dgm:pt modelId="{B4634BEF-65F8-3B40-BAD2-945C58F23D21}" type="parTrans" cxnId="{FD1334F6-9BE0-9E4C-B6ED-21380B69193B}">
      <dgm:prSet/>
      <dgm:spPr/>
      <dgm:t>
        <a:bodyPr/>
        <a:lstStyle/>
        <a:p>
          <a:endParaRPr lang="en-US"/>
        </a:p>
      </dgm:t>
    </dgm:pt>
    <dgm:pt modelId="{1DB2E502-8D75-3142-90D2-3337EF012BFF}" type="sibTrans" cxnId="{FD1334F6-9BE0-9E4C-B6ED-21380B69193B}">
      <dgm:prSet/>
      <dgm:spPr/>
      <dgm:t>
        <a:bodyPr/>
        <a:lstStyle/>
        <a:p>
          <a:endParaRPr lang="en-US"/>
        </a:p>
      </dgm:t>
    </dgm:pt>
    <dgm:pt modelId="{833B9ED2-36C6-BE42-B8F7-947874B2AAA3}">
      <dgm:prSet custT="1"/>
      <dgm:spPr/>
      <dgm:t>
        <a:bodyPr/>
        <a:lstStyle/>
        <a:p>
          <a:pPr>
            <a:lnSpc>
              <a:spcPct val="100000"/>
            </a:lnSpc>
            <a:spcBef>
              <a:spcPts val="600"/>
            </a:spcBef>
            <a:spcAft>
              <a:spcPts val="600"/>
            </a:spcAft>
          </a:pPr>
          <a:r>
            <a:rPr lang="en-US" sz="2200" dirty="0">
              <a:latin typeface="+mn-lt"/>
              <a:cs typeface="Arial"/>
            </a:rPr>
            <a:t>According to a 2023, the average fee for publishing an Open Access article is approx. US</a:t>
          </a:r>
          <a:r>
            <a:rPr lang="en-US" sz="2200" b="1" dirty="0">
              <a:latin typeface="+mn-lt"/>
              <a:cs typeface="Arial"/>
            </a:rPr>
            <a:t>$1,400.</a:t>
          </a:r>
          <a:endParaRPr lang="en-US" sz="2200" b="1" dirty="0">
            <a:latin typeface="+mn-lt"/>
          </a:endParaRPr>
        </a:p>
      </dgm:t>
    </dgm:pt>
    <dgm:pt modelId="{C891BEC8-B487-2643-AF69-5BDF81E79A4C}" type="parTrans" cxnId="{7B8FF778-766F-CB4F-AFA9-2E84E3488721}">
      <dgm:prSet/>
      <dgm:spPr/>
      <dgm:t>
        <a:bodyPr/>
        <a:lstStyle/>
        <a:p>
          <a:endParaRPr lang="en-US"/>
        </a:p>
      </dgm:t>
    </dgm:pt>
    <dgm:pt modelId="{A739E34A-B02E-7148-9227-85ECC84997AF}" type="sibTrans" cxnId="{7B8FF778-766F-CB4F-AFA9-2E84E3488721}">
      <dgm:prSet/>
      <dgm:spPr/>
      <dgm:t>
        <a:bodyPr/>
        <a:lstStyle/>
        <a:p>
          <a:endParaRPr lang="en-US"/>
        </a:p>
      </dgm:t>
    </dgm:pt>
    <dgm:pt modelId="{8EA811E5-787B-C343-AF5F-D7CADAF0B218}">
      <dgm:prSet custT="1"/>
      <dgm:spPr/>
      <dgm:t>
        <a:bodyPr/>
        <a:lstStyle/>
        <a:p>
          <a:pPr>
            <a:lnSpc>
              <a:spcPct val="100000"/>
            </a:lnSpc>
            <a:spcBef>
              <a:spcPts val="600"/>
            </a:spcBef>
            <a:spcAft>
              <a:spcPts val="600"/>
            </a:spcAft>
          </a:pPr>
          <a:r>
            <a:rPr lang="en-US" sz="2200" dirty="0">
              <a:latin typeface="+mn-lt"/>
              <a:cs typeface="Arial"/>
            </a:rPr>
            <a:t>Most scientific journals are transparent about publishing fees; others can be more predatory (remember Avoid Predatory Journals!).</a:t>
          </a:r>
          <a:endParaRPr lang="en-US" sz="2200" b="1" dirty="0">
            <a:latin typeface="+mn-lt"/>
            <a:cs typeface="Arial"/>
          </a:endParaRPr>
        </a:p>
      </dgm:t>
    </dgm:pt>
    <dgm:pt modelId="{23D6ACE3-461F-4D43-80AD-588E7EA6B9F7}" type="parTrans" cxnId="{2B3D4F72-C6BE-A94C-AE4F-D0A09819831D}">
      <dgm:prSet/>
      <dgm:spPr/>
      <dgm:t>
        <a:bodyPr/>
        <a:lstStyle/>
        <a:p>
          <a:endParaRPr lang="en-US"/>
        </a:p>
      </dgm:t>
    </dgm:pt>
    <dgm:pt modelId="{80D8E127-AC03-AA4D-B471-6AF8F7549C06}" type="sibTrans" cxnId="{2B3D4F72-C6BE-A94C-AE4F-D0A09819831D}">
      <dgm:prSet/>
      <dgm:spPr/>
      <dgm:t>
        <a:bodyPr/>
        <a:lstStyle/>
        <a:p>
          <a:endParaRPr lang="en-US"/>
        </a:p>
      </dgm:t>
    </dgm:pt>
    <dgm:pt modelId="{4F355FC7-BC22-8B4A-8B21-861DE876C5C8}">
      <dgm:prSet custT="1"/>
      <dgm:spPr/>
      <dgm:t>
        <a:bodyPr/>
        <a:lstStyle/>
        <a:p>
          <a:pPr>
            <a:lnSpc>
              <a:spcPct val="100000"/>
            </a:lnSpc>
            <a:spcBef>
              <a:spcPts val="600"/>
            </a:spcBef>
            <a:spcAft>
              <a:spcPts val="600"/>
            </a:spcAft>
          </a:pPr>
          <a:r>
            <a:rPr lang="en-US" sz="2200" b="0" dirty="0">
              <a:latin typeface="+mn-lt"/>
              <a:cs typeface="Arial"/>
            </a:rPr>
            <a:t>Look for waivers and discounts. Reach out to Journals with the request.</a:t>
          </a:r>
        </a:p>
      </dgm:t>
    </dgm:pt>
    <dgm:pt modelId="{BE2F246B-B905-E349-9532-E971CA7389BF}" type="parTrans" cxnId="{C35C21FD-54BE-7F44-B600-4D3A2C22EBD3}">
      <dgm:prSet/>
      <dgm:spPr/>
      <dgm:t>
        <a:bodyPr/>
        <a:lstStyle/>
        <a:p>
          <a:endParaRPr lang="en-US"/>
        </a:p>
      </dgm:t>
    </dgm:pt>
    <dgm:pt modelId="{73C9AADF-D8BA-D648-B0D4-247562241857}" type="sibTrans" cxnId="{C35C21FD-54BE-7F44-B600-4D3A2C22EBD3}">
      <dgm:prSet/>
      <dgm:spPr/>
      <dgm:t>
        <a:bodyPr/>
        <a:lstStyle/>
        <a:p>
          <a:endParaRPr lang="en-US"/>
        </a:p>
      </dgm:t>
    </dgm:pt>
    <dgm:pt modelId="{4C50A599-33D5-8743-BE83-3CB44A69C395}" type="pres">
      <dgm:prSet presAssocID="{98D8E8EB-B83A-CA40-8976-2290D6DA839A}" presName="Name0" presStyleCnt="0">
        <dgm:presLayoutVars>
          <dgm:dir/>
          <dgm:animLvl val="lvl"/>
          <dgm:resizeHandles val="exact"/>
        </dgm:presLayoutVars>
      </dgm:prSet>
      <dgm:spPr/>
    </dgm:pt>
    <dgm:pt modelId="{3A121180-7630-F74C-9A9B-125C19596A0F}" type="pres">
      <dgm:prSet presAssocID="{B1E0E4F0-8775-6A46-8431-48C340439489}" presName="composite" presStyleCnt="0"/>
      <dgm:spPr/>
    </dgm:pt>
    <dgm:pt modelId="{17FEA4AB-E992-2E4B-A3B6-6BDE086E4137}" type="pres">
      <dgm:prSet presAssocID="{B1E0E4F0-8775-6A46-8431-48C340439489}" presName="parTx" presStyleLbl="alignNode1" presStyleIdx="0" presStyleCnt="1">
        <dgm:presLayoutVars>
          <dgm:chMax val="0"/>
          <dgm:chPref val="0"/>
          <dgm:bulletEnabled val="1"/>
        </dgm:presLayoutVars>
      </dgm:prSet>
      <dgm:spPr/>
    </dgm:pt>
    <dgm:pt modelId="{5C6749CB-67E3-C946-BBEA-F185AE1BB2BC}" type="pres">
      <dgm:prSet presAssocID="{B1E0E4F0-8775-6A46-8431-48C340439489}" presName="desTx" presStyleLbl="alignAccFollowNode1" presStyleIdx="0" presStyleCnt="1" custAng="10800000" custFlipVert="1" custScaleY="100000">
        <dgm:presLayoutVars>
          <dgm:bulletEnabled val="1"/>
        </dgm:presLayoutVars>
      </dgm:prSet>
      <dgm:spPr/>
    </dgm:pt>
  </dgm:ptLst>
  <dgm:cxnLst>
    <dgm:cxn modelId="{22D7F64C-C682-894A-8B6A-053A24451633}" type="presOf" srcId="{98D8E8EB-B83A-CA40-8976-2290D6DA839A}" destId="{4C50A599-33D5-8743-BE83-3CB44A69C395}" srcOrd="0" destOrd="0" presId="urn:microsoft.com/office/officeart/2005/8/layout/hList1"/>
    <dgm:cxn modelId="{2B3D4F72-C6BE-A94C-AE4F-D0A09819831D}" srcId="{B1E0E4F0-8775-6A46-8431-48C340439489}" destId="{8EA811E5-787B-C343-AF5F-D7CADAF0B218}" srcOrd="1" destOrd="0" parTransId="{23D6ACE3-461F-4D43-80AD-588E7EA6B9F7}" sibTransId="{80D8E127-AC03-AA4D-B471-6AF8F7549C06}"/>
    <dgm:cxn modelId="{7B8FF778-766F-CB4F-AFA9-2E84E3488721}" srcId="{B1E0E4F0-8775-6A46-8431-48C340439489}" destId="{833B9ED2-36C6-BE42-B8F7-947874B2AAA3}" srcOrd="0" destOrd="0" parTransId="{C891BEC8-B487-2643-AF69-5BDF81E79A4C}" sibTransId="{A739E34A-B02E-7148-9227-85ECC84997AF}"/>
    <dgm:cxn modelId="{354A667F-A85B-4C4E-B0DF-5FA11C9BCF2C}" type="presOf" srcId="{8EA811E5-787B-C343-AF5F-D7CADAF0B218}" destId="{5C6749CB-67E3-C946-BBEA-F185AE1BB2BC}" srcOrd="0" destOrd="1" presId="urn:microsoft.com/office/officeart/2005/8/layout/hList1"/>
    <dgm:cxn modelId="{F4F0A6E2-50CA-6047-9AB2-9EE642AD1947}" type="presOf" srcId="{B1E0E4F0-8775-6A46-8431-48C340439489}" destId="{17FEA4AB-E992-2E4B-A3B6-6BDE086E4137}" srcOrd="0" destOrd="0" presId="urn:microsoft.com/office/officeart/2005/8/layout/hList1"/>
    <dgm:cxn modelId="{E4C3E6EF-CE19-3942-BB9A-8D04A36698FB}" type="presOf" srcId="{833B9ED2-36C6-BE42-B8F7-947874B2AAA3}" destId="{5C6749CB-67E3-C946-BBEA-F185AE1BB2BC}" srcOrd="0" destOrd="0" presId="urn:microsoft.com/office/officeart/2005/8/layout/hList1"/>
    <dgm:cxn modelId="{1B1978F2-7CAC-2749-A364-91F2D4A79F3B}" type="presOf" srcId="{4F355FC7-BC22-8B4A-8B21-861DE876C5C8}" destId="{5C6749CB-67E3-C946-BBEA-F185AE1BB2BC}" srcOrd="0" destOrd="2" presId="urn:microsoft.com/office/officeart/2005/8/layout/hList1"/>
    <dgm:cxn modelId="{FD1334F6-9BE0-9E4C-B6ED-21380B69193B}" srcId="{98D8E8EB-B83A-CA40-8976-2290D6DA839A}" destId="{B1E0E4F0-8775-6A46-8431-48C340439489}" srcOrd="0" destOrd="0" parTransId="{B4634BEF-65F8-3B40-BAD2-945C58F23D21}" sibTransId="{1DB2E502-8D75-3142-90D2-3337EF012BFF}"/>
    <dgm:cxn modelId="{C35C21FD-54BE-7F44-B600-4D3A2C22EBD3}" srcId="{B1E0E4F0-8775-6A46-8431-48C340439489}" destId="{4F355FC7-BC22-8B4A-8B21-861DE876C5C8}" srcOrd="2" destOrd="0" parTransId="{BE2F246B-B905-E349-9532-E971CA7389BF}" sibTransId="{73C9AADF-D8BA-D648-B0D4-247562241857}"/>
    <dgm:cxn modelId="{555F6219-F043-5249-9670-C90DCDAB532B}" type="presParOf" srcId="{4C50A599-33D5-8743-BE83-3CB44A69C395}" destId="{3A121180-7630-F74C-9A9B-125C19596A0F}" srcOrd="0" destOrd="0" presId="urn:microsoft.com/office/officeart/2005/8/layout/hList1"/>
    <dgm:cxn modelId="{3EB01F27-8138-0C4E-BA6F-1DBBE87CE429}" type="presParOf" srcId="{3A121180-7630-F74C-9A9B-125C19596A0F}" destId="{17FEA4AB-E992-2E4B-A3B6-6BDE086E4137}" srcOrd="0" destOrd="0" presId="urn:microsoft.com/office/officeart/2005/8/layout/hList1"/>
    <dgm:cxn modelId="{6CB4578D-AE99-A647-8750-0DA6E5163E59}" type="presParOf" srcId="{3A121180-7630-F74C-9A9B-125C19596A0F}" destId="{5C6749CB-67E3-C946-BBEA-F185AE1BB2B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0C42B7-B2F3-6E48-9E1C-E62E759D7C37}" type="doc">
      <dgm:prSet loTypeId="urn:microsoft.com/office/officeart/2005/8/layout/hList3" loCatId="" qsTypeId="urn:microsoft.com/office/officeart/2005/8/quickstyle/simple1" qsCatId="simple" csTypeId="urn:microsoft.com/office/officeart/2005/8/colors/accent1_1" csCatId="accent1" phldr="1"/>
      <dgm:spPr/>
      <dgm:t>
        <a:bodyPr/>
        <a:lstStyle/>
        <a:p>
          <a:endParaRPr lang="en-US"/>
        </a:p>
      </dgm:t>
    </dgm:pt>
    <dgm:pt modelId="{C7A9B96F-ACDE-5C43-A96C-8020646B87D0}">
      <dgm:prSet phldrT="[Text]" custT="1"/>
      <dgm:spPr>
        <a:noFill/>
        <a:ln>
          <a:solidFill>
            <a:schemeClr val="accent1"/>
          </a:solidFill>
        </a:ln>
      </dgm:spPr>
      <dgm:t>
        <a:bodyPr/>
        <a:lstStyle/>
        <a:p>
          <a:r>
            <a:rPr lang="en-US" sz="2800" b="1" u="none" dirty="0">
              <a:solidFill>
                <a:schemeClr val="tx1"/>
              </a:solidFill>
              <a:cs typeface="Arial"/>
            </a:rPr>
            <a:t>LANGUAGE BARRIER</a:t>
          </a:r>
          <a:endParaRPr lang="en-US" sz="2800" b="1" u="none" dirty="0">
            <a:solidFill>
              <a:schemeClr val="tx1"/>
            </a:solidFill>
          </a:endParaRPr>
        </a:p>
      </dgm:t>
    </dgm:pt>
    <dgm:pt modelId="{2780EB13-FE28-7A49-9BA9-DA7820CB1E87}" type="parTrans" cxnId="{375D3500-1CB0-754B-B40F-ED87B4394BB2}">
      <dgm:prSet/>
      <dgm:spPr/>
      <dgm:t>
        <a:bodyPr/>
        <a:lstStyle/>
        <a:p>
          <a:endParaRPr lang="en-US"/>
        </a:p>
      </dgm:t>
    </dgm:pt>
    <dgm:pt modelId="{87A8A055-83ED-3046-AC34-309EA3478523}" type="sibTrans" cxnId="{375D3500-1CB0-754B-B40F-ED87B4394BB2}">
      <dgm:prSet/>
      <dgm:spPr/>
      <dgm:t>
        <a:bodyPr/>
        <a:lstStyle/>
        <a:p>
          <a:endParaRPr lang="en-US"/>
        </a:p>
      </dgm:t>
    </dgm:pt>
    <dgm:pt modelId="{1CEC4B8F-6275-C840-8F00-03F27CE6766B}">
      <dgm:prSet/>
      <dgm:spPr/>
      <dgm:t>
        <a:bodyPr/>
        <a:lstStyle/>
        <a:p>
          <a:r>
            <a:rPr lang="en-US" b="1" dirty="0">
              <a:cs typeface="Arial"/>
            </a:rPr>
            <a:t>Planning stage</a:t>
          </a:r>
        </a:p>
      </dgm:t>
    </dgm:pt>
    <dgm:pt modelId="{40B7D03A-A49B-1542-9412-3395B5962DFC}" type="parTrans" cxnId="{E528926C-760B-6244-9D4C-D550271CBD5B}">
      <dgm:prSet/>
      <dgm:spPr/>
      <dgm:t>
        <a:bodyPr/>
        <a:lstStyle/>
        <a:p>
          <a:endParaRPr lang="en-US"/>
        </a:p>
      </dgm:t>
    </dgm:pt>
    <dgm:pt modelId="{592DED91-B810-2D46-8068-D6D7D9BE26F0}" type="sibTrans" cxnId="{E528926C-760B-6244-9D4C-D550271CBD5B}">
      <dgm:prSet/>
      <dgm:spPr/>
      <dgm:t>
        <a:bodyPr/>
        <a:lstStyle/>
        <a:p>
          <a:endParaRPr lang="en-US"/>
        </a:p>
      </dgm:t>
    </dgm:pt>
    <dgm:pt modelId="{C2F396C3-F11C-AC4F-8BA7-400EA000F1F4}">
      <dgm:prSet/>
      <dgm:spPr/>
      <dgm:t>
        <a:bodyPr/>
        <a:lstStyle/>
        <a:p>
          <a:r>
            <a:rPr lang="en-US" dirty="0">
              <a:latin typeface="Gill Sans MT"/>
              <a:cs typeface="Arial"/>
            </a:rPr>
            <a:t>Ask yourself how confident you are in your language ability?</a:t>
          </a:r>
        </a:p>
      </dgm:t>
    </dgm:pt>
    <dgm:pt modelId="{A749BF08-92E5-8844-94D7-C35837824152}" type="parTrans" cxnId="{9452F6D4-9B93-6642-87D1-2EB47D7CB2DF}">
      <dgm:prSet/>
      <dgm:spPr/>
      <dgm:t>
        <a:bodyPr/>
        <a:lstStyle/>
        <a:p>
          <a:endParaRPr lang="en-US"/>
        </a:p>
      </dgm:t>
    </dgm:pt>
    <dgm:pt modelId="{DDB03909-AA1C-5145-A9FE-8C53C513065A}" type="sibTrans" cxnId="{9452F6D4-9B93-6642-87D1-2EB47D7CB2DF}">
      <dgm:prSet/>
      <dgm:spPr/>
      <dgm:t>
        <a:bodyPr/>
        <a:lstStyle/>
        <a:p>
          <a:endParaRPr lang="en-US"/>
        </a:p>
      </dgm:t>
    </dgm:pt>
    <dgm:pt modelId="{BA7DEB20-3451-BA4A-A768-2EC0B3A34F0B}">
      <dgm:prSet/>
      <dgm:spPr/>
      <dgm:t>
        <a:bodyPr/>
        <a:lstStyle/>
        <a:p>
          <a:r>
            <a:rPr lang="en-US" dirty="0">
              <a:latin typeface="Gill Sans MT"/>
              <a:cs typeface="Arial"/>
            </a:rPr>
            <a:t>What resources do you have available?</a:t>
          </a:r>
        </a:p>
      </dgm:t>
    </dgm:pt>
    <dgm:pt modelId="{D9655E51-B35A-3141-8E7A-77F899C16284}" type="parTrans" cxnId="{72BCC3D9-819C-F748-9791-C35DD2672809}">
      <dgm:prSet/>
      <dgm:spPr/>
      <dgm:t>
        <a:bodyPr/>
        <a:lstStyle/>
        <a:p>
          <a:endParaRPr lang="en-US"/>
        </a:p>
      </dgm:t>
    </dgm:pt>
    <dgm:pt modelId="{34E1B581-6B94-AC44-A095-8A521A22F228}" type="sibTrans" cxnId="{72BCC3D9-819C-F748-9791-C35DD2672809}">
      <dgm:prSet/>
      <dgm:spPr/>
      <dgm:t>
        <a:bodyPr/>
        <a:lstStyle/>
        <a:p>
          <a:endParaRPr lang="en-US"/>
        </a:p>
      </dgm:t>
    </dgm:pt>
    <dgm:pt modelId="{304C6862-9D8A-824E-8F92-413328C9A446}">
      <dgm:prSet/>
      <dgm:spPr/>
      <dgm:t>
        <a:bodyPr/>
        <a:lstStyle/>
        <a:p>
          <a:r>
            <a:rPr lang="en-US" b="1" dirty="0">
              <a:latin typeface="Gill Sans MT"/>
              <a:cs typeface="Arial"/>
            </a:rPr>
            <a:t>Researching stage</a:t>
          </a:r>
        </a:p>
      </dgm:t>
    </dgm:pt>
    <dgm:pt modelId="{3F6F5838-DA95-D242-B42B-40D7C7E820EA}" type="parTrans" cxnId="{35BAC314-E8A9-724B-A378-ACA8FEA5F458}">
      <dgm:prSet/>
      <dgm:spPr/>
      <dgm:t>
        <a:bodyPr/>
        <a:lstStyle/>
        <a:p>
          <a:endParaRPr lang="en-US"/>
        </a:p>
      </dgm:t>
    </dgm:pt>
    <dgm:pt modelId="{00C6EB0E-2AFE-C84E-B380-07FB82AD1F5A}" type="sibTrans" cxnId="{35BAC314-E8A9-724B-A378-ACA8FEA5F458}">
      <dgm:prSet/>
      <dgm:spPr/>
      <dgm:t>
        <a:bodyPr/>
        <a:lstStyle/>
        <a:p>
          <a:endParaRPr lang="en-US"/>
        </a:p>
      </dgm:t>
    </dgm:pt>
    <dgm:pt modelId="{0BCC66F0-F59F-8B4C-B9EB-349F84DFA7E4}">
      <dgm:prSet/>
      <dgm:spPr/>
      <dgm:t>
        <a:bodyPr/>
        <a:lstStyle/>
        <a:p>
          <a:r>
            <a:rPr lang="en-US" dirty="0">
              <a:latin typeface="Gill Sans MT"/>
              <a:cs typeface="Arial"/>
            </a:rPr>
            <a:t>Read research in target language – pay attention to the use of language in published research.</a:t>
          </a:r>
        </a:p>
      </dgm:t>
    </dgm:pt>
    <dgm:pt modelId="{985692E4-FBC5-FD44-9DD3-FD4ECF2B5F16}" type="parTrans" cxnId="{BCC50687-09EF-F64A-A2DF-AA8CC37C57D7}">
      <dgm:prSet/>
      <dgm:spPr/>
      <dgm:t>
        <a:bodyPr/>
        <a:lstStyle/>
        <a:p>
          <a:endParaRPr lang="en-US"/>
        </a:p>
      </dgm:t>
    </dgm:pt>
    <dgm:pt modelId="{E487EA1C-3B31-EF44-96DB-8366CF8E966A}" type="sibTrans" cxnId="{BCC50687-09EF-F64A-A2DF-AA8CC37C57D7}">
      <dgm:prSet/>
      <dgm:spPr/>
      <dgm:t>
        <a:bodyPr/>
        <a:lstStyle/>
        <a:p>
          <a:endParaRPr lang="en-US"/>
        </a:p>
      </dgm:t>
    </dgm:pt>
    <dgm:pt modelId="{7E6AA229-94A6-F04F-8081-447EDFFCFB76}">
      <dgm:prSet/>
      <dgm:spPr/>
      <dgm:t>
        <a:bodyPr/>
        <a:lstStyle/>
        <a:p>
          <a:r>
            <a:rPr lang="en-US" dirty="0">
              <a:latin typeface="Gill Sans MT"/>
              <a:cs typeface="Arial"/>
            </a:rPr>
            <a:t>Incorporate the target language in your notes.</a:t>
          </a:r>
        </a:p>
      </dgm:t>
    </dgm:pt>
    <dgm:pt modelId="{ACBCF1CE-A08A-E641-ADC0-3C9F608A4C0B}" type="parTrans" cxnId="{7660FA7A-B595-2E4C-B1D9-CBD34C7AB154}">
      <dgm:prSet/>
      <dgm:spPr/>
      <dgm:t>
        <a:bodyPr/>
        <a:lstStyle/>
        <a:p>
          <a:endParaRPr lang="en-US"/>
        </a:p>
      </dgm:t>
    </dgm:pt>
    <dgm:pt modelId="{53A5DE53-E5D7-9047-9FA1-43D0E48B8A3F}" type="sibTrans" cxnId="{7660FA7A-B595-2E4C-B1D9-CBD34C7AB154}">
      <dgm:prSet/>
      <dgm:spPr/>
      <dgm:t>
        <a:bodyPr/>
        <a:lstStyle/>
        <a:p>
          <a:endParaRPr lang="en-US"/>
        </a:p>
      </dgm:t>
    </dgm:pt>
    <dgm:pt modelId="{ED1E01BA-A7B5-C243-ACBB-0D03A889CFDA}">
      <dgm:prSet/>
      <dgm:spPr/>
      <dgm:t>
        <a:bodyPr/>
        <a:lstStyle/>
        <a:p>
          <a:r>
            <a:rPr lang="en-US" b="1" dirty="0">
              <a:latin typeface="+mn-lt"/>
              <a:cs typeface="Arial"/>
            </a:rPr>
            <a:t>Planning stage</a:t>
          </a:r>
          <a:endParaRPr lang="en-US" dirty="0">
            <a:latin typeface="+mn-lt"/>
            <a:cs typeface="Arial"/>
          </a:endParaRPr>
        </a:p>
      </dgm:t>
    </dgm:pt>
    <dgm:pt modelId="{2CE98C1F-46BA-E940-A81D-76EB9F1980CA}" type="parTrans" cxnId="{A252202C-FC35-1246-8B96-0A521AEC95F4}">
      <dgm:prSet/>
      <dgm:spPr/>
      <dgm:t>
        <a:bodyPr/>
        <a:lstStyle/>
        <a:p>
          <a:endParaRPr lang="en-US"/>
        </a:p>
      </dgm:t>
    </dgm:pt>
    <dgm:pt modelId="{4B09FC5C-193A-9142-96DA-F7834A1A91F0}" type="sibTrans" cxnId="{A252202C-FC35-1246-8B96-0A521AEC95F4}">
      <dgm:prSet/>
      <dgm:spPr/>
      <dgm:t>
        <a:bodyPr/>
        <a:lstStyle/>
        <a:p>
          <a:endParaRPr lang="en-US"/>
        </a:p>
      </dgm:t>
    </dgm:pt>
    <dgm:pt modelId="{2E946276-06AB-014C-BCAF-1751BE7AE850}">
      <dgm:prSet/>
      <dgm:spPr/>
      <dgm:t>
        <a:bodyPr/>
        <a:lstStyle/>
        <a:p>
          <a:r>
            <a:rPr lang="en-US" dirty="0">
              <a:latin typeface="+mn-lt"/>
              <a:cs typeface="Arial"/>
            </a:rPr>
            <a:t>Incorporate your target language into your outline and notes.</a:t>
          </a:r>
        </a:p>
      </dgm:t>
    </dgm:pt>
    <dgm:pt modelId="{B908EA1D-6CE0-A143-8E0E-CE443266C4AF}" type="parTrans" cxnId="{B3B3B75E-8630-6C40-9D7E-F8B7D1EF78CC}">
      <dgm:prSet/>
      <dgm:spPr/>
      <dgm:t>
        <a:bodyPr/>
        <a:lstStyle/>
        <a:p>
          <a:endParaRPr lang="en-US"/>
        </a:p>
      </dgm:t>
    </dgm:pt>
    <dgm:pt modelId="{A68CC7D2-A7CC-AA4B-ADDB-442C59E9190E}" type="sibTrans" cxnId="{B3B3B75E-8630-6C40-9D7E-F8B7D1EF78CC}">
      <dgm:prSet/>
      <dgm:spPr/>
      <dgm:t>
        <a:bodyPr/>
        <a:lstStyle/>
        <a:p>
          <a:endParaRPr lang="en-US"/>
        </a:p>
      </dgm:t>
    </dgm:pt>
    <dgm:pt modelId="{3687DC0E-8658-804B-9149-C88C1B74AC15}">
      <dgm:prSet/>
      <dgm:spPr/>
      <dgm:t>
        <a:bodyPr/>
        <a:lstStyle/>
        <a:p>
          <a:r>
            <a:rPr lang="en-US" dirty="0">
              <a:latin typeface="+mn-lt"/>
              <a:cs typeface="Arial"/>
            </a:rPr>
            <a:t>Review previous work for common errors or areas for improvement.</a:t>
          </a:r>
          <a:endParaRPr lang="en-US" dirty="0">
            <a:latin typeface="+mn-lt"/>
          </a:endParaRPr>
        </a:p>
      </dgm:t>
    </dgm:pt>
    <dgm:pt modelId="{BB67507C-3D7E-4F4E-8B0F-DF5573D75F1A}" type="parTrans" cxnId="{CF502EAE-16AF-C548-B4DE-94F54B6BADFC}">
      <dgm:prSet/>
      <dgm:spPr/>
      <dgm:t>
        <a:bodyPr/>
        <a:lstStyle/>
        <a:p>
          <a:endParaRPr lang="en-US"/>
        </a:p>
      </dgm:t>
    </dgm:pt>
    <dgm:pt modelId="{1DBDBB1B-4E2C-4148-AC44-D3D6D78142D9}" type="sibTrans" cxnId="{CF502EAE-16AF-C548-B4DE-94F54B6BADFC}">
      <dgm:prSet/>
      <dgm:spPr/>
      <dgm:t>
        <a:bodyPr/>
        <a:lstStyle/>
        <a:p>
          <a:endParaRPr lang="en-US"/>
        </a:p>
      </dgm:t>
    </dgm:pt>
    <dgm:pt modelId="{57D8E8B1-1534-C146-B230-997526DAC1AB}">
      <dgm:prSet/>
      <dgm:spPr/>
      <dgm:t>
        <a:bodyPr/>
        <a:lstStyle/>
        <a:p>
          <a:r>
            <a:rPr lang="en-US" dirty="0">
              <a:latin typeface="+mn-lt"/>
              <a:cs typeface="Arial"/>
            </a:rPr>
            <a:t>Identify support systems, e.g., colleagues who can review your manuscript for language.</a:t>
          </a:r>
        </a:p>
      </dgm:t>
    </dgm:pt>
    <dgm:pt modelId="{D3B207F1-71F5-F94B-9B41-73BC17294E65}" type="parTrans" cxnId="{244FF478-D405-F54B-A220-F156CDBA1959}">
      <dgm:prSet/>
      <dgm:spPr/>
      <dgm:t>
        <a:bodyPr/>
        <a:lstStyle/>
        <a:p>
          <a:endParaRPr lang="en-US"/>
        </a:p>
      </dgm:t>
    </dgm:pt>
    <dgm:pt modelId="{118A9FF5-98CB-8245-9D17-FA18DDFDB2D7}" type="sibTrans" cxnId="{244FF478-D405-F54B-A220-F156CDBA1959}">
      <dgm:prSet/>
      <dgm:spPr/>
      <dgm:t>
        <a:bodyPr/>
        <a:lstStyle/>
        <a:p>
          <a:endParaRPr lang="en-US"/>
        </a:p>
      </dgm:t>
    </dgm:pt>
    <dgm:pt modelId="{592BF43C-25A0-6D4E-AE4D-D87F9D3E0D52}">
      <dgm:prSet/>
      <dgm:spPr/>
      <dgm:t>
        <a:bodyPr/>
        <a:lstStyle/>
        <a:p>
          <a:r>
            <a:rPr lang="en-US" b="0" i="0" u="none" strike="noStrike" dirty="0">
              <a:solidFill>
                <a:srgbClr val="212121"/>
              </a:solidFill>
              <a:effectLst/>
              <a:latin typeface="+mn-lt"/>
            </a:rPr>
            <a:t>Write your whole manuscript and workflow in the language you want to publish. This will help you get familiar early.</a:t>
          </a:r>
          <a:endParaRPr lang="en-US" dirty="0">
            <a:latin typeface="+mn-lt"/>
            <a:cs typeface="Arial"/>
          </a:endParaRPr>
        </a:p>
      </dgm:t>
    </dgm:pt>
    <dgm:pt modelId="{6F419357-EB90-F145-AD64-00707C4F32FD}" type="parTrans" cxnId="{0C52AF45-EA27-D743-A688-444B0E0E79C5}">
      <dgm:prSet/>
      <dgm:spPr/>
      <dgm:t>
        <a:bodyPr/>
        <a:lstStyle/>
        <a:p>
          <a:endParaRPr lang="en-US"/>
        </a:p>
      </dgm:t>
    </dgm:pt>
    <dgm:pt modelId="{EFA1C941-E95B-C94A-BAF0-44749AAD4EA0}" type="sibTrans" cxnId="{0C52AF45-EA27-D743-A688-444B0E0E79C5}">
      <dgm:prSet/>
      <dgm:spPr/>
      <dgm:t>
        <a:bodyPr/>
        <a:lstStyle/>
        <a:p>
          <a:endParaRPr lang="en-US"/>
        </a:p>
      </dgm:t>
    </dgm:pt>
    <dgm:pt modelId="{E8AC196C-0990-F749-A425-14E12877263B}">
      <dgm:prSet/>
      <dgm:spPr/>
      <dgm:t>
        <a:bodyPr/>
        <a:lstStyle/>
        <a:p>
          <a:r>
            <a:rPr lang="en-US" dirty="0">
              <a:latin typeface="Gill Sans MT"/>
              <a:cs typeface="Arial"/>
            </a:rPr>
            <a:t>Explore what services journals offer. Some (e.g., Springer Nature journals) offer services with the English translation, scientific assessment, and formatting.</a:t>
          </a:r>
        </a:p>
      </dgm:t>
    </dgm:pt>
    <dgm:pt modelId="{4D211FA9-E573-D340-8131-A49A23684D73}" type="parTrans" cxnId="{3B9A1395-881B-C248-B166-4EDE6B0CC30C}">
      <dgm:prSet/>
      <dgm:spPr/>
      <dgm:t>
        <a:bodyPr/>
        <a:lstStyle/>
        <a:p>
          <a:endParaRPr lang="en-US"/>
        </a:p>
      </dgm:t>
    </dgm:pt>
    <dgm:pt modelId="{C68A9E22-D46A-BE40-9139-379E43C891C0}" type="sibTrans" cxnId="{3B9A1395-881B-C248-B166-4EDE6B0CC30C}">
      <dgm:prSet/>
      <dgm:spPr/>
      <dgm:t>
        <a:bodyPr/>
        <a:lstStyle/>
        <a:p>
          <a:endParaRPr lang="en-US"/>
        </a:p>
      </dgm:t>
    </dgm:pt>
    <dgm:pt modelId="{C0C25DE3-9CD9-8A47-BA38-75D0654538D2}">
      <dgm:prSet/>
      <dgm:spPr/>
      <dgm:t>
        <a:bodyPr/>
        <a:lstStyle/>
        <a:p>
          <a:r>
            <a:rPr lang="en-US" dirty="0">
              <a:latin typeface="Gill Sans MT"/>
              <a:cs typeface="Arial"/>
            </a:rPr>
            <a:t>Explore services offered by journals.</a:t>
          </a:r>
        </a:p>
      </dgm:t>
    </dgm:pt>
    <dgm:pt modelId="{C936438B-6C5B-A44C-8B3C-0E8AC9D63D63}" type="parTrans" cxnId="{E55EF420-CC56-DC48-94ED-C6546D1CC7C5}">
      <dgm:prSet/>
      <dgm:spPr/>
      <dgm:t>
        <a:bodyPr/>
        <a:lstStyle/>
        <a:p>
          <a:endParaRPr lang="en-US"/>
        </a:p>
      </dgm:t>
    </dgm:pt>
    <dgm:pt modelId="{5E1FA5C4-CB00-7543-932B-D3120DF1F665}" type="sibTrans" cxnId="{E55EF420-CC56-DC48-94ED-C6546D1CC7C5}">
      <dgm:prSet/>
      <dgm:spPr/>
      <dgm:t>
        <a:bodyPr/>
        <a:lstStyle/>
        <a:p>
          <a:endParaRPr lang="en-US"/>
        </a:p>
      </dgm:t>
    </dgm:pt>
    <dgm:pt modelId="{6199A520-53A2-BA4D-80AC-80B37E48A728}" type="pres">
      <dgm:prSet presAssocID="{190C42B7-B2F3-6E48-9E1C-E62E759D7C37}" presName="composite" presStyleCnt="0">
        <dgm:presLayoutVars>
          <dgm:chMax val="1"/>
          <dgm:dir/>
          <dgm:resizeHandles val="exact"/>
        </dgm:presLayoutVars>
      </dgm:prSet>
      <dgm:spPr/>
    </dgm:pt>
    <dgm:pt modelId="{EF2B8A05-15E4-AA4A-B0B8-93139AF1D5AF}" type="pres">
      <dgm:prSet presAssocID="{C7A9B96F-ACDE-5C43-A96C-8020646B87D0}" presName="roof" presStyleLbl="dkBgShp" presStyleIdx="0" presStyleCnt="2" custLinFactNeighborX="-159"/>
      <dgm:spPr/>
    </dgm:pt>
    <dgm:pt modelId="{69AA2F71-DF27-BA41-BC85-B66D5272243C}" type="pres">
      <dgm:prSet presAssocID="{C7A9B96F-ACDE-5C43-A96C-8020646B87D0}" presName="pillars" presStyleCnt="0"/>
      <dgm:spPr/>
    </dgm:pt>
    <dgm:pt modelId="{D2D76E0F-5CDE-EB47-A258-8137C229342F}" type="pres">
      <dgm:prSet presAssocID="{C7A9B96F-ACDE-5C43-A96C-8020646B87D0}" presName="pillar1" presStyleLbl="node1" presStyleIdx="0" presStyleCnt="3">
        <dgm:presLayoutVars>
          <dgm:bulletEnabled val="1"/>
        </dgm:presLayoutVars>
      </dgm:prSet>
      <dgm:spPr/>
    </dgm:pt>
    <dgm:pt modelId="{F30EE12A-9FDB-ED49-94E8-DB07C0262942}" type="pres">
      <dgm:prSet presAssocID="{304C6862-9D8A-824E-8F92-413328C9A446}" presName="pillarX" presStyleLbl="node1" presStyleIdx="1" presStyleCnt="3">
        <dgm:presLayoutVars>
          <dgm:bulletEnabled val="1"/>
        </dgm:presLayoutVars>
      </dgm:prSet>
      <dgm:spPr/>
    </dgm:pt>
    <dgm:pt modelId="{23A91639-9A54-9D49-AA98-043CE378803E}" type="pres">
      <dgm:prSet presAssocID="{ED1E01BA-A7B5-C243-ACBB-0D03A889CFDA}" presName="pillarX" presStyleLbl="node1" presStyleIdx="2" presStyleCnt="3">
        <dgm:presLayoutVars>
          <dgm:bulletEnabled val="1"/>
        </dgm:presLayoutVars>
      </dgm:prSet>
      <dgm:spPr/>
    </dgm:pt>
    <dgm:pt modelId="{EAA5510C-56D2-424B-8944-C2C590E66DD3}" type="pres">
      <dgm:prSet presAssocID="{C7A9B96F-ACDE-5C43-A96C-8020646B87D0}" presName="base" presStyleLbl="dkBgShp" presStyleIdx="1" presStyleCnt="2"/>
      <dgm:spPr>
        <a:noFill/>
      </dgm:spPr>
    </dgm:pt>
  </dgm:ptLst>
  <dgm:cxnLst>
    <dgm:cxn modelId="{375D3500-1CB0-754B-B40F-ED87B4394BB2}" srcId="{190C42B7-B2F3-6E48-9E1C-E62E759D7C37}" destId="{C7A9B96F-ACDE-5C43-A96C-8020646B87D0}" srcOrd="0" destOrd="0" parTransId="{2780EB13-FE28-7A49-9BA9-DA7820CB1E87}" sibTransId="{87A8A055-83ED-3046-AC34-309EA3478523}"/>
    <dgm:cxn modelId="{22CF5D10-875E-2543-AD55-2594DC1D3644}" type="presOf" srcId="{2E946276-06AB-014C-BCAF-1751BE7AE850}" destId="{23A91639-9A54-9D49-AA98-043CE378803E}" srcOrd="0" destOrd="1" presId="urn:microsoft.com/office/officeart/2005/8/layout/hList3"/>
    <dgm:cxn modelId="{35BAC314-E8A9-724B-A378-ACA8FEA5F458}" srcId="{C7A9B96F-ACDE-5C43-A96C-8020646B87D0}" destId="{304C6862-9D8A-824E-8F92-413328C9A446}" srcOrd="1" destOrd="0" parTransId="{3F6F5838-DA95-D242-B42B-40D7C7E820EA}" sibTransId="{00C6EB0E-2AFE-C84E-B380-07FB82AD1F5A}"/>
    <dgm:cxn modelId="{E55EF420-CC56-DC48-94ED-C6546D1CC7C5}" srcId="{304C6862-9D8A-824E-8F92-413328C9A446}" destId="{C0C25DE3-9CD9-8A47-BA38-75D0654538D2}" srcOrd="2" destOrd="0" parTransId="{C936438B-6C5B-A44C-8B3C-0E8AC9D63D63}" sibTransId="{5E1FA5C4-CB00-7543-932B-D3120DF1F665}"/>
    <dgm:cxn modelId="{0EBA3D25-270F-DA43-AC0E-19D071A1E997}" type="presOf" srcId="{E8AC196C-0990-F749-A425-14E12877263B}" destId="{D2D76E0F-5CDE-EB47-A258-8137C229342F}" srcOrd="0" destOrd="3" presId="urn:microsoft.com/office/officeart/2005/8/layout/hList3"/>
    <dgm:cxn modelId="{A252202C-FC35-1246-8B96-0A521AEC95F4}" srcId="{C7A9B96F-ACDE-5C43-A96C-8020646B87D0}" destId="{ED1E01BA-A7B5-C243-ACBB-0D03A889CFDA}" srcOrd="2" destOrd="0" parTransId="{2CE98C1F-46BA-E940-A81D-76EB9F1980CA}" sibTransId="{4B09FC5C-193A-9142-96DA-F7834A1A91F0}"/>
    <dgm:cxn modelId="{6929EC35-1274-4B49-ADA1-7C58C75F02F7}" type="presOf" srcId="{592BF43C-25A0-6D4E-AE4D-D87F9D3E0D52}" destId="{23A91639-9A54-9D49-AA98-043CE378803E}" srcOrd="0" destOrd="4" presId="urn:microsoft.com/office/officeart/2005/8/layout/hList3"/>
    <dgm:cxn modelId="{0C52AF45-EA27-D743-A688-444B0E0E79C5}" srcId="{ED1E01BA-A7B5-C243-ACBB-0D03A889CFDA}" destId="{592BF43C-25A0-6D4E-AE4D-D87F9D3E0D52}" srcOrd="3" destOrd="0" parTransId="{6F419357-EB90-F145-AD64-00707C4F32FD}" sibTransId="{EFA1C941-E95B-C94A-BAF0-44749AAD4EA0}"/>
    <dgm:cxn modelId="{FCCF124A-9A4E-7440-A767-89A6E61656FB}" type="presOf" srcId="{ED1E01BA-A7B5-C243-ACBB-0D03A889CFDA}" destId="{23A91639-9A54-9D49-AA98-043CE378803E}" srcOrd="0" destOrd="0" presId="urn:microsoft.com/office/officeart/2005/8/layout/hList3"/>
    <dgm:cxn modelId="{54292352-05DE-4649-B587-8D376B0535C9}" type="presOf" srcId="{C2F396C3-F11C-AC4F-8BA7-400EA000F1F4}" destId="{D2D76E0F-5CDE-EB47-A258-8137C229342F}" srcOrd="0" destOrd="1" presId="urn:microsoft.com/office/officeart/2005/8/layout/hList3"/>
    <dgm:cxn modelId="{B3B3B75E-8630-6C40-9D7E-F8B7D1EF78CC}" srcId="{ED1E01BA-A7B5-C243-ACBB-0D03A889CFDA}" destId="{2E946276-06AB-014C-BCAF-1751BE7AE850}" srcOrd="0" destOrd="0" parTransId="{B908EA1D-6CE0-A143-8E0E-CE443266C4AF}" sibTransId="{A68CC7D2-A7CC-AA4B-ADDB-442C59E9190E}"/>
    <dgm:cxn modelId="{AAC90060-2494-9D47-B6AA-8E5B211107CA}" type="presOf" srcId="{7E6AA229-94A6-F04F-8081-447EDFFCFB76}" destId="{F30EE12A-9FDB-ED49-94E8-DB07C0262942}" srcOrd="0" destOrd="2" presId="urn:microsoft.com/office/officeart/2005/8/layout/hList3"/>
    <dgm:cxn modelId="{78C5EC61-23F1-0A47-91C4-3A26AB0BC372}" type="presOf" srcId="{C7A9B96F-ACDE-5C43-A96C-8020646B87D0}" destId="{EF2B8A05-15E4-AA4A-B0B8-93139AF1D5AF}" srcOrd="0" destOrd="0" presId="urn:microsoft.com/office/officeart/2005/8/layout/hList3"/>
    <dgm:cxn modelId="{E528926C-760B-6244-9D4C-D550271CBD5B}" srcId="{C7A9B96F-ACDE-5C43-A96C-8020646B87D0}" destId="{1CEC4B8F-6275-C840-8F00-03F27CE6766B}" srcOrd="0" destOrd="0" parTransId="{40B7D03A-A49B-1542-9412-3395B5962DFC}" sibTransId="{592DED91-B810-2D46-8068-D6D7D9BE26F0}"/>
    <dgm:cxn modelId="{244FF478-D405-F54B-A220-F156CDBA1959}" srcId="{ED1E01BA-A7B5-C243-ACBB-0D03A889CFDA}" destId="{57D8E8B1-1534-C146-B230-997526DAC1AB}" srcOrd="2" destOrd="0" parTransId="{D3B207F1-71F5-F94B-9B41-73BC17294E65}" sibTransId="{118A9FF5-98CB-8245-9D17-FA18DDFDB2D7}"/>
    <dgm:cxn modelId="{7660FA7A-B595-2E4C-B1D9-CBD34C7AB154}" srcId="{304C6862-9D8A-824E-8F92-413328C9A446}" destId="{7E6AA229-94A6-F04F-8081-447EDFFCFB76}" srcOrd="1" destOrd="0" parTransId="{ACBCF1CE-A08A-E641-ADC0-3C9F608A4C0B}" sibTransId="{53A5DE53-E5D7-9047-9FA1-43D0E48B8A3F}"/>
    <dgm:cxn modelId="{9F939C82-06C9-3C4A-A4BF-1BF68945A4F8}" type="presOf" srcId="{3687DC0E-8658-804B-9149-C88C1B74AC15}" destId="{23A91639-9A54-9D49-AA98-043CE378803E}" srcOrd="0" destOrd="2" presId="urn:microsoft.com/office/officeart/2005/8/layout/hList3"/>
    <dgm:cxn modelId="{BCC50687-09EF-F64A-A2DF-AA8CC37C57D7}" srcId="{304C6862-9D8A-824E-8F92-413328C9A446}" destId="{0BCC66F0-F59F-8B4C-B9EB-349F84DFA7E4}" srcOrd="0" destOrd="0" parTransId="{985692E4-FBC5-FD44-9DD3-FD4ECF2B5F16}" sibTransId="{E487EA1C-3B31-EF44-96DB-8366CF8E966A}"/>
    <dgm:cxn modelId="{440DAD90-F696-7D44-8A9F-EB5A6B4405CD}" type="presOf" srcId="{0BCC66F0-F59F-8B4C-B9EB-349F84DFA7E4}" destId="{F30EE12A-9FDB-ED49-94E8-DB07C0262942}" srcOrd="0" destOrd="1" presId="urn:microsoft.com/office/officeart/2005/8/layout/hList3"/>
    <dgm:cxn modelId="{3B9A1395-881B-C248-B166-4EDE6B0CC30C}" srcId="{1CEC4B8F-6275-C840-8F00-03F27CE6766B}" destId="{E8AC196C-0990-F749-A425-14E12877263B}" srcOrd="2" destOrd="0" parTransId="{4D211FA9-E573-D340-8131-A49A23684D73}" sibTransId="{C68A9E22-D46A-BE40-9139-379E43C891C0}"/>
    <dgm:cxn modelId="{C85D1196-3946-B149-8789-E60F9BE2D02C}" type="presOf" srcId="{190C42B7-B2F3-6E48-9E1C-E62E759D7C37}" destId="{6199A520-53A2-BA4D-80AC-80B37E48A728}" srcOrd="0" destOrd="0" presId="urn:microsoft.com/office/officeart/2005/8/layout/hList3"/>
    <dgm:cxn modelId="{CA159998-EA49-3D47-BB08-6E218F1A4107}" type="presOf" srcId="{304C6862-9D8A-824E-8F92-413328C9A446}" destId="{F30EE12A-9FDB-ED49-94E8-DB07C0262942}" srcOrd="0" destOrd="0" presId="urn:microsoft.com/office/officeart/2005/8/layout/hList3"/>
    <dgm:cxn modelId="{507BDFA5-F93E-3E4A-B2A3-91B5F6BD7F72}" type="presOf" srcId="{1CEC4B8F-6275-C840-8F00-03F27CE6766B}" destId="{D2D76E0F-5CDE-EB47-A258-8137C229342F}" srcOrd="0" destOrd="0" presId="urn:microsoft.com/office/officeart/2005/8/layout/hList3"/>
    <dgm:cxn modelId="{BED1CFA7-19BD-CE49-8D84-CE43FFE6EAC3}" type="presOf" srcId="{C0C25DE3-9CD9-8A47-BA38-75D0654538D2}" destId="{F30EE12A-9FDB-ED49-94E8-DB07C0262942}" srcOrd="0" destOrd="3" presId="urn:microsoft.com/office/officeart/2005/8/layout/hList3"/>
    <dgm:cxn modelId="{CF502EAE-16AF-C548-B4DE-94F54B6BADFC}" srcId="{ED1E01BA-A7B5-C243-ACBB-0D03A889CFDA}" destId="{3687DC0E-8658-804B-9149-C88C1B74AC15}" srcOrd="1" destOrd="0" parTransId="{BB67507C-3D7E-4F4E-8B0F-DF5573D75F1A}" sibTransId="{1DBDBB1B-4E2C-4148-AC44-D3D6D78142D9}"/>
    <dgm:cxn modelId="{2A7AD2D3-F2DD-E441-8BC7-9EB54EE24965}" type="presOf" srcId="{BA7DEB20-3451-BA4A-A768-2EC0B3A34F0B}" destId="{D2D76E0F-5CDE-EB47-A258-8137C229342F}" srcOrd="0" destOrd="2" presId="urn:microsoft.com/office/officeart/2005/8/layout/hList3"/>
    <dgm:cxn modelId="{9452F6D4-9B93-6642-87D1-2EB47D7CB2DF}" srcId="{1CEC4B8F-6275-C840-8F00-03F27CE6766B}" destId="{C2F396C3-F11C-AC4F-8BA7-400EA000F1F4}" srcOrd="0" destOrd="0" parTransId="{A749BF08-92E5-8844-94D7-C35837824152}" sibTransId="{DDB03909-AA1C-5145-A9FE-8C53C513065A}"/>
    <dgm:cxn modelId="{72BCC3D9-819C-F748-9791-C35DD2672809}" srcId="{1CEC4B8F-6275-C840-8F00-03F27CE6766B}" destId="{BA7DEB20-3451-BA4A-A768-2EC0B3A34F0B}" srcOrd="1" destOrd="0" parTransId="{D9655E51-B35A-3141-8E7A-77F899C16284}" sibTransId="{34E1B581-6B94-AC44-A095-8A521A22F228}"/>
    <dgm:cxn modelId="{2AF3A0F7-1178-B34E-A82A-C14271D98DE3}" type="presOf" srcId="{57D8E8B1-1534-C146-B230-997526DAC1AB}" destId="{23A91639-9A54-9D49-AA98-043CE378803E}" srcOrd="0" destOrd="3" presId="urn:microsoft.com/office/officeart/2005/8/layout/hList3"/>
    <dgm:cxn modelId="{CF25A076-A76A-F64D-8CF7-B279BC807F0F}" type="presParOf" srcId="{6199A520-53A2-BA4D-80AC-80B37E48A728}" destId="{EF2B8A05-15E4-AA4A-B0B8-93139AF1D5AF}" srcOrd="0" destOrd="0" presId="urn:microsoft.com/office/officeart/2005/8/layout/hList3"/>
    <dgm:cxn modelId="{61337854-0422-434D-975C-DA45CA8660E3}" type="presParOf" srcId="{6199A520-53A2-BA4D-80AC-80B37E48A728}" destId="{69AA2F71-DF27-BA41-BC85-B66D5272243C}" srcOrd="1" destOrd="0" presId="urn:microsoft.com/office/officeart/2005/8/layout/hList3"/>
    <dgm:cxn modelId="{B66B23B3-5FFC-4C4F-AAA5-06D0D417E8EF}" type="presParOf" srcId="{69AA2F71-DF27-BA41-BC85-B66D5272243C}" destId="{D2D76E0F-5CDE-EB47-A258-8137C229342F}" srcOrd="0" destOrd="0" presId="urn:microsoft.com/office/officeart/2005/8/layout/hList3"/>
    <dgm:cxn modelId="{C6CA2B1A-0C3C-0B4A-9E1D-26BA82423E92}" type="presParOf" srcId="{69AA2F71-DF27-BA41-BC85-B66D5272243C}" destId="{F30EE12A-9FDB-ED49-94E8-DB07C0262942}" srcOrd="1" destOrd="0" presId="urn:microsoft.com/office/officeart/2005/8/layout/hList3"/>
    <dgm:cxn modelId="{4725B4E8-8EB1-DE4C-85E1-C2D9FC61FB81}" type="presParOf" srcId="{69AA2F71-DF27-BA41-BC85-B66D5272243C}" destId="{23A91639-9A54-9D49-AA98-043CE378803E}" srcOrd="2" destOrd="0" presId="urn:microsoft.com/office/officeart/2005/8/layout/hList3"/>
    <dgm:cxn modelId="{CA6950A3-0BD8-D340-9577-7483D099B17D}" type="presParOf" srcId="{6199A520-53A2-BA4D-80AC-80B37E48A728}" destId="{EAA5510C-56D2-424B-8944-C2C590E66DD3}"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D8E8EB-B83A-CA40-8976-2290D6DA839A}" type="doc">
      <dgm:prSet loTypeId="urn:microsoft.com/office/officeart/2005/8/layout/hList1" loCatId="" qsTypeId="urn:microsoft.com/office/officeart/2005/8/quickstyle/simple3" qsCatId="simple" csTypeId="urn:microsoft.com/office/officeart/2005/8/colors/colorful4" csCatId="colorful" phldr="1"/>
      <dgm:spPr/>
      <dgm:t>
        <a:bodyPr/>
        <a:lstStyle/>
        <a:p>
          <a:endParaRPr lang="en-US"/>
        </a:p>
      </dgm:t>
    </dgm:pt>
    <dgm:pt modelId="{B1E0E4F0-8775-6A46-8431-48C340439489}">
      <dgm:prSet phldrT="[Text]" custT="1"/>
      <dgm:spPr/>
      <dgm:t>
        <a:bodyPr/>
        <a:lstStyle/>
        <a:p>
          <a:r>
            <a:rPr lang="en-US" sz="2400" b="1" u="none" dirty="0">
              <a:latin typeface="+mn-lt"/>
              <a:cs typeface="Arial"/>
            </a:rPr>
            <a:t>POWER DYNAMICS</a:t>
          </a:r>
          <a:endParaRPr lang="en-US" sz="2400" b="1" u="none" dirty="0">
            <a:latin typeface="+mn-lt"/>
          </a:endParaRPr>
        </a:p>
      </dgm:t>
    </dgm:pt>
    <dgm:pt modelId="{B4634BEF-65F8-3B40-BAD2-945C58F23D21}" type="parTrans" cxnId="{FD1334F6-9BE0-9E4C-B6ED-21380B69193B}">
      <dgm:prSet/>
      <dgm:spPr/>
      <dgm:t>
        <a:bodyPr/>
        <a:lstStyle/>
        <a:p>
          <a:endParaRPr lang="en-US"/>
        </a:p>
      </dgm:t>
    </dgm:pt>
    <dgm:pt modelId="{1DB2E502-8D75-3142-90D2-3337EF012BFF}" type="sibTrans" cxnId="{FD1334F6-9BE0-9E4C-B6ED-21380B69193B}">
      <dgm:prSet/>
      <dgm:spPr/>
      <dgm:t>
        <a:bodyPr/>
        <a:lstStyle/>
        <a:p>
          <a:endParaRPr lang="en-US"/>
        </a:p>
      </dgm:t>
    </dgm:pt>
    <dgm:pt modelId="{833B9ED2-36C6-BE42-B8F7-947874B2AAA3}">
      <dgm:prSet custT="1"/>
      <dgm:spPr/>
      <dgm:t>
        <a:bodyPr/>
        <a:lstStyle/>
        <a:p>
          <a:pPr>
            <a:lnSpc>
              <a:spcPct val="100000"/>
            </a:lnSpc>
            <a:spcBef>
              <a:spcPts val="600"/>
            </a:spcBef>
            <a:spcAft>
              <a:spcPts val="600"/>
            </a:spcAft>
          </a:pPr>
          <a:r>
            <a:rPr lang="en-US" sz="2200" b="0" dirty="0">
              <a:latin typeface="+mn-lt"/>
            </a:rPr>
            <a:t>Requires patience and understanding of the context and system.</a:t>
          </a:r>
        </a:p>
      </dgm:t>
    </dgm:pt>
    <dgm:pt modelId="{C891BEC8-B487-2643-AF69-5BDF81E79A4C}" type="parTrans" cxnId="{7B8FF778-766F-CB4F-AFA9-2E84E3488721}">
      <dgm:prSet/>
      <dgm:spPr/>
      <dgm:t>
        <a:bodyPr/>
        <a:lstStyle/>
        <a:p>
          <a:endParaRPr lang="en-US"/>
        </a:p>
      </dgm:t>
    </dgm:pt>
    <dgm:pt modelId="{A739E34A-B02E-7148-9227-85ECC84997AF}" type="sibTrans" cxnId="{7B8FF778-766F-CB4F-AFA9-2E84E3488721}">
      <dgm:prSet/>
      <dgm:spPr/>
      <dgm:t>
        <a:bodyPr/>
        <a:lstStyle/>
        <a:p>
          <a:endParaRPr lang="en-US"/>
        </a:p>
      </dgm:t>
    </dgm:pt>
    <dgm:pt modelId="{7CBB71EF-C6D8-5647-961A-D325D1CFF685}">
      <dgm:prSet custT="1"/>
      <dgm:spPr/>
      <dgm:t>
        <a:bodyPr/>
        <a:lstStyle/>
        <a:p>
          <a:pPr>
            <a:lnSpc>
              <a:spcPct val="100000"/>
            </a:lnSpc>
            <a:spcBef>
              <a:spcPts val="600"/>
            </a:spcBef>
            <a:spcAft>
              <a:spcPts val="600"/>
            </a:spcAft>
          </a:pPr>
          <a:r>
            <a:rPr lang="en-US" sz="2200" b="0" dirty="0">
              <a:latin typeface="+mn-lt"/>
            </a:rPr>
            <a:t>Remember to consult the </a:t>
          </a:r>
          <a:r>
            <a:rPr lang="en-US" sz="2200" b="1" dirty="0">
              <a:latin typeface="+mn-lt"/>
              <a:cs typeface="Arial"/>
            </a:rPr>
            <a:t>International Committee of Medical Journal Edition (ICJME) </a:t>
          </a:r>
          <a:r>
            <a:rPr lang="en-US" sz="2200" b="0" dirty="0">
              <a:latin typeface="+mn-lt"/>
              <a:cs typeface="Arial"/>
            </a:rPr>
            <a:t>for authorship and discuss with your superiors.</a:t>
          </a:r>
          <a:endParaRPr lang="en-US" sz="2200" b="0" dirty="0">
            <a:latin typeface="+mn-lt"/>
          </a:endParaRPr>
        </a:p>
      </dgm:t>
    </dgm:pt>
    <dgm:pt modelId="{9771F0B6-EC7C-6A4B-B73C-212A03831ED7}" type="parTrans" cxnId="{FF662454-2590-F44C-87F6-B0970AC9F6B8}">
      <dgm:prSet/>
      <dgm:spPr/>
      <dgm:t>
        <a:bodyPr/>
        <a:lstStyle/>
        <a:p>
          <a:endParaRPr lang="en-US"/>
        </a:p>
      </dgm:t>
    </dgm:pt>
    <dgm:pt modelId="{9425974C-C5EB-E748-8D8A-066DB75F20DD}" type="sibTrans" cxnId="{FF662454-2590-F44C-87F6-B0970AC9F6B8}">
      <dgm:prSet/>
      <dgm:spPr/>
      <dgm:t>
        <a:bodyPr/>
        <a:lstStyle/>
        <a:p>
          <a:endParaRPr lang="en-US"/>
        </a:p>
      </dgm:t>
    </dgm:pt>
    <dgm:pt modelId="{2D152F7E-204C-F24C-AF5E-168DA26E6086}">
      <dgm:prSet custT="1"/>
      <dgm:spPr/>
      <dgm:t>
        <a:bodyPr/>
        <a:lstStyle/>
        <a:p>
          <a:pPr>
            <a:lnSpc>
              <a:spcPct val="100000"/>
            </a:lnSpc>
            <a:spcBef>
              <a:spcPts val="600"/>
            </a:spcBef>
            <a:spcAft>
              <a:spcPts val="600"/>
            </a:spcAft>
          </a:pPr>
          <a:r>
            <a:rPr lang="en-US" sz="2200" b="1" dirty="0">
              <a:latin typeface="+mn-lt"/>
            </a:rPr>
            <a:t>Choose your battles smartly</a:t>
          </a:r>
          <a:r>
            <a:rPr lang="en-US" sz="2200" b="0" dirty="0">
              <a:latin typeface="+mn-lt"/>
            </a:rPr>
            <a:t>!</a:t>
          </a:r>
        </a:p>
      </dgm:t>
    </dgm:pt>
    <dgm:pt modelId="{1BCA636C-203B-6040-9EB6-154D57CDDAB8}" type="parTrans" cxnId="{539202DD-CC93-0348-B7DF-5D1A3A5D3075}">
      <dgm:prSet/>
      <dgm:spPr/>
      <dgm:t>
        <a:bodyPr/>
        <a:lstStyle/>
        <a:p>
          <a:endParaRPr lang="en-US"/>
        </a:p>
      </dgm:t>
    </dgm:pt>
    <dgm:pt modelId="{1801FC80-FCA9-AB4D-AF5E-B353FD028478}" type="sibTrans" cxnId="{539202DD-CC93-0348-B7DF-5D1A3A5D3075}">
      <dgm:prSet/>
      <dgm:spPr/>
      <dgm:t>
        <a:bodyPr/>
        <a:lstStyle/>
        <a:p>
          <a:endParaRPr lang="en-US"/>
        </a:p>
      </dgm:t>
    </dgm:pt>
    <dgm:pt modelId="{D9391FC7-ACBF-C549-8A18-6E1F68CC0D17}">
      <dgm:prSet custT="1"/>
      <dgm:spPr/>
      <dgm:t>
        <a:bodyPr/>
        <a:lstStyle/>
        <a:p>
          <a:pPr>
            <a:lnSpc>
              <a:spcPct val="100000"/>
            </a:lnSpc>
            <a:spcBef>
              <a:spcPts val="600"/>
            </a:spcBef>
            <a:spcAft>
              <a:spcPts val="600"/>
            </a:spcAft>
          </a:pPr>
          <a:r>
            <a:rPr lang="en-US" sz="2200" b="0" dirty="0">
              <a:latin typeface="+mn-lt"/>
            </a:rPr>
            <a:t>Learn to apply </a:t>
          </a:r>
          <a:r>
            <a:rPr lang="en-US" sz="2200" b="1" dirty="0">
              <a:latin typeface="+mn-lt"/>
            </a:rPr>
            <a:t>diplomatic wisdom</a:t>
          </a:r>
          <a:r>
            <a:rPr lang="en-US" sz="2200" b="0" dirty="0">
              <a:latin typeface="+mn-lt"/>
            </a:rPr>
            <a:t>!</a:t>
          </a:r>
        </a:p>
      </dgm:t>
    </dgm:pt>
    <dgm:pt modelId="{CB9E623D-D2EF-7A43-B454-BB00F90577AB}" type="parTrans" cxnId="{9368FE29-4F28-9A4A-8D7F-15C6527D250B}">
      <dgm:prSet/>
      <dgm:spPr/>
      <dgm:t>
        <a:bodyPr/>
        <a:lstStyle/>
        <a:p>
          <a:endParaRPr lang="en-US"/>
        </a:p>
      </dgm:t>
    </dgm:pt>
    <dgm:pt modelId="{70C8D676-EAEC-EC44-890E-717EAB422F24}" type="sibTrans" cxnId="{9368FE29-4F28-9A4A-8D7F-15C6527D250B}">
      <dgm:prSet/>
      <dgm:spPr/>
      <dgm:t>
        <a:bodyPr/>
        <a:lstStyle/>
        <a:p>
          <a:endParaRPr lang="en-US"/>
        </a:p>
      </dgm:t>
    </dgm:pt>
    <dgm:pt modelId="{4C50A599-33D5-8743-BE83-3CB44A69C395}" type="pres">
      <dgm:prSet presAssocID="{98D8E8EB-B83A-CA40-8976-2290D6DA839A}" presName="Name0" presStyleCnt="0">
        <dgm:presLayoutVars>
          <dgm:dir/>
          <dgm:animLvl val="lvl"/>
          <dgm:resizeHandles val="exact"/>
        </dgm:presLayoutVars>
      </dgm:prSet>
      <dgm:spPr/>
    </dgm:pt>
    <dgm:pt modelId="{3A121180-7630-F74C-9A9B-125C19596A0F}" type="pres">
      <dgm:prSet presAssocID="{B1E0E4F0-8775-6A46-8431-48C340439489}" presName="composite" presStyleCnt="0"/>
      <dgm:spPr/>
    </dgm:pt>
    <dgm:pt modelId="{17FEA4AB-E992-2E4B-A3B6-6BDE086E4137}" type="pres">
      <dgm:prSet presAssocID="{B1E0E4F0-8775-6A46-8431-48C340439489}" presName="parTx" presStyleLbl="alignNode1" presStyleIdx="0" presStyleCnt="1">
        <dgm:presLayoutVars>
          <dgm:chMax val="0"/>
          <dgm:chPref val="0"/>
          <dgm:bulletEnabled val="1"/>
        </dgm:presLayoutVars>
      </dgm:prSet>
      <dgm:spPr/>
    </dgm:pt>
    <dgm:pt modelId="{5C6749CB-67E3-C946-BBEA-F185AE1BB2BC}" type="pres">
      <dgm:prSet presAssocID="{B1E0E4F0-8775-6A46-8431-48C340439489}" presName="desTx" presStyleLbl="alignAccFollowNode1" presStyleIdx="0" presStyleCnt="1" custAng="10800000" custFlipVert="1" custScaleY="100000">
        <dgm:presLayoutVars>
          <dgm:bulletEnabled val="1"/>
        </dgm:presLayoutVars>
      </dgm:prSet>
      <dgm:spPr/>
    </dgm:pt>
  </dgm:ptLst>
  <dgm:cxnLst>
    <dgm:cxn modelId="{9368FE29-4F28-9A4A-8D7F-15C6527D250B}" srcId="{B1E0E4F0-8775-6A46-8431-48C340439489}" destId="{D9391FC7-ACBF-C549-8A18-6E1F68CC0D17}" srcOrd="1" destOrd="0" parTransId="{CB9E623D-D2EF-7A43-B454-BB00F90577AB}" sibTransId="{70C8D676-EAEC-EC44-890E-717EAB422F24}"/>
    <dgm:cxn modelId="{22D7F64C-C682-894A-8B6A-053A24451633}" type="presOf" srcId="{98D8E8EB-B83A-CA40-8976-2290D6DA839A}" destId="{4C50A599-33D5-8743-BE83-3CB44A69C395}" srcOrd="0" destOrd="0" presId="urn:microsoft.com/office/officeart/2005/8/layout/hList1"/>
    <dgm:cxn modelId="{FF662454-2590-F44C-87F6-B0970AC9F6B8}" srcId="{B1E0E4F0-8775-6A46-8431-48C340439489}" destId="{7CBB71EF-C6D8-5647-961A-D325D1CFF685}" srcOrd="2" destOrd="0" parTransId="{9771F0B6-EC7C-6A4B-B73C-212A03831ED7}" sibTransId="{9425974C-C5EB-E748-8D8A-066DB75F20DD}"/>
    <dgm:cxn modelId="{05A77954-0D11-F140-A2BB-901FB85FCC0E}" type="presOf" srcId="{D9391FC7-ACBF-C549-8A18-6E1F68CC0D17}" destId="{5C6749CB-67E3-C946-BBEA-F185AE1BB2BC}" srcOrd="0" destOrd="1" presId="urn:microsoft.com/office/officeart/2005/8/layout/hList1"/>
    <dgm:cxn modelId="{7B8FF778-766F-CB4F-AFA9-2E84E3488721}" srcId="{B1E0E4F0-8775-6A46-8431-48C340439489}" destId="{833B9ED2-36C6-BE42-B8F7-947874B2AAA3}" srcOrd="0" destOrd="0" parTransId="{C891BEC8-B487-2643-AF69-5BDF81E79A4C}" sibTransId="{A739E34A-B02E-7148-9227-85ECC84997AF}"/>
    <dgm:cxn modelId="{0376C97E-C02B-4348-89BB-621CBD33CB5A}" type="presOf" srcId="{2D152F7E-204C-F24C-AF5E-168DA26E6086}" destId="{5C6749CB-67E3-C946-BBEA-F185AE1BB2BC}" srcOrd="0" destOrd="3" presId="urn:microsoft.com/office/officeart/2005/8/layout/hList1"/>
    <dgm:cxn modelId="{BF8D89AD-4C4E-4748-9285-11AB0D528E57}" type="presOf" srcId="{7CBB71EF-C6D8-5647-961A-D325D1CFF685}" destId="{5C6749CB-67E3-C946-BBEA-F185AE1BB2BC}" srcOrd="0" destOrd="2" presId="urn:microsoft.com/office/officeart/2005/8/layout/hList1"/>
    <dgm:cxn modelId="{539202DD-CC93-0348-B7DF-5D1A3A5D3075}" srcId="{B1E0E4F0-8775-6A46-8431-48C340439489}" destId="{2D152F7E-204C-F24C-AF5E-168DA26E6086}" srcOrd="3" destOrd="0" parTransId="{1BCA636C-203B-6040-9EB6-154D57CDDAB8}" sibTransId="{1801FC80-FCA9-AB4D-AF5E-B353FD028478}"/>
    <dgm:cxn modelId="{F4F0A6E2-50CA-6047-9AB2-9EE642AD1947}" type="presOf" srcId="{B1E0E4F0-8775-6A46-8431-48C340439489}" destId="{17FEA4AB-E992-2E4B-A3B6-6BDE086E4137}" srcOrd="0" destOrd="0" presId="urn:microsoft.com/office/officeart/2005/8/layout/hList1"/>
    <dgm:cxn modelId="{E4C3E6EF-CE19-3942-BB9A-8D04A36698FB}" type="presOf" srcId="{833B9ED2-36C6-BE42-B8F7-947874B2AAA3}" destId="{5C6749CB-67E3-C946-BBEA-F185AE1BB2BC}" srcOrd="0" destOrd="0" presId="urn:microsoft.com/office/officeart/2005/8/layout/hList1"/>
    <dgm:cxn modelId="{FD1334F6-9BE0-9E4C-B6ED-21380B69193B}" srcId="{98D8E8EB-B83A-CA40-8976-2290D6DA839A}" destId="{B1E0E4F0-8775-6A46-8431-48C340439489}" srcOrd="0" destOrd="0" parTransId="{B4634BEF-65F8-3B40-BAD2-945C58F23D21}" sibTransId="{1DB2E502-8D75-3142-90D2-3337EF012BFF}"/>
    <dgm:cxn modelId="{555F6219-F043-5249-9670-C90DCDAB532B}" type="presParOf" srcId="{4C50A599-33D5-8743-BE83-3CB44A69C395}" destId="{3A121180-7630-F74C-9A9B-125C19596A0F}" srcOrd="0" destOrd="0" presId="urn:microsoft.com/office/officeart/2005/8/layout/hList1"/>
    <dgm:cxn modelId="{3EB01F27-8138-0C4E-BA6F-1DBBE87CE429}" type="presParOf" srcId="{3A121180-7630-F74C-9A9B-125C19596A0F}" destId="{17FEA4AB-E992-2E4B-A3B6-6BDE086E4137}" srcOrd="0" destOrd="0" presId="urn:microsoft.com/office/officeart/2005/8/layout/hList1"/>
    <dgm:cxn modelId="{6CB4578D-AE99-A647-8750-0DA6E5163E59}" type="presParOf" srcId="{3A121180-7630-F74C-9A9B-125C19596A0F}" destId="{5C6749CB-67E3-C946-BBEA-F185AE1BB2B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D8E8EB-B83A-CA40-8976-2290D6DA839A}" type="doc">
      <dgm:prSet loTypeId="urn:microsoft.com/office/officeart/2005/8/layout/hList1" loCatId="" qsTypeId="urn:microsoft.com/office/officeart/2005/8/quickstyle/simple3" qsCatId="simple" csTypeId="urn:microsoft.com/office/officeart/2005/8/colors/accent0_3" csCatId="mainScheme" phldr="1"/>
      <dgm:spPr/>
      <dgm:t>
        <a:bodyPr/>
        <a:lstStyle/>
        <a:p>
          <a:endParaRPr lang="en-US"/>
        </a:p>
      </dgm:t>
    </dgm:pt>
    <dgm:pt modelId="{B1E0E4F0-8775-6A46-8431-48C340439489}">
      <dgm:prSet phldrT="[Text]" custT="1"/>
      <dgm:spPr/>
      <dgm:t>
        <a:bodyPr/>
        <a:lstStyle/>
        <a:p>
          <a:r>
            <a:rPr lang="en-US" sz="2400" b="1" u="none" dirty="0">
              <a:latin typeface="+mn-lt"/>
              <a:cs typeface="Arial"/>
            </a:rPr>
            <a:t>CONFLICT OF INTEREST (COI)</a:t>
          </a:r>
          <a:endParaRPr lang="en-US" sz="2400" b="1" u="none" dirty="0">
            <a:latin typeface="+mn-lt"/>
          </a:endParaRPr>
        </a:p>
      </dgm:t>
    </dgm:pt>
    <dgm:pt modelId="{B4634BEF-65F8-3B40-BAD2-945C58F23D21}" type="parTrans" cxnId="{FD1334F6-9BE0-9E4C-B6ED-21380B69193B}">
      <dgm:prSet/>
      <dgm:spPr/>
      <dgm:t>
        <a:bodyPr/>
        <a:lstStyle/>
        <a:p>
          <a:endParaRPr lang="en-US"/>
        </a:p>
      </dgm:t>
    </dgm:pt>
    <dgm:pt modelId="{1DB2E502-8D75-3142-90D2-3337EF012BFF}" type="sibTrans" cxnId="{FD1334F6-9BE0-9E4C-B6ED-21380B69193B}">
      <dgm:prSet/>
      <dgm:spPr/>
      <dgm:t>
        <a:bodyPr/>
        <a:lstStyle/>
        <a:p>
          <a:endParaRPr lang="en-US"/>
        </a:p>
      </dgm:t>
    </dgm:pt>
    <dgm:pt modelId="{833B9ED2-36C6-BE42-B8F7-947874B2AAA3}">
      <dgm:prSet custT="1"/>
      <dgm:spPr/>
      <dgm:t>
        <a:bodyPr/>
        <a:lstStyle/>
        <a:p>
          <a:pPr>
            <a:lnSpc>
              <a:spcPct val="100000"/>
            </a:lnSpc>
            <a:spcBef>
              <a:spcPts val="600"/>
            </a:spcBef>
            <a:spcAft>
              <a:spcPts val="600"/>
            </a:spcAft>
          </a:pPr>
          <a:r>
            <a:rPr lang="en-US" sz="2000" b="0" dirty="0">
              <a:latin typeface="+mn-lt"/>
            </a:rPr>
            <a:t>Situations in which financial or other personal considerations may compromise, or have the appearance of compromising, a researcher's judgement in conducting or reporting research.</a:t>
          </a:r>
        </a:p>
      </dgm:t>
    </dgm:pt>
    <dgm:pt modelId="{C891BEC8-B487-2643-AF69-5BDF81E79A4C}" type="parTrans" cxnId="{7B8FF778-766F-CB4F-AFA9-2E84E3488721}">
      <dgm:prSet/>
      <dgm:spPr/>
      <dgm:t>
        <a:bodyPr/>
        <a:lstStyle/>
        <a:p>
          <a:endParaRPr lang="en-US"/>
        </a:p>
      </dgm:t>
    </dgm:pt>
    <dgm:pt modelId="{A739E34A-B02E-7148-9227-85ECC84997AF}" type="sibTrans" cxnId="{7B8FF778-766F-CB4F-AFA9-2E84E3488721}">
      <dgm:prSet/>
      <dgm:spPr/>
      <dgm:t>
        <a:bodyPr/>
        <a:lstStyle/>
        <a:p>
          <a:endParaRPr lang="en-US"/>
        </a:p>
      </dgm:t>
    </dgm:pt>
    <dgm:pt modelId="{9BC22D0F-4EE6-B24F-97D5-4E24661BAE16}">
      <dgm:prSet custT="1"/>
      <dgm:spPr/>
      <dgm:t>
        <a:bodyPr/>
        <a:lstStyle/>
        <a:p>
          <a:pPr>
            <a:lnSpc>
              <a:spcPct val="100000"/>
            </a:lnSpc>
            <a:spcBef>
              <a:spcPts val="600"/>
            </a:spcBef>
            <a:spcAft>
              <a:spcPts val="600"/>
            </a:spcAft>
          </a:pPr>
          <a:r>
            <a:rPr lang="en-US" sz="2000" b="0" dirty="0">
              <a:latin typeface="+mn-lt"/>
            </a:rPr>
            <a:t>Journals require a COI statement from authors =&gt; </a:t>
          </a:r>
          <a:r>
            <a:rPr lang="en-US" sz="2000" b="0" i="0" u="none" dirty="0"/>
            <a:t>A COI statement usually includes all sources of financial support (e.g., sponsor, grant number), other support for the study (such as collecting, analyzing, or interpreting data), writing or revising the manuscript, or any factor that will limit in the future the researcher’s findings.</a:t>
          </a:r>
          <a:endParaRPr lang="en-US" sz="2000" b="0" dirty="0">
            <a:latin typeface="+mn-lt"/>
          </a:endParaRPr>
        </a:p>
      </dgm:t>
    </dgm:pt>
    <dgm:pt modelId="{2E6AA55F-3805-4046-A9EF-0BF5FD651F79}" type="parTrans" cxnId="{86B7D2EA-4D5F-B14B-B0E5-64AEC1299906}">
      <dgm:prSet/>
      <dgm:spPr/>
      <dgm:t>
        <a:bodyPr/>
        <a:lstStyle/>
        <a:p>
          <a:endParaRPr lang="en-US"/>
        </a:p>
      </dgm:t>
    </dgm:pt>
    <dgm:pt modelId="{8DFF86A8-DB7E-AF47-B810-D5AB9304565F}" type="sibTrans" cxnId="{86B7D2EA-4D5F-B14B-B0E5-64AEC1299906}">
      <dgm:prSet/>
      <dgm:spPr/>
      <dgm:t>
        <a:bodyPr/>
        <a:lstStyle/>
        <a:p>
          <a:endParaRPr lang="en-US"/>
        </a:p>
      </dgm:t>
    </dgm:pt>
    <dgm:pt modelId="{AD244FF9-29B7-C045-886E-085E518D3231}">
      <dgm:prSet custT="1"/>
      <dgm:spPr/>
      <dgm:t>
        <a:bodyPr/>
        <a:lstStyle/>
        <a:p>
          <a:pPr>
            <a:lnSpc>
              <a:spcPct val="100000"/>
            </a:lnSpc>
            <a:spcBef>
              <a:spcPts val="600"/>
            </a:spcBef>
            <a:spcAft>
              <a:spcPts val="600"/>
            </a:spcAft>
          </a:pPr>
          <a:r>
            <a:rPr lang="en-US" sz="2000" b="0" i="0" u="none" dirty="0"/>
            <a:t>COI applies not only to authors but also peer reviewers, editors, and editorial board members of journals who must consider their COI when fulfilling their roles in the process of article review and publication and must disclose all relationship.</a:t>
          </a:r>
          <a:endParaRPr lang="en-US" sz="2000" b="0" dirty="0">
            <a:latin typeface="+mn-lt"/>
          </a:endParaRPr>
        </a:p>
      </dgm:t>
    </dgm:pt>
    <dgm:pt modelId="{6C575816-9CC2-A14D-8E34-24375CB4C97E}" type="parTrans" cxnId="{21D1986F-DF74-C54F-A1A9-71F1052A9D3A}">
      <dgm:prSet/>
      <dgm:spPr/>
      <dgm:t>
        <a:bodyPr/>
        <a:lstStyle/>
        <a:p>
          <a:endParaRPr lang="en-US"/>
        </a:p>
      </dgm:t>
    </dgm:pt>
    <dgm:pt modelId="{5F9BE2CD-5D98-AD4B-A705-44C556164FD7}" type="sibTrans" cxnId="{21D1986F-DF74-C54F-A1A9-71F1052A9D3A}">
      <dgm:prSet/>
      <dgm:spPr/>
      <dgm:t>
        <a:bodyPr/>
        <a:lstStyle/>
        <a:p>
          <a:endParaRPr lang="en-US"/>
        </a:p>
      </dgm:t>
    </dgm:pt>
    <dgm:pt modelId="{4C50A599-33D5-8743-BE83-3CB44A69C395}" type="pres">
      <dgm:prSet presAssocID="{98D8E8EB-B83A-CA40-8976-2290D6DA839A}" presName="Name0" presStyleCnt="0">
        <dgm:presLayoutVars>
          <dgm:dir/>
          <dgm:animLvl val="lvl"/>
          <dgm:resizeHandles val="exact"/>
        </dgm:presLayoutVars>
      </dgm:prSet>
      <dgm:spPr/>
    </dgm:pt>
    <dgm:pt modelId="{3A121180-7630-F74C-9A9B-125C19596A0F}" type="pres">
      <dgm:prSet presAssocID="{B1E0E4F0-8775-6A46-8431-48C340439489}" presName="composite" presStyleCnt="0"/>
      <dgm:spPr/>
    </dgm:pt>
    <dgm:pt modelId="{17FEA4AB-E992-2E4B-A3B6-6BDE086E4137}" type="pres">
      <dgm:prSet presAssocID="{B1E0E4F0-8775-6A46-8431-48C340439489}" presName="parTx" presStyleLbl="alignNode1" presStyleIdx="0" presStyleCnt="1" custLinFactNeighborY="-43889">
        <dgm:presLayoutVars>
          <dgm:chMax val="0"/>
          <dgm:chPref val="0"/>
          <dgm:bulletEnabled val="1"/>
        </dgm:presLayoutVars>
      </dgm:prSet>
      <dgm:spPr/>
    </dgm:pt>
    <dgm:pt modelId="{5C6749CB-67E3-C946-BBEA-F185AE1BB2BC}" type="pres">
      <dgm:prSet presAssocID="{B1E0E4F0-8775-6A46-8431-48C340439489}" presName="desTx" presStyleLbl="alignAccFollowNode1" presStyleIdx="0" presStyleCnt="1" custAng="10800000" custFlipVert="1" custScaleY="100000">
        <dgm:presLayoutVars>
          <dgm:bulletEnabled val="1"/>
        </dgm:presLayoutVars>
      </dgm:prSet>
      <dgm:spPr/>
    </dgm:pt>
  </dgm:ptLst>
  <dgm:cxnLst>
    <dgm:cxn modelId="{AB15C202-C21C-B94C-B7ED-2EEF0D30BC5C}" type="presOf" srcId="{9BC22D0F-4EE6-B24F-97D5-4E24661BAE16}" destId="{5C6749CB-67E3-C946-BBEA-F185AE1BB2BC}" srcOrd="0" destOrd="2" presId="urn:microsoft.com/office/officeart/2005/8/layout/hList1"/>
    <dgm:cxn modelId="{B10A773A-26C3-854F-A472-D8958C57E809}" type="presOf" srcId="{AD244FF9-29B7-C045-886E-085E518D3231}" destId="{5C6749CB-67E3-C946-BBEA-F185AE1BB2BC}" srcOrd="0" destOrd="1" presId="urn:microsoft.com/office/officeart/2005/8/layout/hList1"/>
    <dgm:cxn modelId="{22D7F64C-C682-894A-8B6A-053A24451633}" type="presOf" srcId="{98D8E8EB-B83A-CA40-8976-2290D6DA839A}" destId="{4C50A599-33D5-8743-BE83-3CB44A69C395}" srcOrd="0" destOrd="0" presId="urn:microsoft.com/office/officeart/2005/8/layout/hList1"/>
    <dgm:cxn modelId="{21D1986F-DF74-C54F-A1A9-71F1052A9D3A}" srcId="{B1E0E4F0-8775-6A46-8431-48C340439489}" destId="{AD244FF9-29B7-C045-886E-085E518D3231}" srcOrd="1" destOrd="0" parTransId="{6C575816-9CC2-A14D-8E34-24375CB4C97E}" sibTransId="{5F9BE2CD-5D98-AD4B-A705-44C556164FD7}"/>
    <dgm:cxn modelId="{7B8FF778-766F-CB4F-AFA9-2E84E3488721}" srcId="{B1E0E4F0-8775-6A46-8431-48C340439489}" destId="{833B9ED2-36C6-BE42-B8F7-947874B2AAA3}" srcOrd="0" destOrd="0" parTransId="{C891BEC8-B487-2643-AF69-5BDF81E79A4C}" sibTransId="{A739E34A-B02E-7148-9227-85ECC84997AF}"/>
    <dgm:cxn modelId="{F4F0A6E2-50CA-6047-9AB2-9EE642AD1947}" type="presOf" srcId="{B1E0E4F0-8775-6A46-8431-48C340439489}" destId="{17FEA4AB-E992-2E4B-A3B6-6BDE086E4137}" srcOrd="0" destOrd="0" presId="urn:microsoft.com/office/officeart/2005/8/layout/hList1"/>
    <dgm:cxn modelId="{86B7D2EA-4D5F-B14B-B0E5-64AEC1299906}" srcId="{B1E0E4F0-8775-6A46-8431-48C340439489}" destId="{9BC22D0F-4EE6-B24F-97D5-4E24661BAE16}" srcOrd="2" destOrd="0" parTransId="{2E6AA55F-3805-4046-A9EF-0BF5FD651F79}" sibTransId="{8DFF86A8-DB7E-AF47-B810-D5AB9304565F}"/>
    <dgm:cxn modelId="{E4C3E6EF-CE19-3942-BB9A-8D04A36698FB}" type="presOf" srcId="{833B9ED2-36C6-BE42-B8F7-947874B2AAA3}" destId="{5C6749CB-67E3-C946-BBEA-F185AE1BB2BC}" srcOrd="0" destOrd="0" presId="urn:microsoft.com/office/officeart/2005/8/layout/hList1"/>
    <dgm:cxn modelId="{FD1334F6-9BE0-9E4C-B6ED-21380B69193B}" srcId="{98D8E8EB-B83A-CA40-8976-2290D6DA839A}" destId="{B1E0E4F0-8775-6A46-8431-48C340439489}" srcOrd="0" destOrd="0" parTransId="{B4634BEF-65F8-3B40-BAD2-945C58F23D21}" sibTransId="{1DB2E502-8D75-3142-90D2-3337EF012BFF}"/>
    <dgm:cxn modelId="{555F6219-F043-5249-9670-C90DCDAB532B}" type="presParOf" srcId="{4C50A599-33D5-8743-BE83-3CB44A69C395}" destId="{3A121180-7630-F74C-9A9B-125C19596A0F}" srcOrd="0" destOrd="0" presId="urn:microsoft.com/office/officeart/2005/8/layout/hList1"/>
    <dgm:cxn modelId="{3EB01F27-8138-0C4E-BA6F-1DBBE87CE429}" type="presParOf" srcId="{3A121180-7630-F74C-9A9B-125C19596A0F}" destId="{17FEA4AB-E992-2E4B-A3B6-6BDE086E4137}" srcOrd="0" destOrd="0" presId="urn:microsoft.com/office/officeart/2005/8/layout/hList1"/>
    <dgm:cxn modelId="{6CB4578D-AE99-A647-8750-0DA6E5163E59}" type="presParOf" srcId="{3A121180-7630-F74C-9A9B-125C19596A0F}" destId="{5C6749CB-67E3-C946-BBEA-F185AE1BB2B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91C0CA-A4D0-B348-BBCE-47B8B2348831}">
      <dsp:nvSpPr>
        <dsp:cNvPr id="0" name=""/>
        <dsp:cNvSpPr/>
      </dsp:nvSpPr>
      <dsp:spPr>
        <a:xfrm>
          <a:off x="5274" y="-187669"/>
          <a:ext cx="10791767" cy="535586"/>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u="none" kern="1200" dirty="0">
              <a:latin typeface="+mn-lt"/>
              <a:cs typeface="Arial"/>
            </a:rPr>
            <a:t>AUTHORSHIP</a:t>
          </a:r>
          <a:endParaRPr lang="en-US" sz="2400" b="1" u="none" kern="1200" dirty="0"/>
        </a:p>
      </dsp:txBody>
      <dsp:txXfrm>
        <a:off x="5274" y="-187669"/>
        <a:ext cx="10791767" cy="535586"/>
      </dsp:txXfrm>
    </dsp:sp>
    <dsp:sp modelId="{E7D0AB89-EB2C-8B4F-9D3A-056FC7EECF46}">
      <dsp:nvSpPr>
        <dsp:cNvPr id="0" name=""/>
        <dsp:cNvSpPr/>
      </dsp:nvSpPr>
      <dsp:spPr>
        <a:xfrm rot="10800000" flipV="1">
          <a:off x="5274" y="347917"/>
          <a:ext cx="10791767" cy="3733199"/>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100000"/>
            </a:lnSpc>
            <a:spcBef>
              <a:spcPct val="0"/>
            </a:spcBef>
            <a:spcAft>
              <a:spcPts val="600"/>
            </a:spcAft>
            <a:buChar char="•"/>
          </a:pPr>
          <a:r>
            <a:rPr lang="en-US" sz="2200" kern="1200" dirty="0">
              <a:latin typeface="+mn-lt"/>
              <a:cs typeface="Arial"/>
            </a:rPr>
            <a:t>The first decision about a manuscript yet to be written is </a:t>
          </a:r>
          <a:r>
            <a:rPr lang="en-US" sz="2200" b="1" kern="1200" dirty="0">
              <a:latin typeface="+mn-lt"/>
              <a:cs typeface="Arial"/>
            </a:rPr>
            <a:t>who will be the authors.</a:t>
          </a:r>
        </a:p>
        <a:p>
          <a:pPr marL="228600" lvl="1" indent="-228600" algn="l" defTabSz="977900">
            <a:lnSpc>
              <a:spcPct val="100000"/>
            </a:lnSpc>
            <a:spcBef>
              <a:spcPct val="0"/>
            </a:spcBef>
            <a:spcAft>
              <a:spcPts val="600"/>
            </a:spcAft>
            <a:buChar char="•"/>
          </a:pPr>
          <a:r>
            <a:rPr lang="en-US" sz="2200" kern="1200" dirty="0">
              <a:latin typeface="+mn-lt"/>
              <a:cs typeface="Arial"/>
            </a:rPr>
            <a:t>Most important authors are "</a:t>
          </a:r>
          <a:r>
            <a:rPr lang="en-US" sz="2200" b="1" kern="1200" dirty="0">
              <a:latin typeface="+mn-lt"/>
              <a:cs typeface="Arial"/>
            </a:rPr>
            <a:t>first author</a:t>
          </a:r>
          <a:r>
            <a:rPr lang="en-US" sz="2200" kern="1200" dirty="0">
              <a:latin typeface="+mn-lt"/>
              <a:cs typeface="Arial"/>
            </a:rPr>
            <a:t>" and the "</a:t>
          </a:r>
          <a:r>
            <a:rPr lang="en-US" sz="2200" b="1" kern="1200" dirty="0">
              <a:latin typeface="+mn-lt"/>
              <a:cs typeface="Arial"/>
            </a:rPr>
            <a:t>corresponding author.</a:t>
          </a:r>
          <a:r>
            <a:rPr lang="en-US" sz="2200" kern="1200" dirty="0">
              <a:latin typeface="+mn-lt"/>
              <a:cs typeface="Arial"/>
            </a:rPr>
            <a:t>"</a:t>
          </a:r>
        </a:p>
        <a:p>
          <a:pPr marL="457200" lvl="2" indent="-228600" algn="l" defTabSz="977900">
            <a:lnSpc>
              <a:spcPct val="100000"/>
            </a:lnSpc>
            <a:spcBef>
              <a:spcPct val="0"/>
            </a:spcBef>
            <a:spcAft>
              <a:spcPts val="600"/>
            </a:spcAft>
            <a:buChar char="•"/>
          </a:pPr>
          <a:r>
            <a:rPr lang="en-US" sz="2200" kern="1200" dirty="0">
              <a:latin typeface="+mn-lt"/>
              <a:cs typeface="Arial"/>
            </a:rPr>
            <a:t>Corresponding author bears the overall responsibility for the manuscript and its handling during the submission process.</a:t>
          </a:r>
        </a:p>
        <a:p>
          <a:pPr marL="228600" lvl="1" indent="-228600" algn="l" defTabSz="977900">
            <a:lnSpc>
              <a:spcPct val="100000"/>
            </a:lnSpc>
            <a:spcBef>
              <a:spcPct val="0"/>
            </a:spcBef>
            <a:spcAft>
              <a:spcPts val="600"/>
            </a:spcAft>
            <a:buChar char="•"/>
          </a:pPr>
          <a:r>
            <a:rPr lang="en-US" sz="2200" kern="1200" dirty="0">
              <a:latin typeface="+mn-lt"/>
              <a:cs typeface="Arial"/>
            </a:rPr>
            <a:t>Others are designated as "</a:t>
          </a:r>
          <a:r>
            <a:rPr lang="en-US" sz="2200" b="1" kern="1200" dirty="0">
              <a:latin typeface="+mn-lt"/>
              <a:cs typeface="Arial"/>
            </a:rPr>
            <a:t>co-authors.</a:t>
          </a:r>
          <a:r>
            <a:rPr lang="en-US" sz="2200" kern="1200" dirty="0">
              <a:latin typeface="+mn-lt"/>
              <a:cs typeface="Arial"/>
            </a:rPr>
            <a:t>"</a:t>
          </a:r>
        </a:p>
        <a:p>
          <a:pPr marL="228600" lvl="1" indent="-228600" algn="l" defTabSz="977900">
            <a:lnSpc>
              <a:spcPct val="100000"/>
            </a:lnSpc>
            <a:spcBef>
              <a:spcPct val="0"/>
            </a:spcBef>
            <a:spcAft>
              <a:spcPts val="600"/>
            </a:spcAft>
            <a:buChar char="•"/>
          </a:pPr>
          <a:r>
            <a:rPr lang="en-US" sz="2200" kern="1200" dirty="0">
              <a:latin typeface="+mn-lt"/>
              <a:cs typeface="Arial"/>
            </a:rPr>
            <a:t>Each author must have made </a:t>
          </a:r>
          <a:r>
            <a:rPr lang="en-US" sz="2200" b="1" kern="1200" dirty="0">
              <a:latin typeface="+mn-lt"/>
              <a:cs typeface="Arial"/>
            </a:rPr>
            <a:t>significant contribution to the research.</a:t>
          </a:r>
        </a:p>
        <a:p>
          <a:pPr marL="228600" lvl="1" indent="-228600" algn="l" defTabSz="977900">
            <a:lnSpc>
              <a:spcPct val="100000"/>
            </a:lnSpc>
            <a:spcBef>
              <a:spcPct val="0"/>
            </a:spcBef>
            <a:spcAft>
              <a:spcPts val="600"/>
            </a:spcAft>
            <a:buChar char="•"/>
          </a:pPr>
          <a:r>
            <a:rPr lang="en-US" sz="2200" b="1" kern="1200" dirty="0">
              <a:latin typeface="+mn-lt"/>
              <a:cs typeface="Arial"/>
            </a:rPr>
            <a:t>Order matters!</a:t>
          </a:r>
        </a:p>
        <a:p>
          <a:pPr marL="228600" lvl="1" indent="-228600" algn="l" defTabSz="977900">
            <a:lnSpc>
              <a:spcPct val="100000"/>
            </a:lnSpc>
            <a:spcBef>
              <a:spcPct val="0"/>
            </a:spcBef>
            <a:spcAft>
              <a:spcPts val="600"/>
            </a:spcAft>
            <a:buChar char="•"/>
          </a:pPr>
          <a:r>
            <a:rPr lang="en-US" sz="2200" b="0" kern="1200" dirty="0">
              <a:latin typeface="+mn-lt"/>
              <a:cs typeface="Arial"/>
            </a:rPr>
            <a:t>Read the</a:t>
          </a:r>
          <a:r>
            <a:rPr lang="en-US" sz="2200" b="1" kern="1200" dirty="0">
              <a:latin typeface="+mn-lt"/>
              <a:cs typeface="Arial"/>
            </a:rPr>
            <a:t> International Committee of Medical Journal Edition (ICJME) </a:t>
          </a:r>
          <a:r>
            <a:rPr lang="en-US" sz="2200" b="0" kern="1200" dirty="0">
              <a:latin typeface="+mn-lt"/>
              <a:cs typeface="Arial"/>
            </a:rPr>
            <a:t>guidelines for authorship.</a:t>
          </a:r>
        </a:p>
      </dsp:txBody>
      <dsp:txXfrm rot="-10800000">
        <a:off x="5274" y="347917"/>
        <a:ext cx="10791767" cy="37331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EA4AB-E992-2E4B-A3B6-6BDE086E4137}">
      <dsp:nvSpPr>
        <dsp:cNvPr id="0" name=""/>
        <dsp:cNvSpPr/>
      </dsp:nvSpPr>
      <dsp:spPr>
        <a:xfrm>
          <a:off x="0" y="3509"/>
          <a:ext cx="9584267" cy="1209600"/>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w="9525"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u="none" kern="1200" dirty="0">
              <a:latin typeface="+mn-lt"/>
              <a:cs typeface="Arial"/>
            </a:rPr>
            <a:t>HIGH PUBLICATION FEES</a:t>
          </a:r>
          <a:endParaRPr lang="en-US" sz="2400" b="1" u="none" kern="1200" dirty="0">
            <a:latin typeface="+mn-lt"/>
          </a:endParaRPr>
        </a:p>
      </dsp:txBody>
      <dsp:txXfrm>
        <a:off x="0" y="3509"/>
        <a:ext cx="9584267" cy="1209600"/>
      </dsp:txXfrm>
    </dsp:sp>
    <dsp:sp modelId="{5C6749CB-67E3-C946-BBEA-F185AE1BB2BC}">
      <dsp:nvSpPr>
        <dsp:cNvPr id="0" name=""/>
        <dsp:cNvSpPr/>
      </dsp:nvSpPr>
      <dsp:spPr>
        <a:xfrm rot="10800000" flipV="1">
          <a:off x="0" y="1213110"/>
          <a:ext cx="9584267" cy="2075220"/>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100000"/>
            </a:lnSpc>
            <a:spcBef>
              <a:spcPct val="0"/>
            </a:spcBef>
            <a:spcAft>
              <a:spcPts val="600"/>
            </a:spcAft>
            <a:buChar char="•"/>
          </a:pPr>
          <a:r>
            <a:rPr lang="en-US" sz="2200" kern="1200" dirty="0">
              <a:latin typeface="+mn-lt"/>
              <a:cs typeface="Arial"/>
            </a:rPr>
            <a:t>According to a 2023, the average fee for publishing an Open Access article is approx. US</a:t>
          </a:r>
          <a:r>
            <a:rPr lang="en-US" sz="2200" b="1" kern="1200" dirty="0">
              <a:latin typeface="+mn-lt"/>
              <a:cs typeface="Arial"/>
            </a:rPr>
            <a:t>$1,400.</a:t>
          </a:r>
          <a:endParaRPr lang="en-US" sz="2200" b="1" kern="1200" dirty="0">
            <a:latin typeface="+mn-lt"/>
          </a:endParaRPr>
        </a:p>
        <a:p>
          <a:pPr marL="228600" lvl="1" indent="-228600" algn="l" defTabSz="977900">
            <a:lnSpc>
              <a:spcPct val="100000"/>
            </a:lnSpc>
            <a:spcBef>
              <a:spcPct val="0"/>
            </a:spcBef>
            <a:spcAft>
              <a:spcPts val="600"/>
            </a:spcAft>
            <a:buChar char="•"/>
          </a:pPr>
          <a:r>
            <a:rPr lang="en-US" sz="2200" kern="1200" dirty="0">
              <a:latin typeface="+mn-lt"/>
              <a:cs typeface="Arial"/>
            </a:rPr>
            <a:t>Most scientific journals are transparent about publishing fees; others can be more predatory (remember Avoid Predatory Journals!).</a:t>
          </a:r>
          <a:endParaRPr lang="en-US" sz="2200" b="1" kern="1200" dirty="0">
            <a:latin typeface="+mn-lt"/>
            <a:cs typeface="Arial"/>
          </a:endParaRPr>
        </a:p>
        <a:p>
          <a:pPr marL="228600" lvl="1" indent="-228600" algn="l" defTabSz="977900">
            <a:lnSpc>
              <a:spcPct val="100000"/>
            </a:lnSpc>
            <a:spcBef>
              <a:spcPct val="0"/>
            </a:spcBef>
            <a:spcAft>
              <a:spcPts val="600"/>
            </a:spcAft>
            <a:buChar char="•"/>
          </a:pPr>
          <a:r>
            <a:rPr lang="en-US" sz="2200" b="0" kern="1200" dirty="0">
              <a:latin typeface="+mn-lt"/>
              <a:cs typeface="Arial"/>
            </a:rPr>
            <a:t>Look for waivers and discounts. Reach out to Journals with the request.</a:t>
          </a:r>
        </a:p>
      </dsp:txBody>
      <dsp:txXfrm rot="-10800000">
        <a:off x="0" y="1213110"/>
        <a:ext cx="9584267" cy="20752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B8A05-15E4-AA4A-B0B8-93139AF1D5AF}">
      <dsp:nvSpPr>
        <dsp:cNvPr id="0" name=""/>
        <dsp:cNvSpPr/>
      </dsp:nvSpPr>
      <dsp:spPr>
        <a:xfrm>
          <a:off x="0" y="0"/>
          <a:ext cx="9763932" cy="1283259"/>
        </a:xfrm>
        <a:prstGeom prst="rect">
          <a:avLst/>
        </a:prstGeom>
        <a:noFill/>
        <a:ln>
          <a:solidFill>
            <a:schemeClr val="accent1"/>
          </a:solid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u="none" kern="1200" dirty="0">
              <a:solidFill>
                <a:schemeClr val="tx1"/>
              </a:solidFill>
              <a:cs typeface="Arial"/>
            </a:rPr>
            <a:t>LANGUAGE BARRIER</a:t>
          </a:r>
          <a:endParaRPr lang="en-US" sz="2800" b="1" u="none" kern="1200" dirty="0">
            <a:solidFill>
              <a:schemeClr val="tx1"/>
            </a:solidFill>
          </a:endParaRPr>
        </a:p>
      </dsp:txBody>
      <dsp:txXfrm>
        <a:off x="0" y="0"/>
        <a:ext cx="9763932" cy="1283259"/>
      </dsp:txXfrm>
    </dsp:sp>
    <dsp:sp modelId="{D2D76E0F-5CDE-EB47-A258-8137C229342F}">
      <dsp:nvSpPr>
        <dsp:cNvPr id="0" name=""/>
        <dsp:cNvSpPr/>
      </dsp:nvSpPr>
      <dsp:spPr>
        <a:xfrm>
          <a:off x="4767" y="1283259"/>
          <a:ext cx="3251465" cy="2694845"/>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cs typeface="Arial"/>
            </a:rPr>
            <a:t>Planning stage</a:t>
          </a:r>
        </a:p>
        <a:p>
          <a:pPr marL="114300" lvl="1" indent="-114300" algn="l" defTabSz="622300">
            <a:lnSpc>
              <a:spcPct val="90000"/>
            </a:lnSpc>
            <a:spcBef>
              <a:spcPct val="0"/>
            </a:spcBef>
            <a:spcAft>
              <a:spcPct val="15000"/>
            </a:spcAft>
            <a:buChar char="•"/>
          </a:pPr>
          <a:r>
            <a:rPr lang="en-US" sz="1400" kern="1200" dirty="0">
              <a:latin typeface="Gill Sans MT"/>
              <a:cs typeface="Arial"/>
            </a:rPr>
            <a:t>Ask yourself how confident you are in your language ability?</a:t>
          </a:r>
        </a:p>
        <a:p>
          <a:pPr marL="114300" lvl="1" indent="-114300" algn="l" defTabSz="622300">
            <a:lnSpc>
              <a:spcPct val="90000"/>
            </a:lnSpc>
            <a:spcBef>
              <a:spcPct val="0"/>
            </a:spcBef>
            <a:spcAft>
              <a:spcPct val="15000"/>
            </a:spcAft>
            <a:buChar char="•"/>
          </a:pPr>
          <a:r>
            <a:rPr lang="en-US" sz="1400" kern="1200" dirty="0">
              <a:latin typeface="Gill Sans MT"/>
              <a:cs typeface="Arial"/>
            </a:rPr>
            <a:t>What resources do you have available?</a:t>
          </a:r>
        </a:p>
        <a:p>
          <a:pPr marL="114300" lvl="1" indent="-114300" algn="l" defTabSz="622300">
            <a:lnSpc>
              <a:spcPct val="90000"/>
            </a:lnSpc>
            <a:spcBef>
              <a:spcPct val="0"/>
            </a:spcBef>
            <a:spcAft>
              <a:spcPct val="15000"/>
            </a:spcAft>
            <a:buChar char="•"/>
          </a:pPr>
          <a:r>
            <a:rPr lang="en-US" sz="1400" kern="1200" dirty="0">
              <a:latin typeface="Gill Sans MT"/>
              <a:cs typeface="Arial"/>
            </a:rPr>
            <a:t>Explore what services journals offer. Some (e.g., Springer Nature journals) offer services with the English translation, scientific assessment, and formatting.</a:t>
          </a:r>
        </a:p>
      </dsp:txBody>
      <dsp:txXfrm>
        <a:off x="4767" y="1283259"/>
        <a:ext cx="3251465" cy="2694845"/>
      </dsp:txXfrm>
    </dsp:sp>
    <dsp:sp modelId="{F30EE12A-9FDB-ED49-94E8-DB07C0262942}">
      <dsp:nvSpPr>
        <dsp:cNvPr id="0" name=""/>
        <dsp:cNvSpPr/>
      </dsp:nvSpPr>
      <dsp:spPr>
        <a:xfrm>
          <a:off x="3256233" y="1283259"/>
          <a:ext cx="3251465" cy="2694845"/>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latin typeface="Gill Sans MT"/>
              <a:cs typeface="Arial"/>
            </a:rPr>
            <a:t>Researching stage</a:t>
          </a:r>
        </a:p>
        <a:p>
          <a:pPr marL="114300" lvl="1" indent="-114300" algn="l" defTabSz="622300">
            <a:lnSpc>
              <a:spcPct val="90000"/>
            </a:lnSpc>
            <a:spcBef>
              <a:spcPct val="0"/>
            </a:spcBef>
            <a:spcAft>
              <a:spcPct val="15000"/>
            </a:spcAft>
            <a:buChar char="•"/>
          </a:pPr>
          <a:r>
            <a:rPr lang="en-US" sz="1400" kern="1200" dirty="0">
              <a:latin typeface="Gill Sans MT"/>
              <a:cs typeface="Arial"/>
            </a:rPr>
            <a:t>Read research in target language – pay attention to the use of language in published research.</a:t>
          </a:r>
        </a:p>
        <a:p>
          <a:pPr marL="114300" lvl="1" indent="-114300" algn="l" defTabSz="622300">
            <a:lnSpc>
              <a:spcPct val="90000"/>
            </a:lnSpc>
            <a:spcBef>
              <a:spcPct val="0"/>
            </a:spcBef>
            <a:spcAft>
              <a:spcPct val="15000"/>
            </a:spcAft>
            <a:buChar char="•"/>
          </a:pPr>
          <a:r>
            <a:rPr lang="en-US" sz="1400" kern="1200" dirty="0">
              <a:latin typeface="Gill Sans MT"/>
              <a:cs typeface="Arial"/>
            </a:rPr>
            <a:t>Incorporate the target language in your notes.</a:t>
          </a:r>
        </a:p>
        <a:p>
          <a:pPr marL="114300" lvl="1" indent="-114300" algn="l" defTabSz="622300">
            <a:lnSpc>
              <a:spcPct val="90000"/>
            </a:lnSpc>
            <a:spcBef>
              <a:spcPct val="0"/>
            </a:spcBef>
            <a:spcAft>
              <a:spcPct val="15000"/>
            </a:spcAft>
            <a:buChar char="•"/>
          </a:pPr>
          <a:r>
            <a:rPr lang="en-US" sz="1400" kern="1200" dirty="0">
              <a:latin typeface="Gill Sans MT"/>
              <a:cs typeface="Arial"/>
            </a:rPr>
            <a:t>Explore services offered by journals.</a:t>
          </a:r>
        </a:p>
      </dsp:txBody>
      <dsp:txXfrm>
        <a:off x="3256233" y="1283259"/>
        <a:ext cx="3251465" cy="2694845"/>
      </dsp:txXfrm>
    </dsp:sp>
    <dsp:sp modelId="{23A91639-9A54-9D49-AA98-043CE378803E}">
      <dsp:nvSpPr>
        <dsp:cNvPr id="0" name=""/>
        <dsp:cNvSpPr/>
      </dsp:nvSpPr>
      <dsp:spPr>
        <a:xfrm>
          <a:off x="6507698" y="1283259"/>
          <a:ext cx="3251465" cy="2694845"/>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latin typeface="+mn-lt"/>
              <a:cs typeface="Arial"/>
            </a:rPr>
            <a:t>Planning stage</a:t>
          </a:r>
          <a:endParaRPr lang="en-US" sz="1800" kern="1200" dirty="0">
            <a:latin typeface="+mn-lt"/>
            <a:cs typeface="Arial"/>
          </a:endParaRPr>
        </a:p>
        <a:p>
          <a:pPr marL="114300" lvl="1" indent="-114300" algn="l" defTabSz="622300">
            <a:lnSpc>
              <a:spcPct val="90000"/>
            </a:lnSpc>
            <a:spcBef>
              <a:spcPct val="0"/>
            </a:spcBef>
            <a:spcAft>
              <a:spcPct val="15000"/>
            </a:spcAft>
            <a:buChar char="•"/>
          </a:pPr>
          <a:r>
            <a:rPr lang="en-US" sz="1400" kern="1200" dirty="0">
              <a:latin typeface="+mn-lt"/>
              <a:cs typeface="Arial"/>
            </a:rPr>
            <a:t>Incorporate your target language into your outline and notes.</a:t>
          </a:r>
        </a:p>
        <a:p>
          <a:pPr marL="114300" lvl="1" indent="-114300" algn="l" defTabSz="622300">
            <a:lnSpc>
              <a:spcPct val="90000"/>
            </a:lnSpc>
            <a:spcBef>
              <a:spcPct val="0"/>
            </a:spcBef>
            <a:spcAft>
              <a:spcPct val="15000"/>
            </a:spcAft>
            <a:buChar char="•"/>
          </a:pPr>
          <a:r>
            <a:rPr lang="en-US" sz="1400" kern="1200" dirty="0">
              <a:latin typeface="+mn-lt"/>
              <a:cs typeface="Arial"/>
            </a:rPr>
            <a:t>Review previous work for common errors or areas for improvement.</a:t>
          </a:r>
          <a:endParaRPr lang="en-US" sz="1400" kern="1200" dirty="0">
            <a:latin typeface="+mn-lt"/>
          </a:endParaRPr>
        </a:p>
        <a:p>
          <a:pPr marL="114300" lvl="1" indent="-114300" algn="l" defTabSz="622300">
            <a:lnSpc>
              <a:spcPct val="90000"/>
            </a:lnSpc>
            <a:spcBef>
              <a:spcPct val="0"/>
            </a:spcBef>
            <a:spcAft>
              <a:spcPct val="15000"/>
            </a:spcAft>
            <a:buChar char="•"/>
          </a:pPr>
          <a:r>
            <a:rPr lang="en-US" sz="1400" kern="1200" dirty="0">
              <a:latin typeface="+mn-lt"/>
              <a:cs typeface="Arial"/>
            </a:rPr>
            <a:t>Identify support systems, e.g., colleagues who can review your manuscript for language.</a:t>
          </a:r>
        </a:p>
        <a:p>
          <a:pPr marL="114300" lvl="1" indent="-114300" algn="l" defTabSz="622300">
            <a:lnSpc>
              <a:spcPct val="90000"/>
            </a:lnSpc>
            <a:spcBef>
              <a:spcPct val="0"/>
            </a:spcBef>
            <a:spcAft>
              <a:spcPct val="15000"/>
            </a:spcAft>
            <a:buChar char="•"/>
          </a:pPr>
          <a:r>
            <a:rPr lang="en-US" sz="1400" b="0" i="0" u="none" strike="noStrike" kern="1200" dirty="0">
              <a:solidFill>
                <a:srgbClr val="212121"/>
              </a:solidFill>
              <a:effectLst/>
              <a:latin typeface="+mn-lt"/>
            </a:rPr>
            <a:t>Write your whole manuscript and workflow in the language you want to publish. This will help you get familiar early.</a:t>
          </a:r>
          <a:endParaRPr lang="en-US" sz="1400" kern="1200" dirty="0">
            <a:latin typeface="+mn-lt"/>
            <a:cs typeface="Arial"/>
          </a:endParaRPr>
        </a:p>
      </dsp:txBody>
      <dsp:txXfrm>
        <a:off x="6507698" y="1283259"/>
        <a:ext cx="3251465" cy="2694845"/>
      </dsp:txXfrm>
    </dsp:sp>
    <dsp:sp modelId="{EAA5510C-56D2-424B-8944-C2C590E66DD3}">
      <dsp:nvSpPr>
        <dsp:cNvPr id="0" name=""/>
        <dsp:cNvSpPr/>
      </dsp:nvSpPr>
      <dsp:spPr>
        <a:xfrm>
          <a:off x="0" y="3978105"/>
          <a:ext cx="9763932" cy="299427"/>
        </a:xfrm>
        <a:prstGeom prst="rect">
          <a:avLst/>
        </a:prstGeom>
        <a:no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EA4AB-E992-2E4B-A3B6-6BDE086E4137}">
      <dsp:nvSpPr>
        <dsp:cNvPr id="0" name=""/>
        <dsp:cNvSpPr/>
      </dsp:nvSpPr>
      <dsp:spPr>
        <a:xfrm>
          <a:off x="0" y="3465"/>
          <a:ext cx="9584267" cy="1094400"/>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u="none" kern="1200" dirty="0">
              <a:latin typeface="+mn-lt"/>
              <a:cs typeface="Arial"/>
            </a:rPr>
            <a:t>POWER DYNAMICS</a:t>
          </a:r>
          <a:endParaRPr lang="en-US" sz="2400" b="1" u="none" kern="1200" dirty="0">
            <a:latin typeface="+mn-lt"/>
          </a:endParaRPr>
        </a:p>
      </dsp:txBody>
      <dsp:txXfrm>
        <a:off x="0" y="3465"/>
        <a:ext cx="9584267" cy="1094400"/>
      </dsp:txXfrm>
    </dsp:sp>
    <dsp:sp modelId="{5C6749CB-67E3-C946-BBEA-F185AE1BB2BC}">
      <dsp:nvSpPr>
        <dsp:cNvPr id="0" name=""/>
        <dsp:cNvSpPr/>
      </dsp:nvSpPr>
      <dsp:spPr>
        <a:xfrm rot="10800000" flipV="1">
          <a:off x="0" y="1097865"/>
          <a:ext cx="9584267" cy="2190509"/>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100000"/>
            </a:lnSpc>
            <a:spcBef>
              <a:spcPct val="0"/>
            </a:spcBef>
            <a:spcAft>
              <a:spcPts val="600"/>
            </a:spcAft>
            <a:buChar char="•"/>
          </a:pPr>
          <a:r>
            <a:rPr lang="en-US" sz="2200" b="0" kern="1200" dirty="0">
              <a:latin typeface="+mn-lt"/>
            </a:rPr>
            <a:t>Requires patience and understanding of the context and system.</a:t>
          </a:r>
        </a:p>
        <a:p>
          <a:pPr marL="228600" lvl="1" indent="-228600" algn="l" defTabSz="977900">
            <a:lnSpc>
              <a:spcPct val="100000"/>
            </a:lnSpc>
            <a:spcBef>
              <a:spcPct val="0"/>
            </a:spcBef>
            <a:spcAft>
              <a:spcPts val="600"/>
            </a:spcAft>
            <a:buChar char="•"/>
          </a:pPr>
          <a:r>
            <a:rPr lang="en-US" sz="2200" b="0" kern="1200" dirty="0">
              <a:latin typeface="+mn-lt"/>
            </a:rPr>
            <a:t>Learn to apply </a:t>
          </a:r>
          <a:r>
            <a:rPr lang="en-US" sz="2200" b="1" kern="1200" dirty="0">
              <a:latin typeface="+mn-lt"/>
            </a:rPr>
            <a:t>diplomatic wisdom</a:t>
          </a:r>
          <a:r>
            <a:rPr lang="en-US" sz="2200" b="0" kern="1200" dirty="0">
              <a:latin typeface="+mn-lt"/>
            </a:rPr>
            <a:t>!</a:t>
          </a:r>
        </a:p>
        <a:p>
          <a:pPr marL="228600" lvl="1" indent="-228600" algn="l" defTabSz="977900">
            <a:lnSpc>
              <a:spcPct val="100000"/>
            </a:lnSpc>
            <a:spcBef>
              <a:spcPct val="0"/>
            </a:spcBef>
            <a:spcAft>
              <a:spcPts val="600"/>
            </a:spcAft>
            <a:buChar char="•"/>
          </a:pPr>
          <a:r>
            <a:rPr lang="en-US" sz="2200" b="0" kern="1200" dirty="0">
              <a:latin typeface="+mn-lt"/>
            </a:rPr>
            <a:t>Remember to consult the </a:t>
          </a:r>
          <a:r>
            <a:rPr lang="en-US" sz="2200" b="1" kern="1200" dirty="0">
              <a:latin typeface="+mn-lt"/>
              <a:cs typeface="Arial"/>
            </a:rPr>
            <a:t>International Committee of Medical Journal Edition (ICJME) </a:t>
          </a:r>
          <a:r>
            <a:rPr lang="en-US" sz="2200" b="0" kern="1200" dirty="0">
              <a:latin typeface="+mn-lt"/>
              <a:cs typeface="Arial"/>
            </a:rPr>
            <a:t>for authorship and discuss with your superiors.</a:t>
          </a:r>
          <a:endParaRPr lang="en-US" sz="2200" b="0" kern="1200" dirty="0">
            <a:latin typeface="+mn-lt"/>
          </a:endParaRPr>
        </a:p>
        <a:p>
          <a:pPr marL="228600" lvl="1" indent="-228600" algn="l" defTabSz="977900">
            <a:lnSpc>
              <a:spcPct val="100000"/>
            </a:lnSpc>
            <a:spcBef>
              <a:spcPct val="0"/>
            </a:spcBef>
            <a:spcAft>
              <a:spcPts val="600"/>
            </a:spcAft>
            <a:buChar char="•"/>
          </a:pPr>
          <a:r>
            <a:rPr lang="en-US" sz="2200" b="1" kern="1200" dirty="0">
              <a:latin typeface="+mn-lt"/>
            </a:rPr>
            <a:t>Choose your battles smartly</a:t>
          </a:r>
          <a:r>
            <a:rPr lang="en-US" sz="2200" b="0" kern="1200" dirty="0">
              <a:latin typeface="+mn-lt"/>
            </a:rPr>
            <a:t>!</a:t>
          </a:r>
        </a:p>
      </dsp:txBody>
      <dsp:txXfrm rot="-10800000">
        <a:off x="0" y="1097865"/>
        <a:ext cx="9584267" cy="21905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EA4AB-E992-2E4B-A3B6-6BDE086E4137}">
      <dsp:nvSpPr>
        <dsp:cNvPr id="0" name=""/>
        <dsp:cNvSpPr/>
      </dsp:nvSpPr>
      <dsp:spPr>
        <a:xfrm>
          <a:off x="0" y="0"/>
          <a:ext cx="10321871" cy="1008000"/>
        </a:xfrm>
        <a:prstGeom prst="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u="none" kern="1200" dirty="0">
              <a:latin typeface="+mn-lt"/>
              <a:cs typeface="Arial"/>
            </a:rPr>
            <a:t>CONFLICT OF INTEREST (COI)</a:t>
          </a:r>
          <a:endParaRPr lang="en-US" sz="2400" b="1" u="none" kern="1200" dirty="0">
            <a:latin typeface="+mn-lt"/>
          </a:endParaRPr>
        </a:p>
      </dsp:txBody>
      <dsp:txXfrm>
        <a:off x="0" y="0"/>
        <a:ext cx="10321871" cy="1008000"/>
      </dsp:txXfrm>
    </dsp:sp>
    <dsp:sp modelId="{5C6749CB-67E3-C946-BBEA-F185AE1BB2BC}">
      <dsp:nvSpPr>
        <dsp:cNvPr id="0" name=""/>
        <dsp:cNvSpPr/>
      </dsp:nvSpPr>
      <dsp:spPr>
        <a:xfrm rot="10800000" flipV="1">
          <a:off x="0" y="1014930"/>
          <a:ext cx="10321871" cy="3074399"/>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100000"/>
            </a:lnSpc>
            <a:spcBef>
              <a:spcPct val="0"/>
            </a:spcBef>
            <a:spcAft>
              <a:spcPts val="600"/>
            </a:spcAft>
            <a:buChar char="•"/>
          </a:pPr>
          <a:r>
            <a:rPr lang="en-US" sz="2000" b="0" kern="1200" dirty="0">
              <a:latin typeface="+mn-lt"/>
            </a:rPr>
            <a:t>Situations in which financial or other personal considerations may compromise, or have the appearance of compromising, a researcher's judgement in conducting or reporting research.</a:t>
          </a:r>
        </a:p>
        <a:p>
          <a:pPr marL="228600" lvl="1" indent="-228600" algn="l" defTabSz="889000">
            <a:lnSpc>
              <a:spcPct val="100000"/>
            </a:lnSpc>
            <a:spcBef>
              <a:spcPct val="0"/>
            </a:spcBef>
            <a:spcAft>
              <a:spcPts val="600"/>
            </a:spcAft>
            <a:buChar char="•"/>
          </a:pPr>
          <a:r>
            <a:rPr lang="en-US" sz="2000" b="0" i="0" u="none" kern="1200" dirty="0"/>
            <a:t>COI applies not only to authors but also peer reviewers, editors, and editorial board members of journals who must consider their COI when fulfilling their roles in the process of article review and publication and must disclose all relationship.</a:t>
          </a:r>
          <a:endParaRPr lang="en-US" sz="2000" b="0" kern="1200" dirty="0">
            <a:latin typeface="+mn-lt"/>
          </a:endParaRPr>
        </a:p>
        <a:p>
          <a:pPr marL="228600" lvl="1" indent="-228600" algn="l" defTabSz="889000">
            <a:lnSpc>
              <a:spcPct val="100000"/>
            </a:lnSpc>
            <a:spcBef>
              <a:spcPct val="0"/>
            </a:spcBef>
            <a:spcAft>
              <a:spcPts val="600"/>
            </a:spcAft>
            <a:buChar char="•"/>
          </a:pPr>
          <a:r>
            <a:rPr lang="en-US" sz="2000" b="0" kern="1200" dirty="0">
              <a:latin typeface="+mn-lt"/>
            </a:rPr>
            <a:t>Journals require a COI statement from authors =&gt; </a:t>
          </a:r>
          <a:r>
            <a:rPr lang="en-US" sz="2000" b="0" i="0" u="none" kern="1200" dirty="0"/>
            <a:t>A COI statement usually includes all sources of financial support (e.g., sponsor, grant number), other support for the study (such as collecting, analyzing, or interpreting data), writing or revising the manuscript, or any factor that will limit in the future the researcher’s findings.</a:t>
          </a:r>
          <a:endParaRPr lang="en-US" sz="2000" b="0" kern="1200" dirty="0">
            <a:latin typeface="+mn-lt"/>
          </a:endParaRPr>
        </a:p>
      </dsp:txBody>
      <dsp:txXfrm rot="-10800000">
        <a:off x="0" y="1014930"/>
        <a:ext cx="10321871" cy="30743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38" tIns="45719" rIns="91438" bIns="45719" rtlCol="0"/>
          <a:lstStyle>
            <a:lvl1pPr algn="r">
              <a:defRPr sz="1200"/>
            </a:lvl1pPr>
          </a:lstStyle>
          <a:p>
            <a:fld id="{67F5253C-9A75-AF46-ACEE-EAEE5B05D801}" type="datetimeFigureOut">
              <a:rPr lang="en-US" smtClean="0"/>
              <a:pPr/>
              <a:t>11/13/24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8" tIns="45719" rIns="91438" bIns="45719" rtlCol="0" anchor="b"/>
          <a:lstStyle>
            <a:lvl1pPr algn="r">
              <a:defRPr sz="1200"/>
            </a:lvl1pPr>
          </a:lstStyle>
          <a:p>
            <a:fld id="{D1A940B9-CD79-EF4A-961D-7F81D59A9659}" type="slidenum">
              <a:rPr lang="en-US" smtClean="0"/>
              <a:pPr/>
              <a:t>‹#›</a:t>
            </a:fld>
            <a:endParaRPr lang="en-US"/>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8" tIns="45719" rIns="91438" bIns="45719" rtlCol="0"/>
          <a:lstStyle>
            <a:lvl1pPr algn="r">
              <a:defRPr sz="1200"/>
            </a:lvl1pPr>
          </a:lstStyle>
          <a:p>
            <a:fld id="{6B0B5A0C-4C94-FA4D-AE3B-06DAC0064AF4}" type="datetimeFigureOut">
              <a:rPr lang="en-US" smtClean="0"/>
              <a:pPr/>
              <a:t>11/13/24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38" tIns="45719" rIns="91438" bIns="45719"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8" tIns="45719" rIns="91438" bIns="457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8" tIns="45719" rIns="91438" bIns="45719" rtlCol="0" anchor="b"/>
          <a:lstStyle>
            <a:lvl1pPr algn="r">
              <a:defRPr sz="1200"/>
            </a:lvl1pPr>
          </a:lstStyle>
          <a:p>
            <a:fld id="{DD154D62-D7A5-D248-8B93-7A8623E1000B}" type="slidenum">
              <a:rPr lang="en-US" smtClean="0"/>
              <a:pPr/>
              <a:t>‹#›</a:t>
            </a:fld>
            <a:endParaRPr lang="en-US"/>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uppublishing.com/early-career-researcher-hub/writing-in-a-second-language"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amazon.com/Scientific-Writing-Second-Language-ebook/dp/B09MZGQL5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1</a:t>
            </a:fld>
            <a:endParaRPr lang="en-US" dirty="0"/>
          </a:p>
        </p:txBody>
      </p:sp>
    </p:spTree>
    <p:extLst>
      <p:ext uri="{BB962C8B-B14F-4D97-AF65-F5344CB8AC3E}">
        <p14:creationId xmlns:p14="http://schemas.microsoft.com/office/powerpoint/2010/main" val="3931349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154D62-D7A5-D248-8B93-7A8623E1000B}" type="slidenum">
              <a:rPr lang="en-US" smtClean="0"/>
              <a:pPr/>
              <a:t>15</a:t>
            </a:fld>
            <a:endParaRPr lang="en-US"/>
          </a:p>
        </p:txBody>
      </p:sp>
    </p:spTree>
    <p:extLst>
      <p:ext uri="{BB962C8B-B14F-4D97-AF65-F5344CB8AC3E}">
        <p14:creationId xmlns:p14="http://schemas.microsoft.com/office/powerpoint/2010/main" val="118438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3</a:t>
            </a:fld>
            <a:endParaRPr lang="en-US" dirty="0"/>
          </a:p>
        </p:txBody>
      </p:sp>
    </p:spTree>
    <p:extLst>
      <p:ext uri="{BB962C8B-B14F-4D97-AF65-F5344CB8AC3E}">
        <p14:creationId xmlns:p14="http://schemas.microsoft.com/office/powerpoint/2010/main" val="1306831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r>
              <a:rPr lang="en-US" dirty="0"/>
              <a:t>"Life Sciences Research and Scientific Writing" (</a:t>
            </a:r>
            <a:r>
              <a:rPr lang="en-US" dirty="0" err="1"/>
              <a:t>ter</a:t>
            </a:r>
            <a:r>
              <a:rPr lang="en-US" dirty="0"/>
              <a:t> Kuile, 2024)</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0" dirty="0"/>
              <a:t>LSIL Blog “</a:t>
            </a:r>
            <a:r>
              <a:rPr lang="en-US" sz="1800" b="0" kern="100" dirty="0">
                <a:effectLst/>
                <a:latin typeface="Aptos" panose="020B0004020202020204" pitchFamily="34" charset="0"/>
                <a:ea typeface="Aptos" panose="020B0004020202020204" pitchFamily="34" charset="0"/>
                <a:cs typeface="Times New Roman" panose="02020603050405020304" pitchFamily="18" charset="0"/>
              </a:rPr>
              <a:t>Authorship Guidelines in Research Collaboration”</a:t>
            </a:r>
            <a:endParaRPr lang="en-US" b="0" dirty="0"/>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4</a:t>
            </a:fld>
            <a:endParaRPr lang="en-US"/>
          </a:p>
        </p:txBody>
      </p:sp>
    </p:spTree>
    <p:extLst>
      <p:ext uri="{BB962C8B-B14F-4D97-AF65-F5344CB8AC3E}">
        <p14:creationId xmlns:p14="http://schemas.microsoft.com/office/powerpoint/2010/main" val="3129758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Source: "How can I publish open access when I can't afford the fees?" (Forrester, 2024)</a:t>
            </a:r>
          </a:p>
        </p:txBody>
      </p:sp>
      <p:sp>
        <p:nvSpPr>
          <p:cNvPr id="4" name="Slide Number Placeholder 3"/>
          <p:cNvSpPr>
            <a:spLocks noGrp="1"/>
          </p:cNvSpPr>
          <p:nvPr>
            <p:ph type="sldNum" sz="quarter" idx="5"/>
          </p:nvPr>
        </p:nvSpPr>
        <p:spPr/>
        <p:txBody>
          <a:bodyPr/>
          <a:lstStyle/>
          <a:p>
            <a:fld id="{DD154D62-D7A5-D248-8B93-7A8623E1000B}" type="slidenum">
              <a:rPr lang="en-US" smtClean="0"/>
              <a:pPr/>
              <a:t>5</a:t>
            </a:fld>
            <a:endParaRPr lang="en-US"/>
          </a:p>
        </p:txBody>
      </p:sp>
    </p:spTree>
    <p:extLst>
      <p:ext uri="{BB962C8B-B14F-4D97-AF65-F5344CB8AC3E}">
        <p14:creationId xmlns:p14="http://schemas.microsoft.com/office/powerpoint/2010/main" val="136535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ea typeface="Calibri"/>
                <a:cs typeface="Calibri"/>
              </a:rPr>
              <a:t>Sources: </a:t>
            </a:r>
          </a:p>
          <a:p>
            <a:pPr algn="l"/>
            <a:r>
              <a:rPr lang="en-US" dirty="0">
                <a:ea typeface="Calibri"/>
                <a:cs typeface="Calibri"/>
              </a:rPr>
              <a:t>"</a:t>
            </a:r>
            <a:r>
              <a:rPr lang="en-US" dirty="0">
                <a:ea typeface="Calibri"/>
                <a:cs typeface="Calibri"/>
                <a:hlinkClick r:id="rId3"/>
              </a:rPr>
              <a:t>Writing an article in a second language: guide</a:t>
            </a:r>
            <a:r>
              <a:rPr lang="en-US" dirty="0">
                <a:ea typeface="Calibri"/>
                <a:cs typeface="Calibri"/>
              </a:rPr>
              <a:t>" (Edinburgh University Press)(free)</a:t>
            </a:r>
            <a:endParaRPr lang="en-US" dirty="0"/>
          </a:p>
          <a:p>
            <a:r>
              <a:rPr lang="en-US" dirty="0">
                <a:ea typeface="Calibri"/>
                <a:cs typeface="Calibri"/>
              </a:rPr>
              <a:t>"</a:t>
            </a:r>
            <a:r>
              <a:rPr lang="en-US" dirty="0">
                <a:ea typeface="Calibri"/>
                <a:cs typeface="Calibri"/>
                <a:hlinkClick r:id="rId4"/>
              </a:rPr>
              <a:t>Scientific Writing in a Second Language</a:t>
            </a:r>
            <a:r>
              <a:rPr lang="en-US" dirty="0">
                <a:ea typeface="Calibri"/>
                <a:cs typeface="Calibri"/>
              </a:rPr>
              <a:t>" ($$)</a:t>
            </a:r>
          </a:p>
        </p:txBody>
      </p:sp>
      <p:sp>
        <p:nvSpPr>
          <p:cNvPr id="4" name="Slide Number Placeholder 3"/>
          <p:cNvSpPr>
            <a:spLocks noGrp="1"/>
          </p:cNvSpPr>
          <p:nvPr>
            <p:ph type="sldNum" sz="quarter" idx="5"/>
          </p:nvPr>
        </p:nvSpPr>
        <p:spPr/>
        <p:txBody>
          <a:bodyPr/>
          <a:lstStyle/>
          <a:p>
            <a:fld id="{DD154D62-D7A5-D248-8B93-7A8623E1000B}" type="slidenum">
              <a:rPr lang="en-US" smtClean="0"/>
              <a:pPr/>
              <a:t>6</a:t>
            </a:fld>
            <a:endParaRPr lang="en-US"/>
          </a:p>
        </p:txBody>
      </p:sp>
    </p:spTree>
    <p:extLst>
      <p:ext uri="{BB962C8B-B14F-4D97-AF65-F5344CB8AC3E}">
        <p14:creationId xmlns:p14="http://schemas.microsoft.com/office/powerpoint/2010/main" val="1065194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8</a:t>
            </a:fld>
            <a:endParaRPr lang="en-US"/>
          </a:p>
        </p:txBody>
      </p:sp>
    </p:spTree>
    <p:extLst>
      <p:ext uri="{BB962C8B-B14F-4D97-AF65-F5344CB8AC3E}">
        <p14:creationId xmlns:p14="http://schemas.microsoft.com/office/powerpoint/2010/main" val="1583962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9</a:t>
            </a:fld>
            <a:endParaRPr lang="en-US"/>
          </a:p>
        </p:txBody>
      </p:sp>
    </p:spTree>
    <p:extLst>
      <p:ext uri="{BB962C8B-B14F-4D97-AF65-F5344CB8AC3E}">
        <p14:creationId xmlns:p14="http://schemas.microsoft.com/office/powerpoint/2010/main" val="620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11</a:t>
            </a:fld>
            <a:endParaRPr lang="en-US"/>
          </a:p>
        </p:txBody>
      </p:sp>
    </p:spTree>
    <p:extLst>
      <p:ext uri="{BB962C8B-B14F-4D97-AF65-F5344CB8AC3E}">
        <p14:creationId xmlns:p14="http://schemas.microsoft.com/office/powerpoint/2010/main" val="316323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12</a:t>
            </a:fld>
            <a:endParaRPr lang="en-US"/>
          </a:p>
        </p:txBody>
      </p:sp>
    </p:spTree>
    <p:extLst>
      <p:ext uri="{BB962C8B-B14F-4D97-AF65-F5344CB8AC3E}">
        <p14:creationId xmlns:p14="http://schemas.microsoft.com/office/powerpoint/2010/main" val="22808322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8" Type="http://schemas.openxmlformats.org/officeDocument/2006/relationships/hyperlink" Target="https://www.linkedin.com/company/52130220/" TargetMode="External"/><Relationship Id="rId3" Type="http://schemas.openxmlformats.org/officeDocument/2006/relationships/hyperlink" Target="mailto:livestock-lab@ufl.edu" TargetMode="External"/><Relationship Id="rId7" Type="http://schemas.openxmlformats.org/officeDocument/2006/relationships/image" Target="../media/image6.jpeg"/><Relationship Id="rId2" Type="http://schemas.openxmlformats.org/officeDocument/2006/relationships/hyperlink" Target="https://livestocklab.ifas.ufl.edu/" TargetMode="External"/><Relationship Id="rId1" Type="http://schemas.openxmlformats.org/officeDocument/2006/relationships/slideMaster" Target="../slideMasters/slideMaster2.xml"/><Relationship Id="rId6" Type="http://schemas.openxmlformats.org/officeDocument/2006/relationships/hyperlink" Target="https://twitter.com/livestock_lab" TargetMode="External"/><Relationship Id="rId11" Type="http://schemas.openxmlformats.org/officeDocument/2006/relationships/image" Target="../media/image8.png"/><Relationship Id="rId5" Type="http://schemas.openxmlformats.org/officeDocument/2006/relationships/image" Target="../media/image5.jpeg"/><Relationship Id="rId10" Type="http://schemas.openxmlformats.org/officeDocument/2006/relationships/hyperlink" Target="https://www.youtube.com/channel/UCxaUOtFzMZ8eFysKHzQ70Pg" TargetMode="External"/><Relationship Id="rId4" Type="http://schemas.openxmlformats.org/officeDocument/2006/relationships/hyperlink" Target="https://www.facebook.com/LivestockLab" TargetMode="External"/><Relationship Id="rId9"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extBox 9"/>
          <p:cNvSpPr txBox="1"/>
          <p:nvPr userDrawn="1"/>
        </p:nvSpPr>
        <p:spPr>
          <a:xfrm>
            <a:off x="478344" y="6611159"/>
            <a:ext cx="9634699" cy="230832"/>
          </a:xfrm>
          <a:prstGeom prst="rect">
            <a:avLst/>
          </a:prstGeom>
          <a:noFill/>
          <a:ln w="12700" cap="sq" cmpd="sng">
            <a:noFill/>
            <a:prstDash val="solid"/>
          </a:ln>
        </p:spPr>
        <p:txBody>
          <a:bodyPr wrap="square" rtlCol="0" anchor="t" anchorCtr="0">
            <a:spAutoFit/>
          </a:bodyPr>
          <a:lstStyle/>
          <a:p>
            <a:r>
              <a:rPr lang="en-US" sz="900" b="0" i="1">
                <a:solidFill>
                  <a:schemeClr val="bg1"/>
                </a:solidFill>
                <a:latin typeface="Arial"/>
                <a:cs typeface="Arial"/>
              </a:rPr>
              <a:t>Photo</a:t>
            </a:r>
            <a:r>
              <a:rPr lang="en-US" sz="900" b="0" i="1" baseline="0">
                <a:solidFill>
                  <a:schemeClr val="bg1"/>
                </a:solidFill>
                <a:latin typeface="Arial"/>
                <a:cs typeface="Arial"/>
              </a:rPr>
              <a:t> Credit Goes Here</a:t>
            </a:r>
            <a:endParaRPr lang="en-US" sz="900" b="0" i="1">
              <a:solidFill>
                <a:schemeClr val="bg1"/>
              </a:solidFill>
              <a:latin typeface="Arial"/>
              <a:cs typeface="Arial"/>
            </a:endParaRPr>
          </a:p>
        </p:txBody>
      </p:sp>
      <p:sp>
        <p:nvSpPr>
          <p:cNvPr id="15" name="Text Placeholder 14"/>
          <p:cNvSpPr>
            <a:spLocks noGrp="1"/>
          </p:cNvSpPr>
          <p:nvPr>
            <p:ph type="body" sz="quarter" idx="12" hasCustomPrompt="1"/>
          </p:nvPr>
        </p:nvSpPr>
        <p:spPr>
          <a:xfrm>
            <a:off x="617142" y="5723098"/>
            <a:ext cx="6697133" cy="260350"/>
          </a:xfrm>
          <a:prstGeom prst="rect">
            <a:avLst/>
          </a:prstGeom>
        </p:spPr>
        <p:txBody>
          <a:bodyPr/>
          <a:lstStyle>
            <a:lvl1pPr marL="0" indent="0">
              <a:buNone/>
              <a:defRPr sz="1000" i="1" baseline="0">
                <a:solidFill>
                  <a:schemeClr val="bg1"/>
                </a:solidFill>
                <a:latin typeface="+mj-lt"/>
                <a:cs typeface="Arial" panose="020B0604020202020204" pitchFamily="34" charset="0"/>
              </a:defRPr>
            </a:lvl1pPr>
          </a:lstStyle>
          <a:p>
            <a:pPr lvl="0"/>
            <a:r>
              <a:rPr lang="en-US"/>
              <a:t>Photo credit: Name/Organization</a:t>
            </a:r>
          </a:p>
        </p:txBody>
      </p:sp>
      <p:sp>
        <p:nvSpPr>
          <p:cNvPr id="17" name="Text Placeholder 16"/>
          <p:cNvSpPr>
            <a:spLocks noGrp="1"/>
          </p:cNvSpPr>
          <p:nvPr>
            <p:ph type="body" sz="quarter" idx="13" hasCustomPrompt="1"/>
          </p:nvPr>
        </p:nvSpPr>
        <p:spPr>
          <a:xfrm>
            <a:off x="603252" y="5175082"/>
            <a:ext cx="10915649" cy="268287"/>
          </a:xfrm>
          <a:prstGeom prst="rect">
            <a:avLst/>
          </a:prstGeom>
        </p:spPr>
        <p:txBody>
          <a:bodyPr/>
          <a:lstStyle>
            <a:lvl1pPr marL="0" indent="0">
              <a:buNone/>
              <a:defRPr sz="1500" b="1" baseline="0">
                <a:solidFill>
                  <a:schemeClr val="bg1"/>
                </a:solidFill>
                <a:latin typeface="+mj-lt"/>
                <a:cs typeface="Arial" panose="020B0604020202020204" pitchFamily="34" charset="0"/>
              </a:defRPr>
            </a:lvl1pPr>
          </a:lstStyle>
          <a:p>
            <a:pPr lvl="0"/>
            <a:r>
              <a:rPr lang="en-US"/>
              <a:t>Subhead goes here</a:t>
            </a:r>
          </a:p>
        </p:txBody>
      </p:sp>
      <p:sp>
        <p:nvSpPr>
          <p:cNvPr id="19" name="Text Placeholder 18"/>
          <p:cNvSpPr>
            <a:spLocks noGrp="1"/>
          </p:cNvSpPr>
          <p:nvPr>
            <p:ph type="body" sz="quarter" idx="14" hasCustomPrompt="1"/>
          </p:nvPr>
        </p:nvSpPr>
        <p:spPr>
          <a:xfrm>
            <a:off x="1362457" y="3829050"/>
            <a:ext cx="9453033" cy="1195388"/>
          </a:xfrm>
          <a:prstGeom prst="rect">
            <a:avLst/>
          </a:prstGeom>
        </p:spPr>
        <p:txBody>
          <a:bodyPr/>
          <a:lstStyle>
            <a:lvl1pPr marL="0" indent="0" algn="ctr">
              <a:buNone/>
              <a:defRPr sz="3400" baseline="0">
                <a:solidFill>
                  <a:schemeClr val="bg1">
                    <a:lumMod val="85000"/>
                  </a:schemeClr>
                </a:solidFill>
                <a:latin typeface="+mj-lt"/>
                <a:cs typeface="Arial" panose="020B0604020202020204" pitchFamily="34" charset="0"/>
              </a:defRPr>
            </a:lvl1pPr>
          </a:lstStyle>
          <a:p>
            <a:pPr lvl="0"/>
            <a:r>
              <a:rPr lang="en-US" dirty="0"/>
              <a:t>TITLE OF PRESENTATION GOES HERE AND HERE</a:t>
            </a:r>
          </a:p>
        </p:txBody>
      </p:sp>
      <p:pic>
        <p:nvPicPr>
          <p:cNvPr id="11" name="Picture 10" descr="horizontal RGB white.eps">
            <a:extLst>
              <a:ext uri="{FF2B5EF4-FFF2-40B4-BE49-F238E27FC236}">
                <a16:creationId xmlns:a16="http://schemas.microsoft.com/office/drawing/2014/main" id="{A040256C-6B5E-4EC8-B0B4-CADE4257D5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spTree>
    <p:extLst>
      <p:ext uri="{BB962C8B-B14F-4D97-AF65-F5344CB8AC3E}">
        <p14:creationId xmlns:p14="http://schemas.microsoft.com/office/powerpoint/2010/main" val="209962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67309" y="994016"/>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dirty="0"/>
              <a:t>HEADER HERE</a:t>
            </a:r>
          </a:p>
        </p:txBody>
      </p:sp>
      <p:sp>
        <p:nvSpPr>
          <p:cNvPr id="8" name="Text Placeholder 7"/>
          <p:cNvSpPr>
            <a:spLocks noGrp="1"/>
          </p:cNvSpPr>
          <p:nvPr>
            <p:ph type="body" sz="quarter" idx="10"/>
          </p:nvPr>
        </p:nvSpPr>
        <p:spPr>
          <a:xfrm>
            <a:off x="817034" y="2087563"/>
            <a:ext cx="10801351" cy="3291840"/>
          </a:xfrm>
          <a:prstGeom prst="rect">
            <a:avLst/>
          </a:prstGeom>
        </p:spPr>
        <p:txBody>
          <a:bodyPr/>
          <a:lstStyle>
            <a:lvl1pPr marL="0" indent="0">
              <a:buNone/>
              <a:defRPr sz="1800">
                <a:latin typeface="+mj-lt"/>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108939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609600" y="975969"/>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4" name="Text Placeholder 7"/>
          <p:cNvSpPr>
            <a:spLocks noGrp="1"/>
          </p:cNvSpPr>
          <p:nvPr>
            <p:ph type="body" sz="quarter" idx="10"/>
          </p:nvPr>
        </p:nvSpPr>
        <p:spPr>
          <a:xfrm>
            <a:off x="817034" y="2087563"/>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a:p>
            <a:pPr lvl="0"/>
            <a:endParaRPr lang="en-US" dirty="0"/>
          </a:p>
          <a:p>
            <a:pPr lvl="0"/>
            <a:endParaRPr lang="en-US" dirty="0"/>
          </a:p>
        </p:txBody>
      </p:sp>
    </p:spTree>
    <p:extLst>
      <p:ext uri="{BB962C8B-B14F-4D97-AF65-F5344CB8AC3E}">
        <p14:creationId xmlns:p14="http://schemas.microsoft.com/office/powerpoint/2010/main" val="85799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587036" y="1025746"/>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hasCustomPrompt="1"/>
          </p:nvPr>
        </p:nvSpPr>
        <p:spPr>
          <a:xfrm>
            <a:off x="817034" y="2388787"/>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sz="1800">
                <a:latin typeface="+mj-lt"/>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1"/>
            <a:endParaRPr lang="en-US" dirty="0"/>
          </a:p>
          <a:p>
            <a:pPr lvl="0"/>
            <a:endParaRPr lang="en-US" dirty="0"/>
          </a:p>
          <a:p>
            <a:pPr lvl="0"/>
            <a:endParaRPr lang="en-US" dirty="0"/>
          </a:p>
          <a:p>
            <a:pPr lvl="0"/>
            <a:endParaRPr lang="en-US" dirty="0"/>
          </a:p>
        </p:txBody>
      </p:sp>
      <p:sp>
        <p:nvSpPr>
          <p:cNvPr id="14" name="Text Placeholder 13"/>
          <p:cNvSpPr>
            <a:spLocks noGrp="1"/>
          </p:cNvSpPr>
          <p:nvPr>
            <p:ph type="body" sz="quarter" idx="11" hasCustomPrompt="1"/>
          </p:nvPr>
        </p:nvSpPr>
        <p:spPr>
          <a:xfrm>
            <a:off x="688636" y="1903414"/>
            <a:ext cx="10871200" cy="452437"/>
          </a:xfrm>
          <a:prstGeom prst="rect">
            <a:avLst/>
          </a:prstGeom>
        </p:spPr>
        <p:txBody>
          <a:bodyPr/>
          <a:lstStyle>
            <a:lvl1pPr marL="0" indent="0">
              <a:buNone/>
              <a:defRPr sz="2100" b="1" baseline="0">
                <a:solidFill>
                  <a:srgbClr val="D37D28"/>
                </a:solidFill>
                <a:latin typeface="+mj-lt"/>
                <a:cs typeface="Arial" panose="020B0604020202020204" pitchFamily="34" charset="0"/>
              </a:defRPr>
            </a:lvl1pPr>
          </a:lstStyle>
          <a:p>
            <a:pPr lvl="0"/>
            <a:r>
              <a:rPr lang="en-US"/>
              <a:t>Subhead goes here</a:t>
            </a:r>
          </a:p>
        </p:txBody>
      </p:sp>
    </p:spTree>
    <p:extLst>
      <p:ext uri="{BB962C8B-B14F-4D97-AF65-F5344CB8AC3E}">
        <p14:creationId xmlns:p14="http://schemas.microsoft.com/office/powerpoint/2010/main" val="274948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branded blank">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7AAFA914-09EE-4430-8FE2-557CCA2DD512}"/>
              </a:ext>
            </a:extLst>
          </p:cNvPr>
          <p:cNvSpPr txBox="1">
            <a:spLocks noChangeArrowheads="1"/>
          </p:cNvSpPr>
          <p:nvPr/>
        </p:nvSpPr>
        <p:spPr bwMode="auto">
          <a:xfrm>
            <a:off x="923925" y="4929943"/>
            <a:ext cx="10344150" cy="9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lnSpc>
                <a:spcPct val="107000"/>
              </a:lnSpc>
              <a:spcAft>
                <a:spcPts val="800"/>
              </a:spcAft>
            </a:pPr>
            <a:r>
              <a:rPr lang="en-US" altLang="en-US" sz="1200" b="1">
                <a:ea typeface="Calibri" panose="020F0502020204030204" pitchFamily="34" charset="0"/>
                <a:cs typeface="Mangal" panose="02040503050203030202" pitchFamily="18" charset="0"/>
              </a:rPr>
              <a:t>Disclaimer</a:t>
            </a:r>
          </a:p>
          <a:p>
            <a:pPr marL="0" marR="0" algn="ctr">
              <a:spcBef>
                <a:spcPts val="0"/>
              </a:spcBef>
              <a:spcAft>
                <a:spcPts val="0"/>
              </a:spcAft>
            </a:pPr>
            <a:r>
              <a:rPr lang="en-US" sz="1200">
                <a:effectLst/>
                <a:latin typeface="Gill Sans MT" panose="020B0502020104020203" pitchFamily="34" charset="0"/>
                <a:ea typeface="Times New Roman" panose="02020603050405020304" pitchFamily="18" charset="0"/>
              </a:rPr>
              <a:t>This work was funded in whole or part by the United States Agency for International Development (USAID) Bureau for Resilience, Environment and Food Security under Agreement # AID-OAA-L-15-00003 as part of Feed the Future Innovation Lab for Livestock Systems.  Additional funding was received from Bill &amp; Melinda Gates Foundation OPP#060115.  Any opinions, findings, conclusions, or recommendations expressed here are those of the authors alone.</a:t>
            </a:r>
            <a:endParaRPr lang="en-US" sz="1200">
              <a:effectLst/>
              <a:latin typeface="Courier New" panose="02070309020205020404" pitchFamily="49" charset="0"/>
              <a:ea typeface="Times New Roman" panose="02020603050405020304" pitchFamily="18" charset="0"/>
            </a:endParaRPr>
          </a:p>
        </p:txBody>
      </p:sp>
      <p:sp>
        <p:nvSpPr>
          <p:cNvPr id="5" name="TextBox 9">
            <a:extLst>
              <a:ext uri="{FF2B5EF4-FFF2-40B4-BE49-F238E27FC236}">
                <a16:creationId xmlns:a16="http://schemas.microsoft.com/office/drawing/2014/main" id="{AF96104C-3E8B-4D4B-A961-4209305756C0}"/>
              </a:ext>
            </a:extLst>
          </p:cNvPr>
          <p:cNvSpPr txBox="1">
            <a:spLocks noChangeArrowheads="1"/>
          </p:cNvSpPr>
          <p:nvPr/>
        </p:nvSpPr>
        <p:spPr bwMode="auto">
          <a:xfrm>
            <a:off x="2774433" y="2070043"/>
            <a:ext cx="60991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algn="ctr" eaLnBrk="1" hangingPunct="1"/>
            <a:r>
              <a:rPr lang="en-US" altLang="en-US" sz="1600" b="1"/>
              <a:t>Feed the Future Innovation Lab for Livestock Systems</a:t>
            </a:r>
          </a:p>
          <a:p>
            <a:pPr algn="ctr" eaLnBrk="1" hangingPunct="1"/>
            <a:r>
              <a:rPr lang="en-US" altLang="en-US" sz="1600">
                <a:hlinkClick r:id="rId2"/>
              </a:rPr>
              <a:t>https://livestocklab.ifas.ufl.edu/</a:t>
            </a:r>
            <a:r>
              <a:rPr lang="en-US" altLang="en-US" sz="1600"/>
              <a:t> </a:t>
            </a:r>
          </a:p>
          <a:p>
            <a:pPr algn="ctr" eaLnBrk="1" hangingPunct="1"/>
            <a:r>
              <a:rPr lang="en-US" altLang="en-US" sz="1600"/>
              <a:t>(Subscribe to newsletter)</a:t>
            </a:r>
          </a:p>
          <a:p>
            <a:pPr algn="ctr" eaLnBrk="1" hangingPunct="1"/>
            <a:endParaRPr lang="en-US" altLang="en-US" sz="1600"/>
          </a:p>
          <a:p>
            <a:pPr algn="ctr" eaLnBrk="1" hangingPunct="1"/>
            <a:r>
              <a:rPr lang="en-US" altLang="en-US" sz="1600">
                <a:hlinkClick r:id="rId3"/>
              </a:rPr>
              <a:t>livestock-lab@ufl.edu</a:t>
            </a:r>
            <a:endParaRPr lang="en-US" altLang="en-US" sz="1600"/>
          </a:p>
          <a:p>
            <a:pPr algn="ctr" eaLnBrk="1" hangingPunct="1"/>
            <a:r>
              <a:rPr lang="en-US" altLang="en-US" sz="1600"/>
              <a:t>(Send questions or comments)</a:t>
            </a:r>
          </a:p>
        </p:txBody>
      </p:sp>
      <p:sp>
        <p:nvSpPr>
          <p:cNvPr id="6" name="AutoShape 7">
            <a:hlinkClick r:id="rId4"/>
            <a:extLst>
              <a:ext uri="{FF2B5EF4-FFF2-40B4-BE49-F238E27FC236}">
                <a16:creationId xmlns:a16="http://schemas.microsoft.com/office/drawing/2014/main" id="{DB1668D6-5A6B-4D69-AFFB-732D63E8EF57}"/>
              </a:ext>
            </a:extLst>
          </p:cNvPr>
          <p:cNvSpPr>
            <a:spLocks noChangeAspect="1" noChangeArrowheads="1"/>
          </p:cNvSpPr>
          <p:nvPr/>
        </p:nvSpPr>
        <p:spPr bwMode="auto">
          <a:xfrm>
            <a:off x="596900" y="3509963"/>
            <a:ext cx="225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US" altLang="en-US"/>
          </a:p>
        </p:txBody>
      </p:sp>
      <p:grpSp>
        <p:nvGrpSpPr>
          <p:cNvPr id="2" name="Group 1">
            <a:extLst>
              <a:ext uri="{FF2B5EF4-FFF2-40B4-BE49-F238E27FC236}">
                <a16:creationId xmlns:a16="http://schemas.microsoft.com/office/drawing/2014/main" id="{0D7F246E-5365-A193-FBC9-A8C6E0CDF2E7}"/>
              </a:ext>
            </a:extLst>
          </p:cNvPr>
          <p:cNvGrpSpPr/>
          <p:nvPr userDrawn="1"/>
        </p:nvGrpSpPr>
        <p:grpSpPr>
          <a:xfrm>
            <a:off x="4267785" y="4118135"/>
            <a:ext cx="2717800" cy="333375"/>
            <a:chOff x="4232275" y="3482975"/>
            <a:chExt cx="2717800" cy="333375"/>
          </a:xfrm>
        </p:grpSpPr>
        <p:pic>
          <p:nvPicPr>
            <p:cNvPr id="7" name="Picture 27">
              <a:hlinkClick r:id="rId4"/>
              <a:extLst>
                <a:ext uri="{FF2B5EF4-FFF2-40B4-BE49-F238E27FC236}">
                  <a16:creationId xmlns:a16="http://schemas.microsoft.com/office/drawing/2014/main" id="{882EDCEB-5A6A-4757-B981-1549D14510DD}"/>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232275"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8">
              <a:hlinkClick r:id="rId6"/>
              <a:extLst>
                <a:ext uri="{FF2B5EF4-FFF2-40B4-BE49-F238E27FC236}">
                  <a16:creationId xmlns:a16="http://schemas.microsoft.com/office/drawing/2014/main" id="{097A1069-56D6-4DF0-8B04-31A52D80E502}"/>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4827588"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9">
              <a:hlinkClick r:id="rId8"/>
              <a:extLst>
                <a:ext uri="{FF2B5EF4-FFF2-40B4-BE49-F238E27FC236}">
                  <a16:creationId xmlns:a16="http://schemas.microsoft.com/office/drawing/2014/main" id="{E40A85CA-763A-4A30-BA49-7F47D307C54F}"/>
                </a:ext>
              </a:extLst>
            </p:cNvPr>
            <p:cNvPicPr>
              <a:picLocks noChangeAspect="1" noChangeArrowheads="1"/>
            </p:cNvPicPr>
            <p:nvPr/>
          </p:nvPicPr>
          <p:blipFill>
            <a:blip r:embed="rId9">
              <a:extLst>
                <a:ext uri="{28A0092B-C50C-407E-A947-70E740481C1C}">
                  <a14:useLocalDpi xmlns:a14="http://schemas.microsoft.com/office/drawing/2010/main"/>
                </a:ext>
              </a:extLst>
            </a:blip>
            <a:srcRect/>
            <a:stretch>
              <a:fillRect/>
            </a:stretch>
          </p:blipFill>
          <p:spPr bwMode="auto">
            <a:xfrm>
              <a:off x="5413375" y="3482975"/>
              <a:ext cx="306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0">
              <a:hlinkClick r:id="rId10"/>
              <a:extLst>
                <a:ext uri="{FF2B5EF4-FFF2-40B4-BE49-F238E27FC236}">
                  <a16:creationId xmlns:a16="http://schemas.microsoft.com/office/drawing/2014/main" id="{3511D2C1-C63D-4550-934C-CE126199E97B}"/>
                </a:ext>
              </a:extLst>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6005513" y="3508375"/>
              <a:ext cx="9445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itle 1"/>
          <p:cNvSpPr>
            <a:spLocks noGrp="1"/>
          </p:cNvSpPr>
          <p:nvPr>
            <p:ph type="title"/>
          </p:nvPr>
        </p:nvSpPr>
        <p:spPr bwMode="auto">
          <a:xfrm>
            <a:off x="597388" y="1156442"/>
            <a:ext cx="1034307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p>
        </p:txBody>
      </p:sp>
    </p:spTree>
    <p:extLst>
      <p:ext uri="{BB962C8B-B14F-4D97-AF65-F5344CB8AC3E}">
        <p14:creationId xmlns:p14="http://schemas.microsoft.com/office/powerpoint/2010/main" val="125313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97388" y="1156442"/>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dirty="0"/>
              <a:t>HEADER HERE</a:t>
            </a:r>
          </a:p>
        </p:txBody>
      </p:sp>
    </p:spTree>
    <p:extLst>
      <p:ext uri="{BB962C8B-B14F-4D97-AF65-F5344CB8AC3E}">
        <p14:creationId xmlns:p14="http://schemas.microsoft.com/office/powerpoint/2010/main" val="373931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53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71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5102420"/>
            <a:ext cx="12192000" cy="846688"/>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Rectangle 6"/>
          <p:cNvSpPr/>
          <p:nvPr userDrawn="1"/>
        </p:nvSpPr>
        <p:spPr>
          <a:xfrm>
            <a:off x="0" y="-1"/>
            <a:ext cx="12192000" cy="1058305"/>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1" name="Picture 10" descr="horizontal RGB white.eps">
            <a:extLst>
              <a:ext uri="{FF2B5EF4-FFF2-40B4-BE49-F238E27FC236}">
                <a16:creationId xmlns:a16="http://schemas.microsoft.com/office/drawing/2014/main" id="{A756DF2B-1226-453C-A79C-1D54EEB2A1C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pic>
        <p:nvPicPr>
          <p:cNvPr id="12" name="Picture 11" descr="IFAS2013.png">
            <a:extLst>
              <a:ext uri="{FF2B5EF4-FFF2-40B4-BE49-F238E27FC236}">
                <a16:creationId xmlns:a16="http://schemas.microsoft.com/office/drawing/2014/main" id="{0D45EC00-8113-4B17-BA1A-4447BAB130E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3" name="Picture 12">
            <a:extLst>
              <a:ext uri="{FF2B5EF4-FFF2-40B4-BE49-F238E27FC236}">
                <a16:creationId xmlns:a16="http://schemas.microsoft.com/office/drawing/2014/main" id="{A9791820-8CDC-45F2-829B-A130CF8FD2E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4" name="Picture 13">
            <a:extLst>
              <a:ext uri="{FF2B5EF4-FFF2-40B4-BE49-F238E27FC236}">
                <a16:creationId xmlns:a16="http://schemas.microsoft.com/office/drawing/2014/main" id="{DBEA7F33-D404-459B-807D-32F62EDD51C2}"/>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12192000" cy="822961"/>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 name="Picture 9" descr="horizontal RGB white.eps">
            <a:extLst>
              <a:ext uri="{FF2B5EF4-FFF2-40B4-BE49-F238E27FC236}">
                <a16:creationId xmlns:a16="http://schemas.microsoft.com/office/drawing/2014/main" id="{13D0C322-72E9-4DC7-B74F-04B2AAE3FB95}"/>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72129" y="164113"/>
            <a:ext cx="3160145" cy="536897"/>
          </a:xfrm>
          <a:prstGeom prst="rect">
            <a:avLst/>
          </a:prstGeom>
        </p:spPr>
      </p:pic>
      <p:pic>
        <p:nvPicPr>
          <p:cNvPr id="11" name="Picture 10" descr="IFAS2013.png">
            <a:extLst>
              <a:ext uri="{FF2B5EF4-FFF2-40B4-BE49-F238E27FC236}">
                <a16:creationId xmlns:a16="http://schemas.microsoft.com/office/drawing/2014/main" id="{76521F09-CCEB-48E0-9E0F-109AD5DF89C1}"/>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B1F37EEF-E10C-4CBA-9BD9-A6E09752E1D6}"/>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D207BF4C-ED68-4E93-BE5C-CADCAC50697F}"/>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71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0"/>
            <a:ext cx="12192000" cy="783549"/>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5" name="Picture 4" descr="horizontal RGB white.eps">
            <a:extLst>
              <a:ext uri="{FF2B5EF4-FFF2-40B4-BE49-F238E27FC236}">
                <a16:creationId xmlns:a16="http://schemas.microsoft.com/office/drawing/2014/main" id="{E25E3FC7-C482-455B-9E82-F31F9B54522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65956" y="151356"/>
            <a:ext cx="3089720" cy="524932"/>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580738"/>
      </p:ext>
    </p:extLst>
  </p:cSld>
  <p:clrMap bg1="lt1" tx1="dk1" bg2="lt2" tx2="dk2" accent1="accent1" accent2="accent2" accent3="accent3" accent4="accent4" accent5="accent5" accent6="accent6" hlink="hlink" folHlink="folHlink"/>
  <p:sldLayoutIdLst>
    <p:sldLayoutId id="214748371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1"/>
            <a:ext cx="12192000" cy="5806417"/>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Subtitle 4"/>
          <p:cNvSpPr txBox="1">
            <a:spLocks/>
          </p:cNvSpPr>
          <p:nvPr userDrawn="1"/>
        </p:nvSpPr>
        <p:spPr>
          <a:xfrm>
            <a:off x="630382" y="5256487"/>
            <a:ext cx="10952017" cy="1099863"/>
          </a:xfrm>
          <a:prstGeom prst="rect">
            <a:avLst/>
          </a:prstGeom>
        </p:spPr>
        <p:txBody>
          <a:bodyPr anchor="t"/>
          <a:lstStyle/>
          <a:p>
            <a:pPr marL="231775" lvl="2" indent="-231775" algn="ctr">
              <a:lnSpc>
                <a:spcPts val="2000"/>
              </a:lnSpc>
            </a:pPr>
            <a:r>
              <a:rPr lang="en-US" sz="2000" err="1">
                <a:solidFill>
                  <a:schemeClr val="bg1"/>
                </a:solidFill>
                <a:latin typeface="Gill Sans MT"/>
                <a:cs typeface="Gill Sans MT"/>
              </a:rPr>
              <a:t>www.feedthefuture.gov</a:t>
            </a:r>
            <a:endParaRPr lang="en-US" sz="2000">
              <a:solidFill>
                <a:schemeClr val="bg1"/>
              </a:solidFill>
              <a:latin typeface="Gill Sans MT"/>
              <a:cs typeface="Gill Sans MT"/>
            </a:endParaRPr>
          </a:p>
        </p:txBody>
      </p:sp>
      <p:pic>
        <p:nvPicPr>
          <p:cNvPr id="3" name="Picture 2" descr="vertical RGB white.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55895" y="1668540"/>
            <a:ext cx="5480210" cy="2302837"/>
          </a:xfrm>
          <a:prstGeom prst="rect">
            <a:avLst/>
          </a:prstGeom>
        </p:spPr>
      </p:pic>
      <p:pic>
        <p:nvPicPr>
          <p:cNvPr id="11" name="Picture 10" descr="IFAS2013.png">
            <a:extLst>
              <a:ext uri="{FF2B5EF4-FFF2-40B4-BE49-F238E27FC236}">
                <a16:creationId xmlns:a16="http://schemas.microsoft.com/office/drawing/2014/main" id="{1E01561C-559B-4639-8CBB-78CE278AB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E339A2AA-E97F-4805-AC74-19ABB24A848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766146A2-C89F-4B46-A1D7-62C6F1D7B801}"/>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002632" y="5382901"/>
            <a:ext cx="8186737" cy="268287"/>
          </a:xfrm>
        </p:spPr>
        <p:txBody>
          <a:bodyPr/>
          <a:lstStyle/>
          <a:p>
            <a:pPr algn="ctr"/>
            <a:r>
              <a:rPr lang="en-US" sz="1800" dirty="0">
                <a:latin typeface="+mn-lt"/>
              </a:rPr>
              <a:t>Feed the Future Innovation Lab for Livestock Systems</a:t>
            </a:r>
          </a:p>
        </p:txBody>
      </p:sp>
      <p:sp>
        <p:nvSpPr>
          <p:cNvPr id="6" name="Text Placeholder 5">
            <a:extLst>
              <a:ext uri="{FF2B5EF4-FFF2-40B4-BE49-F238E27FC236}">
                <a16:creationId xmlns:a16="http://schemas.microsoft.com/office/drawing/2014/main" id="{CC1D489F-21AD-45AD-AF3E-E7AC51A43FCC}"/>
              </a:ext>
            </a:extLst>
          </p:cNvPr>
          <p:cNvSpPr>
            <a:spLocks noGrp="1"/>
          </p:cNvSpPr>
          <p:nvPr>
            <p:ph type="body" sz="quarter" idx="14"/>
          </p:nvPr>
        </p:nvSpPr>
        <p:spPr>
          <a:xfrm>
            <a:off x="0" y="1915886"/>
            <a:ext cx="12192000" cy="3108552"/>
          </a:xfrm>
        </p:spPr>
        <p:txBody>
          <a:bodyPr lIns="91440" tIns="45720" rIns="91440" bIns="45720" anchor="t"/>
          <a:lstStyle/>
          <a:p>
            <a:r>
              <a:rPr lang="en-US" sz="3600" dirty="0">
                <a:solidFill>
                  <a:schemeClr val="tx1"/>
                </a:solidFill>
              </a:rPr>
              <a:t>Academic writeshop</a:t>
            </a:r>
          </a:p>
          <a:p>
            <a:r>
              <a:rPr lang="en-US" sz="3600" b="1" i="0" u="none" strike="noStrike" kern="100" baseline="0" dirty="0">
                <a:solidFill>
                  <a:schemeClr val="tx1"/>
                </a:solidFill>
                <a:latin typeface="Gill Sans MT" panose="020B0502020104020203" pitchFamily="34" charset="77"/>
              </a:rPr>
              <a:t>GETTING RESEARCH RESULTS OUT QUICKLY AMIDST CHALLENGES</a:t>
            </a:r>
          </a:p>
          <a:p>
            <a:r>
              <a:rPr lang="en-US" sz="3600" kern="100" dirty="0">
                <a:solidFill>
                  <a:schemeClr val="tx1"/>
                </a:solidFill>
                <a:latin typeface="Gill Sans MT"/>
                <a:cs typeface="Arial"/>
              </a:rPr>
              <a:t>Day 2</a:t>
            </a:r>
          </a:p>
        </p:txBody>
      </p:sp>
    </p:spTree>
    <p:extLst>
      <p:ext uri="{BB962C8B-B14F-4D97-AF65-F5344CB8AC3E}">
        <p14:creationId xmlns:p14="http://schemas.microsoft.com/office/powerpoint/2010/main" val="376953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B1EF-A0FB-30B1-F763-90B57D9037E6}"/>
              </a:ext>
            </a:extLst>
          </p:cNvPr>
          <p:cNvSpPr>
            <a:spLocks noGrp="1"/>
          </p:cNvSpPr>
          <p:nvPr>
            <p:ph type="title"/>
          </p:nvPr>
        </p:nvSpPr>
        <p:spPr/>
        <p:txBody>
          <a:bodyPr/>
          <a:lstStyle/>
          <a:p>
            <a:r>
              <a:rPr lang="en-US" dirty="0">
                <a:latin typeface="Gill Sans MT"/>
                <a:cs typeface="Arial"/>
              </a:rPr>
              <a:t>challenges you shared in the survey (2)</a:t>
            </a:r>
            <a:endParaRPr lang="en-US" dirty="0"/>
          </a:p>
        </p:txBody>
      </p:sp>
      <p:sp>
        <p:nvSpPr>
          <p:cNvPr id="4" name="Text Placeholder 2">
            <a:extLst>
              <a:ext uri="{FF2B5EF4-FFF2-40B4-BE49-F238E27FC236}">
                <a16:creationId xmlns:a16="http://schemas.microsoft.com/office/drawing/2014/main" id="{9091AAB6-60B5-5329-D195-3200B8F326D8}"/>
              </a:ext>
            </a:extLst>
          </p:cNvPr>
          <p:cNvSpPr>
            <a:spLocks noGrp="1"/>
          </p:cNvSpPr>
          <p:nvPr>
            <p:ph type="body" sz="quarter" idx="10"/>
          </p:nvPr>
        </p:nvSpPr>
        <p:spPr>
          <a:xfrm>
            <a:off x="1416676" y="1944710"/>
            <a:ext cx="9787944" cy="3696236"/>
          </a:xfrm>
          <a:custGeom>
            <a:avLst/>
            <a:gdLst>
              <a:gd name="connsiteX0" fmla="*/ 0 w 9787944"/>
              <a:gd name="connsiteY0" fmla="*/ 0 h 3696236"/>
              <a:gd name="connsiteX1" fmla="*/ 771520 w 9787944"/>
              <a:gd name="connsiteY1" fmla="*/ 0 h 3696236"/>
              <a:gd name="connsiteX2" fmla="*/ 1445161 w 9787944"/>
              <a:gd name="connsiteY2" fmla="*/ 0 h 3696236"/>
              <a:gd name="connsiteX3" fmla="*/ 2216681 w 9787944"/>
              <a:gd name="connsiteY3" fmla="*/ 0 h 3696236"/>
              <a:gd name="connsiteX4" fmla="*/ 2792443 w 9787944"/>
              <a:gd name="connsiteY4" fmla="*/ 0 h 3696236"/>
              <a:gd name="connsiteX5" fmla="*/ 3466084 w 9787944"/>
              <a:gd name="connsiteY5" fmla="*/ 0 h 3696236"/>
              <a:gd name="connsiteX6" fmla="*/ 4041845 w 9787944"/>
              <a:gd name="connsiteY6" fmla="*/ 0 h 3696236"/>
              <a:gd name="connsiteX7" fmla="*/ 4617607 w 9787944"/>
              <a:gd name="connsiteY7" fmla="*/ 0 h 3696236"/>
              <a:gd name="connsiteX8" fmla="*/ 5193368 w 9787944"/>
              <a:gd name="connsiteY8" fmla="*/ 0 h 3696236"/>
              <a:gd name="connsiteX9" fmla="*/ 5475491 w 9787944"/>
              <a:gd name="connsiteY9" fmla="*/ 0 h 3696236"/>
              <a:gd name="connsiteX10" fmla="*/ 6149132 w 9787944"/>
              <a:gd name="connsiteY10" fmla="*/ 0 h 3696236"/>
              <a:gd name="connsiteX11" fmla="*/ 6431255 w 9787944"/>
              <a:gd name="connsiteY11" fmla="*/ 0 h 3696236"/>
              <a:gd name="connsiteX12" fmla="*/ 7007016 w 9787944"/>
              <a:gd name="connsiteY12" fmla="*/ 0 h 3696236"/>
              <a:gd name="connsiteX13" fmla="*/ 7778537 w 9787944"/>
              <a:gd name="connsiteY13" fmla="*/ 0 h 3696236"/>
              <a:gd name="connsiteX14" fmla="*/ 8550057 w 9787944"/>
              <a:gd name="connsiteY14" fmla="*/ 0 h 3696236"/>
              <a:gd name="connsiteX15" fmla="*/ 9223698 w 9787944"/>
              <a:gd name="connsiteY15" fmla="*/ 0 h 3696236"/>
              <a:gd name="connsiteX16" fmla="*/ 9787944 w 9787944"/>
              <a:gd name="connsiteY16" fmla="*/ 0 h 3696236"/>
              <a:gd name="connsiteX17" fmla="*/ 9787944 w 9787944"/>
              <a:gd name="connsiteY17" fmla="*/ 417147 h 3696236"/>
              <a:gd name="connsiteX18" fmla="*/ 9787944 w 9787944"/>
              <a:gd name="connsiteY18" fmla="*/ 945180 h 3696236"/>
              <a:gd name="connsiteX19" fmla="*/ 9787944 w 9787944"/>
              <a:gd name="connsiteY19" fmla="*/ 1473214 h 3696236"/>
              <a:gd name="connsiteX20" fmla="*/ 9787944 w 9787944"/>
              <a:gd name="connsiteY20" fmla="*/ 1964285 h 3696236"/>
              <a:gd name="connsiteX21" fmla="*/ 9787944 w 9787944"/>
              <a:gd name="connsiteY21" fmla="*/ 2566244 h 3696236"/>
              <a:gd name="connsiteX22" fmla="*/ 9787944 w 9787944"/>
              <a:gd name="connsiteY22" fmla="*/ 3020353 h 3696236"/>
              <a:gd name="connsiteX23" fmla="*/ 9787944 w 9787944"/>
              <a:gd name="connsiteY23" fmla="*/ 3696236 h 3696236"/>
              <a:gd name="connsiteX24" fmla="*/ 9407941 w 9787944"/>
              <a:gd name="connsiteY24" fmla="*/ 3696236 h 3696236"/>
              <a:gd name="connsiteX25" fmla="*/ 9125818 w 9787944"/>
              <a:gd name="connsiteY25" fmla="*/ 3696236 h 3696236"/>
              <a:gd name="connsiteX26" fmla="*/ 8354298 w 9787944"/>
              <a:gd name="connsiteY26" fmla="*/ 3696236 h 3696236"/>
              <a:gd name="connsiteX27" fmla="*/ 7876416 w 9787944"/>
              <a:gd name="connsiteY27" fmla="*/ 3696236 h 3696236"/>
              <a:gd name="connsiteX28" fmla="*/ 7202775 w 9787944"/>
              <a:gd name="connsiteY28" fmla="*/ 3696236 h 3696236"/>
              <a:gd name="connsiteX29" fmla="*/ 6920652 w 9787944"/>
              <a:gd name="connsiteY29" fmla="*/ 3696236 h 3696236"/>
              <a:gd name="connsiteX30" fmla="*/ 6149132 w 9787944"/>
              <a:gd name="connsiteY30" fmla="*/ 3696236 h 3696236"/>
              <a:gd name="connsiteX31" fmla="*/ 5671250 w 9787944"/>
              <a:gd name="connsiteY31" fmla="*/ 3696236 h 3696236"/>
              <a:gd name="connsiteX32" fmla="*/ 5095488 w 9787944"/>
              <a:gd name="connsiteY32" fmla="*/ 3696236 h 3696236"/>
              <a:gd name="connsiteX33" fmla="*/ 4715486 w 9787944"/>
              <a:gd name="connsiteY33" fmla="*/ 3696236 h 3696236"/>
              <a:gd name="connsiteX34" fmla="*/ 4041845 w 9787944"/>
              <a:gd name="connsiteY34" fmla="*/ 3696236 h 3696236"/>
              <a:gd name="connsiteX35" fmla="*/ 3270325 w 9787944"/>
              <a:gd name="connsiteY35" fmla="*/ 3696236 h 3696236"/>
              <a:gd name="connsiteX36" fmla="*/ 2792443 w 9787944"/>
              <a:gd name="connsiteY36" fmla="*/ 3696236 h 3696236"/>
              <a:gd name="connsiteX37" fmla="*/ 2020923 w 9787944"/>
              <a:gd name="connsiteY37" fmla="*/ 3696236 h 3696236"/>
              <a:gd name="connsiteX38" fmla="*/ 1445161 w 9787944"/>
              <a:gd name="connsiteY38" fmla="*/ 3696236 h 3696236"/>
              <a:gd name="connsiteX39" fmla="*/ 673641 w 9787944"/>
              <a:gd name="connsiteY39" fmla="*/ 3696236 h 3696236"/>
              <a:gd name="connsiteX40" fmla="*/ 0 w 9787944"/>
              <a:gd name="connsiteY40" fmla="*/ 3696236 h 3696236"/>
              <a:gd name="connsiteX41" fmla="*/ 0 w 9787944"/>
              <a:gd name="connsiteY41" fmla="*/ 3242127 h 3696236"/>
              <a:gd name="connsiteX42" fmla="*/ 0 w 9787944"/>
              <a:gd name="connsiteY42" fmla="*/ 2677131 h 3696236"/>
              <a:gd name="connsiteX43" fmla="*/ 0 w 9787944"/>
              <a:gd name="connsiteY43" fmla="*/ 2112135 h 3696236"/>
              <a:gd name="connsiteX44" fmla="*/ 0 w 9787944"/>
              <a:gd name="connsiteY44" fmla="*/ 1510176 h 3696236"/>
              <a:gd name="connsiteX45" fmla="*/ 0 w 9787944"/>
              <a:gd name="connsiteY45" fmla="*/ 1093030 h 3696236"/>
              <a:gd name="connsiteX46" fmla="*/ 0 w 9787944"/>
              <a:gd name="connsiteY46" fmla="*/ 675883 h 3696236"/>
              <a:gd name="connsiteX47" fmla="*/ 0 w 9787944"/>
              <a:gd name="connsiteY47" fmla="*/ 0 h 3696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787944" h="3696236" fill="none" extrusionOk="0">
                <a:moveTo>
                  <a:pt x="0" y="0"/>
                </a:moveTo>
                <a:cubicBezTo>
                  <a:pt x="287377" y="-72670"/>
                  <a:pt x="574837" y="21995"/>
                  <a:pt x="771520" y="0"/>
                </a:cubicBezTo>
                <a:cubicBezTo>
                  <a:pt x="968203" y="-21995"/>
                  <a:pt x="1297578" y="23999"/>
                  <a:pt x="1445161" y="0"/>
                </a:cubicBezTo>
                <a:cubicBezTo>
                  <a:pt x="1592744" y="-23999"/>
                  <a:pt x="1929733" y="60288"/>
                  <a:pt x="2216681" y="0"/>
                </a:cubicBezTo>
                <a:cubicBezTo>
                  <a:pt x="2503629" y="-60288"/>
                  <a:pt x="2630084" y="61031"/>
                  <a:pt x="2792443" y="0"/>
                </a:cubicBezTo>
                <a:cubicBezTo>
                  <a:pt x="2954802" y="-61031"/>
                  <a:pt x="3147537" y="8483"/>
                  <a:pt x="3466084" y="0"/>
                </a:cubicBezTo>
                <a:cubicBezTo>
                  <a:pt x="3784631" y="-8483"/>
                  <a:pt x="3811316" y="10666"/>
                  <a:pt x="4041845" y="0"/>
                </a:cubicBezTo>
                <a:cubicBezTo>
                  <a:pt x="4272374" y="-10666"/>
                  <a:pt x="4469802" y="47664"/>
                  <a:pt x="4617607" y="0"/>
                </a:cubicBezTo>
                <a:cubicBezTo>
                  <a:pt x="4765412" y="-47664"/>
                  <a:pt x="4990773" y="66758"/>
                  <a:pt x="5193368" y="0"/>
                </a:cubicBezTo>
                <a:cubicBezTo>
                  <a:pt x="5395963" y="-66758"/>
                  <a:pt x="5362048" y="20565"/>
                  <a:pt x="5475491" y="0"/>
                </a:cubicBezTo>
                <a:cubicBezTo>
                  <a:pt x="5588934" y="-20565"/>
                  <a:pt x="5870111" y="27675"/>
                  <a:pt x="6149132" y="0"/>
                </a:cubicBezTo>
                <a:cubicBezTo>
                  <a:pt x="6428153" y="-27675"/>
                  <a:pt x="6345721" y="14606"/>
                  <a:pt x="6431255" y="0"/>
                </a:cubicBezTo>
                <a:cubicBezTo>
                  <a:pt x="6516789" y="-14606"/>
                  <a:pt x="6784030" y="59371"/>
                  <a:pt x="7007016" y="0"/>
                </a:cubicBezTo>
                <a:cubicBezTo>
                  <a:pt x="7230002" y="-59371"/>
                  <a:pt x="7545181" y="50364"/>
                  <a:pt x="7778537" y="0"/>
                </a:cubicBezTo>
                <a:cubicBezTo>
                  <a:pt x="8011893" y="-50364"/>
                  <a:pt x="8166643" y="48937"/>
                  <a:pt x="8550057" y="0"/>
                </a:cubicBezTo>
                <a:cubicBezTo>
                  <a:pt x="8933471" y="-48937"/>
                  <a:pt x="9039196" y="9017"/>
                  <a:pt x="9223698" y="0"/>
                </a:cubicBezTo>
                <a:cubicBezTo>
                  <a:pt x="9408200" y="-9017"/>
                  <a:pt x="9550160" y="59035"/>
                  <a:pt x="9787944" y="0"/>
                </a:cubicBezTo>
                <a:cubicBezTo>
                  <a:pt x="9827997" y="205415"/>
                  <a:pt x="9784700" y="315122"/>
                  <a:pt x="9787944" y="417147"/>
                </a:cubicBezTo>
                <a:cubicBezTo>
                  <a:pt x="9791188" y="519172"/>
                  <a:pt x="9753581" y="832806"/>
                  <a:pt x="9787944" y="945180"/>
                </a:cubicBezTo>
                <a:cubicBezTo>
                  <a:pt x="9822307" y="1057554"/>
                  <a:pt x="9737819" y="1217562"/>
                  <a:pt x="9787944" y="1473214"/>
                </a:cubicBezTo>
                <a:cubicBezTo>
                  <a:pt x="9838069" y="1728866"/>
                  <a:pt x="9736238" y="1860649"/>
                  <a:pt x="9787944" y="1964285"/>
                </a:cubicBezTo>
                <a:cubicBezTo>
                  <a:pt x="9839650" y="2067921"/>
                  <a:pt x="9764568" y="2361552"/>
                  <a:pt x="9787944" y="2566244"/>
                </a:cubicBezTo>
                <a:cubicBezTo>
                  <a:pt x="9811320" y="2770936"/>
                  <a:pt x="9739999" y="2918901"/>
                  <a:pt x="9787944" y="3020353"/>
                </a:cubicBezTo>
                <a:cubicBezTo>
                  <a:pt x="9835889" y="3121805"/>
                  <a:pt x="9761652" y="3384662"/>
                  <a:pt x="9787944" y="3696236"/>
                </a:cubicBezTo>
                <a:cubicBezTo>
                  <a:pt x="9627330" y="3734214"/>
                  <a:pt x="9564538" y="3673877"/>
                  <a:pt x="9407941" y="3696236"/>
                </a:cubicBezTo>
                <a:cubicBezTo>
                  <a:pt x="9251344" y="3718595"/>
                  <a:pt x="9251557" y="3684286"/>
                  <a:pt x="9125818" y="3696236"/>
                </a:cubicBezTo>
                <a:cubicBezTo>
                  <a:pt x="9000079" y="3708186"/>
                  <a:pt x="8538013" y="3667465"/>
                  <a:pt x="8354298" y="3696236"/>
                </a:cubicBezTo>
                <a:cubicBezTo>
                  <a:pt x="8170583" y="3725007"/>
                  <a:pt x="7997901" y="3675825"/>
                  <a:pt x="7876416" y="3696236"/>
                </a:cubicBezTo>
                <a:cubicBezTo>
                  <a:pt x="7754931" y="3716647"/>
                  <a:pt x="7502509" y="3672030"/>
                  <a:pt x="7202775" y="3696236"/>
                </a:cubicBezTo>
                <a:cubicBezTo>
                  <a:pt x="6903041" y="3720442"/>
                  <a:pt x="7038897" y="3690254"/>
                  <a:pt x="6920652" y="3696236"/>
                </a:cubicBezTo>
                <a:cubicBezTo>
                  <a:pt x="6802407" y="3702218"/>
                  <a:pt x="6378230" y="3646793"/>
                  <a:pt x="6149132" y="3696236"/>
                </a:cubicBezTo>
                <a:cubicBezTo>
                  <a:pt x="5920034" y="3745679"/>
                  <a:pt x="5782905" y="3663199"/>
                  <a:pt x="5671250" y="3696236"/>
                </a:cubicBezTo>
                <a:cubicBezTo>
                  <a:pt x="5559595" y="3729273"/>
                  <a:pt x="5351096" y="3637291"/>
                  <a:pt x="5095488" y="3696236"/>
                </a:cubicBezTo>
                <a:cubicBezTo>
                  <a:pt x="4839880" y="3755181"/>
                  <a:pt x="4863058" y="3672615"/>
                  <a:pt x="4715486" y="3696236"/>
                </a:cubicBezTo>
                <a:cubicBezTo>
                  <a:pt x="4567914" y="3719857"/>
                  <a:pt x="4249404" y="3684589"/>
                  <a:pt x="4041845" y="3696236"/>
                </a:cubicBezTo>
                <a:cubicBezTo>
                  <a:pt x="3834286" y="3707883"/>
                  <a:pt x="3584031" y="3617901"/>
                  <a:pt x="3270325" y="3696236"/>
                </a:cubicBezTo>
                <a:cubicBezTo>
                  <a:pt x="2956619" y="3774571"/>
                  <a:pt x="2971942" y="3690671"/>
                  <a:pt x="2792443" y="3696236"/>
                </a:cubicBezTo>
                <a:cubicBezTo>
                  <a:pt x="2612944" y="3701801"/>
                  <a:pt x="2387372" y="3671787"/>
                  <a:pt x="2020923" y="3696236"/>
                </a:cubicBezTo>
                <a:cubicBezTo>
                  <a:pt x="1654474" y="3720685"/>
                  <a:pt x="1720148" y="3632381"/>
                  <a:pt x="1445161" y="3696236"/>
                </a:cubicBezTo>
                <a:cubicBezTo>
                  <a:pt x="1170174" y="3760091"/>
                  <a:pt x="1006215" y="3683164"/>
                  <a:pt x="673641" y="3696236"/>
                </a:cubicBezTo>
                <a:cubicBezTo>
                  <a:pt x="341067" y="3709308"/>
                  <a:pt x="159653" y="3622809"/>
                  <a:pt x="0" y="3696236"/>
                </a:cubicBezTo>
                <a:cubicBezTo>
                  <a:pt x="-443" y="3536029"/>
                  <a:pt x="2319" y="3340876"/>
                  <a:pt x="0" y="3242127"/>
                </a:cubicBezTo>
                <a:cubicBezTo>
                  <a:pt x="-2319" y="3143378"/>
                  <a:pt x="49994" y="2892241"/>
                  <a:pt x="0" y="2677131"/>
                </a:cubicBezTo>
                <a:cubicBezTo>
                  <a:pt x="-49994" y="2462021"/>
                  <a:pt x="17333" y="2343364"/>
                  <a:pt x="0" y="2112135"/>
                </a:cubicBezTo>
                <a:cubicBezTo>
                  <a:pt x="-17333" y="1880906"/>
                  <a:pt x="29888" y="1758293"/>
                  <a:pt x="0" y="1510176"/>
                </a:cubicBezTo>
                <a:cubicBezTo>
                  <a:pt x="-29888" y="1262059"/>
                  <a:pt x="42449" y="1283672"/>
                  <a:pt x="0" y="1093030"/>
                </a:cubicBezTo>
                <a:cubicBezTo>
                  <a:pt x="-42449" y="902388"/>
                  <a:pt x="44829" y="763922"/>
                  <a:pt x="0" y="675883"/>
                </a:cubicBezTo>
                <a:cubicBezTo>
                  <a:pt x="-44829" y="587844"/>
                  <a:pt x="12639" y="232614"/>
                  <a:pt x="0" y="0"/>
                </a:cubicBezTo>
                <a:close/>
              </a:path>
              <a:path w="9787944" h="3696236" stroke="0" extrusionOk="0">
                <a:moveTo>
                  <a:pt x="0" y="0"/>
                </a:moveTo>
                <a:cubicBezTo>
                  <a:pt x="133405" y="-22681"/>
                  <a:pt x="274060" y="5218"/>
                  <a:pt x="477882" y="0"/>
                </a:cubicBezTo>
                <a:cubicBezTo>
                  <a:pt x="681704" y="-5218"/>
                  <a:pt x="646384" y="6305"/>
                  <a:pt x="760005" y="0"/>
                </a:cubicBezTo>
                <a:cubicBezTo>
                  <a:pt x="873626" y="-6305"/>
                  <a:pt x="1236024" y="56395"/>
                  <a:pt x="1531525" y="0"/>
                </a:cubicBezTo>
                <a:cubicBezTo>
                  <a:pt x="1827026" y="-56395"/>
                  <a:pt x="1790349" y="23487"/>
                  <a:pt x="2009407" y="0"/>
                </a:cubicBezTo>
                <a:cubicBezTo>
                  <a:pt x="2228465" y="-23487"/>
                  <a:pt x="2289334" y="36343"/>
                  <a:pt x="2487289" y="0"/>
                </a:cubicBezTo>
                <a:cubicBezTo>
                  <a:pt x="2685244" y="-36343"/>
                  <a:pt x="2947918" y="3326"/>
                  <a:pt x="3258810" y="0"/>
                </a:cubicBezTo>
                <a:cubicBezTo>
                  <a:pt x="3569702" y="-3326"/>
                  <a:pt x="3508868" y="40567"/>
                  <a:pt x="3638812" y="0"/>
                </a:cubicBezTo>
                <a:cubicBezTo>
                  <a:pt x="3768756" y="-40567"/>
                  <a:pt x="4209176" y="60106"/>
                  <a:pt x="4410332" y="0"/>
                </a:cubicBezTo>
                <a:cubicBezTo>
                  <a:pt x="4611488" y="-60106"/>
                  <a:pt x="4969802" y="74445"/>
                  <a:pt x="5181853" y="0"/>
                </a:cubicBezTo>
                <a:cubicBezTo>
                  <a:pt x="5393904" y="-74445"/>
                  <a:pt x="5490432" y="44054"/>
                  <a:pt x="5757614" y="0"/>
                </a:cubicBezTo>
                <a:cubicBezTo>
                  <a:pt x="6024796" y="-44054"/>
                  <a:pt x="6264305" y="92239"/>
                  <a:pt x="6529134" y="0"/>
                </a:cubicBezTo>
                <a:cubicBezTo>
                  <a:pt x="6793963" y="-92239"/>
                  <a:pt x="6878689" y="28693"/>
                  <a:pt x="7007016" y="0"/>
                </a:cubicBezTo>
                <a:cubicBezTo>
                  <a:pt x="7135343" y="-28693"/>
                  <a:pt x="7276048" y="32910"/>
                  <a:pt x="7484898" y="0"/>
                </a:cubicBezTo>
                <a:cubicBezTo>
                  <a:pt x="7693748" y="-32910"/>
                  <a:pt x="7896343" y="67762"/>
                  <a:pt x="8158539" y="0"/>
                </a:cubicBezTo>
                <a:cubicBezTo>
                  <a:pt x="8420735" y="-67762"/>
                  <a:pt x="8539189" y="46217"/>
                  <a:pt x="8636421" y="0"/>
                </a:cubicBezTo>
                <a:cubicBezTo>
                  <a:pt x="8733653" y="-46217"/>
                  <a:pt x="9361088" y="114556"/>
                  <a:pt x="9787944" y="0"/>
                </a:cubicBezTo>
                <a:cubicBezTo>
                  <a:pt x="9791117" y="249721"/>
                  <a:pt x="9728406" y="425171"/>
                  <a:pt x="9787944" y="601958"/>
                </a:cubicBezTo>
                <a:cubicBezTo>
                  <a:pt x="9847482" y="778745"/>
                  <a:pt x="9724919" y="974572"/>
                  <a:pt x="9787944" y="1166955"/>
                </a:cubicBezTo>
                <a:cubicBezTo>
                  <a:pt x="9850969" y="1359338"/>
                  <a:pt x="9723664" y="1586311"/>
                  <a:pt x="9787944" y="1731951"/>
                </a:cubicBezTo>
                <a:cubicBezTo>
                  <a:pt x="9852224" y="1877591"/>
                  <a:pt x="9739900" y="1974108"/>
                  <a:pt x="9787944" y="2149097"/>
                </a:cubicBezTo>
                <a:cubicBezTo>
                  <a:pt x="9835988" y="2324086"/>
                  <a:pt x="9738109" y="2388215"/>
                  <a:pt x="9787944" y="2603206"/>
                </a:cubicBezTo>
                <a:cubicBezTo>
                  <a:pt x="9837779" y="2818197"/>
                  <a:pt x="9738465" y="2922375"/>
                  <a:pt x="9787944" y="3168202"/>
                </a:cubicBezTo>
                <a:cubicBezTo>
                  <a:pt x="9837423" y="3414029"/>
                  <a:pt x="9728334" y="3448376"/>
                  <a:pt x="9787944" y="3696236"/>
                </a:cubicBezTo>
                <a:cubicBezTo>
                  <a:pt x="9657128" y="3722376"/>
                  <a:pt x="9584096" y="3673139"/>
                  <a:pt x="9407941" y="3696236"/>
                </a:cubicBezTo>
                <a:cubicBezTo>
                  <a:pt x="9231786" y="3719333"/>
                  <a:pt x="9266315" y="3668605"/>
                  <a:pt x="9125818" y="3696236"/>
                </a:cubicBezTo>
                <a:cubicBezTo>
                  <a:pt x="8985321" y="3723867"/>
                  <a:pt x="8977266" y="3678913"/>
                  <a:pt x="8843695" y="3696236"/>
                </a:cubicBezTo>
                <a:cubicBezTo>
                  <a:pt x="8710124" y="3713559"/>
                  <a:pt x="8547049" y="3670534"/>
                  <a:pt x="8267934" y="3696236"/>
                </a:cubicBezTo>
                <a:cubicBezTo>
                  <a:pt x="7988819" y="3721938"/>
                  <a:pt x="8041933" y="3651812"/>
                  <a:pt x="7887931" y="3696236"/>
                </a:cubicBezTo>
                <a:cubicBezTo>
                  <a:pt x="7733929" y="3740660"/>
                  <a:pt x="7412905" y="3660196"/>
                  <a:pt x="7214290" y="3696236"/>
                </a:cubicBezTo>
                <a:cubicBezTo>
                  <a:pt x="7015675" y="3732276"/>
                  <a:pt x="6965776" y="3691277"/>
                  <a:pt x="6834288" y="3696236"/>
                </a:cubicBezTo>
                <a:cubicBezTo>
                  <a:pt x="6702800" y="3701195"/>
                  <a:pt x="6484616" y="3677457"/>
                  <a:pt x="6160647" y="3696236"/>
                </a:cubicBezTo>
                <a:cubicBezTo>
                  <a:pt x="5836678" y="3715015"/>
                  <a:pt x="5975973" y="3695042"/>
                  <a:pt x="5878524" y="3696236"/>
                </a:cubicBezTo>
                <a:cubicBezTo>
                  <a:pt x="5781075" y="3697430"/>
                  <a:pt x="5402634" y="3616531"/>
                  <a:pt x="5204883" y="3696236"/>
                </a:cubicBezTo>
                <a:cubicBezTo>
                  <a:pt x="5007132" y="3775941"/>
                  <a:pt x="5012039" y="3684526"/>
                  <a:pt x="4824881" y="3696236"/>
                </a:cubicBezTo>
                <a:cubicBezTo>
                  <a:pt x="4637723" y="3707946"/>
                  <a:pt x="4677453" y="3663448"/>
                  <a:pt x="4542758" y="3696236"/>
                </a:cubicBezTo>
                <a:cubicBezTo>
                  <a:pt x="4408063" y="3729024"/>
                  <a:pt x="4274318" y="3655377"/>
                  <a:pt x="4162755" y="3696236"/>
                </a:cubicBezTo>
                <a:cubicBezTo>
                  <a:pt x="4051192" y="3737095"/>
                  <a:pt x="3677982" y="3690962"/>
                  <a:pt x="3489114" y="3696236"/>
                </a:cubicBezTo>
                <a:cubicBezTo>
                  <a:pt x="3300246" y="3701510"/>
                  <a:pt x="3201396" y="3684424"/>
                  <a:pt x="3109112" y="3696236"/>
                </a:cubicBezTo>
                <a:cubicBezTo>
                  <a:pt x="3016828" y="3708048"/>
                  <a:pt x="2903040" y="3676626"/>
                  <a:pt x="2826989" y="3696236"/>
                </a:cubicBezTo>
                <a:cubicBezTo>
                  <a:pt x="2750938" y="3715846"/>
                  <a:pt x="2582872" y="3676316"/>
                  <a:pt x="2446986" y="3696236"/>
                </a:cubicBezTo>
                <a:cubicBezTo>
                  <a:pt x="2311100" y="3716156"/>
                  <a:pt x="2151673" y="3641212"/>
                  <a:pt x="1969104" y="3696236"/>
                </a:cubicBezTo>
                <a:cubicBezTo>
                  <a:pt x="1786535" y="3751260"/>
                  <a:pt x="1515780" y="3661470"/>
                  <a:pt x="1393343" y="3696236"/>
                </a:cubicBezTo>
                <a:cubicBezTo>
                  <a:pt x="1270906" y="3731002"/>
                  <a:pt x="1166755" y="3672150"/>
                  <a:pt x="1013340" y="3696236"/>
                </a:cubicBezTo>
                <a:cubicBezTo>
                  <a:pt x="859925" y="3720322"/>
                  <a:pt x="417999" y="3648690"/>
                  <a:pt x="0" y="3696236"/>
                </a:cubicBezTo>
                <a:cubicBezTo>
                  <a:pt x="-415" y="3525213"/>
                  <a:pt x="18052" y="3274000"/>
                  <a:pt x="0" y="3168202"/>
                </a:cubicBezTo>
                <a:cubicBezTo>
                  <a:pt x="-18052" y="3062404"/>
                  <a:pt x="34656" y="2858685"/>
                  <a:pt x="0" y="2640169"/>
                </a:cubicBezTo>
                <a:cubicBezTo>
                  <a:pt x="-34656" y="2421653"/>
                  <a:pt x="60584" y="2271449"/>
                  <a:pt x="0" y="2112135"/>
                </a:cubicBezTo>
                <a:cubicBezTo>
                  <a:pt x="-60584" y="1952821"/>
                  <a:pt x="23577" y="1773925"/>
                  <a:pt x="0" y="1584101"/>
                </a:cubicBezTo>
                <a:cubicBezTo>
                  <a:pt x="-23577" y="1394277"/>
                  <a:pt x="58150" y="1268040"/>
                  <a:pt x="0" y="1093030"/>
                </a:cubicBezTo>
                <a:cubicBezTo>
                  <a:pt x="-58150" y="918020"/>
                  <a:pt x="5052" y="743873"/>
                  <a:pt x="0" y="528034"/>
                </a:cubicBezTo>
                <a:cubicBezTo>
                  <a:pt x="-5052" y="312195"/>
                  <a:pt x="19566" y="177499"/>
                  <a:pt x="0" y="0"/>
                </a:cubicBezTo>
                <a:close/>
              </a:path>
            </a:pathLst>
          </a:custGeom>
          <a:ln>
            <a:solidFill>
              <a:srgbClr val="BA6324"/>
            </a:solidFill>
            <a:extLst>
              <a:ext uri="{C807C97D-BFC1-408E-A445-0C87EB9F89A2}">
                <ask:lineSketchStyleProps xmlns:ask="http://schemas.microsoft.com/office/drawing/2018/sketchyshapes" sd="1219033472">
                  <ask:type>
                    <ask:lineSketchScribble/>
                  </ask:type>
                </ask:lineSketchStyleProps>
              </a:ext>
            </a:extLst>
          </a:ln>
        </p:spPr>
        <p:txBody>
          <a:bodyPr/>
          <a:lstStyle/>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Layout management</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Difficult in organization of content, clarity in the findings</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Finding relevant recent publications, Discussion of the current findings in comparison with previous similar work, Drawing a precise conclusion</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Guidance and access to good literature</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Review the content from journals, writing results and discussion and proper referencing</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Palagis, notation</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Data analysis and presentation</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Maintaining coherence in the manuscript</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Flow of writing, good choice of words, and usage of relevant literature</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Securing co-author collaboration, balancing theory and practice</a:t>
            </a:r>
          </a:p>
          <a:p>
            <a:pPr marL="342900" indent="-342900" fontAlgn="t">
              <a:spcBef>
                <a:spcPts val="0"/>
              </a:spcBef>
              <a:buFont typeface="Arial" panose="020B0604020202020204" pitchFamily="34" charset="0"/>
              <a:buChar char="•"/>
            </a:pPr>
            <a:r>
              <a:rPr lang="en-US" sz="1600" i="1" dirty="0">
                <a:solidFill>
                  <a:srgbClr val="000000"/>
                </a:solidFill>
                <a:latin typeface="Gill Sans MT" panose="020B0502020104020203" pitchFamily="34" charset="77"/>
              </a:rPr>
              <a:t>Connecting the research with the theory can be quite challenging. One of the most difficult questions I face is: "Why is my research relevant, or how does it add value to the existing literature?" Once we start analyzing and writing the discussion section, linking the theory, results, and relevant literature becomes crucial yet it often proves to be a challenging task.</a:t>
            </a:r>
          </a:p>
        </p:txBody>
      </p:sp>
    </p:spTree>
    <p:extLst>
      <p:ext uri="{BB962C8B-B14F-4D97-AF65-F5344CB8AC3E}">
        <p14:creationId xmlns:p14="http://schemas.microsoft.com/office/powerpoint/2010/main" val="50682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4A154-979E-EA4F-0579-28DAC5B4B6C6}"/>
              </a:ext>
            </a:extLst>
          </p:cNvPr>
          <p:cNvSpPr>
            <a:spLocks noGrp="1"/>
          </p:cNvSpPr>
          <p:nvPr>
            <p:ph type="title"/>
          </p:nvPr>
        </p:nvSpPr>
        <p:spPr/>
        <p:txBody>
          <a:bodyPr/>
          <a:lstStyle/>
          <a:p>
            <a:r>
              <a:rPr lang="en-US" dirty="0">
                <a:latin typeface="Gill Sans MT"/>
                <a:cs typeface="Arial"/>
              </a:rPr>
              <a:t>challenges you shared in the survey (3)</a:t>
            </a:r>
            <a:endParaRPr lang="en-US" dirty="0"/>
          </a:p>
        </p:txBody>
      </p:sp>
      <p:sp>
        <p:nvSpPr>
          <p:cNvPr id="3" name="Text Placeholder 2">
            <a:extLst>
              <a:ext uri="{FF2B5EF4-FFF2-40B4-BE49-F238E27FC236}">
                <a16:creationId xmlns:a16="http://schemas.microsoft.com/office/drawing/2014/main" id="{6AB9752D-14BF-16E7-09B4-42C54C1CC1D2}"/>
              </a:ext>
            </a:extLst>
          </p:cNvPr>
          <p:cNvSpPr>
            <a:spLocks noGrp="1"/>
          </p:cNvSpPr>
          <p:nvPr>
            <p:ph type="body" sz="quarter" idx="10"/>
          </p:nvPr>
        </p:nvSpPr>
        <p:spPr>
          <a:xfrm>
            <a:off x="1903708" y="1952785"/>
            <a:ext cx="8384583" cy="3814351"/>
          </a:xfrm>
          <a:custGeom>
            <a:avLst/>
            <a:gdLst>
              <a:gd name="connsiteX0" fmla="*/ 0 w 8384583"/>
              <a:gd name="connsiteY0" fmla="*/ 0 h 3814351"/>
              <a:gd name="connsiteX1" fmla="*/ 598899 w 8384583"/>
              <a:gd name="connsiteY1" fmla="*/ 0 h 3814351"/>
              <a:gd name="connsiteX2" fmla="*/ 1197798 w 8384583"/>
              <a:gd name="connsiteY2" fmla="*/ 0 h 3814351"/>
              <a:gd name="connsiteX3" fmla="*/ 1964388 w 8384583"/>
              <a:gd name="connsiteY3" fmla="*/ 0 h 3814351"/>
              <a:gd name="connsiteX4" fmla="*/ 2479441 w 8384583"/>
              <a:gd name="connsiteY4" fmla="*/ 0 h 3814351"/>
              <a:gd name="connsiteX5" fmla="*/ 2994494 w 8384583"/>
              <a:gd name="connsiteY5" fmla="*/ 0 h 3814351"/>
              <a:gd name="connsiteX6" fmla="*/ 3593393 w 8384583"/>
              <a:gd name="connsiteY6" fmla="*/ 0 h 3814351"/>
              <a:gd name="connsiteX7" fmla="*/ 4276137 w 8384583"/>
              <a:gd name="connsiteY7" fmla="*/ 0 h 3814351"/>
              <a:gd name="connsiteX8" fmla="*/ 4958882 w 8384583"/>
              <a:gd name="connsiteY8" fmla="*/ 0 h 3814351"/>
              <a:gd name="connsiteX9" fmla="*/ 5641627 w 8384583"/>
              <a:gd name="connsiteY9" fmla="*/ 0 h 3814351"/>
              <a:gd name="connsiteX10" fmla="*/ 6408217 w 8384583"/>
              <a:gd name="connsiteY10" fmla="*/ 0 h 3814351"/>
              <a:gd name="connsiteX11" fmla="*/ 7007116 w 8384583"/>
              <a:gd name="connsiteY11" fmla="*/ 0 h 3814351"/>
              <a:gd name="connsiteX12" fmla="*/ 7689860 w 8384583"/>
              <a:gd name="connsiteY12" fmla="*/ 0 h 3814351"/>
              <a:gd name="connsiteX13" fmla="*/ 8384583 w 8384583"/>
              <a:gd name="connsiteY13" fmla="*/ 0 h 3814351"/>
              <a:gd name="connsiteX14" fmla="*/ 8384583 w 8384583"/>
              <a:gd name="connsiteY14" fmla="*/ 544907 h 3814351"/>
              <a:gd name="connsiteX15" fmla="*/ 8384583 w 8384583"/>
              <a:gd name="connsiteY15" fmla="*/ 1127958 h 3814351"/>
              <a:gd name="connsiteX16" fmla="*/ 8384583 w 8384583"/>
              <a:gd name="connsiteY16" fmla="*/ 1749152 h 3814351"/>
              <a:gd name="connsiteX17" fmla="*/ 8384583 w 8384583"/>
              <a:gd name="connsiteY17" fmla="*/ 2332203 h 3814351"/>
              <a:gd name="connsiteX18" fmla="*/ 8384583 w 8384583"/>
              <a:gd name="connsiteY18" fmla="*/ 2800823 h 3814351"/>
              <a:gd name="connsiteX19" fmla="*/ 8384583 w 8384583"/>
              <a:gd name="connsiteY19" fmla="*/ 3814351 h 3814351"/>
              <a:gd name="connsiteX20" fmla="*/ 7869530 w 8384583"/>
              <a:gd name="connsiteY20" fmla="*/ 3814351 h 3814351"/>
              <a:gd name="connsiteX21" fmla="*/ 7270631 w 8384583"/>
              <a:gd name="connsiteY21" fmla="*/ 3814351 h 3814351"/>
              <a:gd name="connsiteX22" fmla="*/ 6923270 w 8384583"/>
              <a:gd name="connsiteY22" fmla="*/ 3814351 h 3814351"/>
              <a:gd name="connsiteX23" fmla="*/ 6408217 w 8384583"/>
              <a:gd name="connsiteY23" fmla="*/ 3814351 h 3814351"/>
              <a:gd name="connsiteX24" fmla="*/ 5725472 w 8384583"/>
              <a:gd name="connsiteY24" fmla="*/ 3814351 h 3814351"/>
              <a:gd name="connsiteX25" fmla="*/ 5294265 w 8384583"/>
              <a:gd name="connsiteY25" fmla="*/ 3814351 h 3814351"/>
              <a:gd name="connsiteX26" fmla="*/ 4527675 w 8384583"/>
              <a:gd name="connsiteY26" fmla="*/ 3814351 h 3814351"/>
              <a:gd name="connsiteX27" fmla="*/ 3761084 w 8384583"/>
              <a:gd name="connsiteY27" fmla="*/ 3814351 h 3814351"/>
              <a:gd name="connsiteX28" fmla="*/ 3162186 w 8384583"/>
              <a:gd name="connsiteY28" fmla="*/ 3814351 h 3814351"/>
              <a:gd name="connsiteX29" fmla="*/ 2395595 w 8384583"/>
              <a:gd name="connsiteY29" fmla="*/ 3814351 h 3814351"/>
              <a:gd name="connsiteX30" fmla="*/ 1796696 w 8384583"/>
              <a:gd name="connsiteY30" fmla="*/ 3814351 h 3814351"/>
              <a:gd name="connsiteX31" fmla="*/ 1113952 w 8384583"/>
              <a:gd name="connsiteY31" fmla="*/ 3814351 h 3814351"/>
              <a:gd name="connsiteX32" fmla="*/ 766590 w 8384583"/>
              <a:gd name="connsiteY32" fmla="*/ 3814351 h 3814351"/>
              <a:gd name="connsiteX33" fmla="*/ 0 w 8384583"/>
              <a:gd name="connsiteY33" fmla="*/ 3814351 h 3814351"/>
              <a:gd name="connsiteX34" fmla="*/ 0 w 8384583"/>
              <a:gd name="connsiteY34" fmla="*/ 3307587 h 3814351"/>
              <a:gd name="connsiteX35" fmla="*/ 0 w 8384583"/>
              <a:gd name="connsiteY35" fmla="*/ 2800823 h 3814351"/>
              <a:gd name="connsiteX36" fmla="*/ 0 w 8384583"/>
              <a:gd name="connsiteY36" fmla="*/ 2332203 h 3814351"/>
              <a:gd name="connsiteX37" fmla="*/ 0 w 8384583"/>
              <a:gd name="connsiteY37" fmla="*/ 1825439 h 3814351"/>
              <a:gd name="connsiteX38" fmla="*/ 0 w 8384583"/>
              <a:gd name="connsiteY38" fmla="*/ 1242389 h 3814351"/>
              <a:gd name="connsiteX39" fmla="*/ 0 w 8384583"/>
              <a:gd name="connsiteY39" fmla="*/ 773768 h 3814351"/>
              <a:gd name="connsiteX40" fmla="*/ 0 w 8384583"/>
              <a:gd name="connsiteY40" fmla="*/ 0 h 3814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8384583" h="3814351" fill="none" extrusionOk="0">
                <a:moveTo>
                  <a:pt x="0" y="0"/>
                </a:moveTo>
                <a:cubicBezTo>
                  <a:pt x="190460" y="-18612"/>
                  <a:pt x="303754" y="28818"/>
                  <a:pt x="598899" y="0"/>
                </a:cubicBezTo>
                <a:cubicBezTo>
                  <a:pt x="894044" y="-28818"/>
                  <a:pt x="1027912" y="10843"/>
                  <a:pt x="1197798" y="0"/>
                </a:cubicBezTo>
                <a:cubicBezTo>
                  <a:pt x="1367684" y="-10843"/>
                  <a:pt x="1617556" y="43274"/>
                  <a:pt x="1964388" y="0"/>
                </a:cubicBezTo>
                <a:cubicBezTo>
                  <a:pt x="2311220" y="-43274"/>
                  <a:pt x="2234206" y="47632"/>
                  <a:pt x="2479441" y="0"/>
                </a:cubicBezTo>
                <a:cubicBezTo>
                  <a:pt x="2724676" y="-47632"/>
                  <a:pt x="2890524" y="31526"/>
                  <a:pt x="2994494" y="0"/>
                </a:cubicBezTo>
                <a:cubicBezTo>
                  <a:pt x="3098464" y="-31526"/>
                  <a:pt x="3456183" y="39379"/>
                  <a:pt x="3593393" y="0"/>
                </a:cubicBezTo>
                <a:cubicBezTo>
                  <a:pt x="3730603" y="-39379"/>
                  <a:pt x="3940098" y="11634"/>
                  <a:pt x="4276137" y="0"/>
                </a:cubicBezTo>
                <a:cubicBezTo>
                  <a:pt x="4612176" y="-11634"/>
                  <a:pt x="4733673" y="78616"/>
                  <a:pt x="4958882" y="0"/>
                </a:cubicBezTo>
                <a:cubicBezTo>
                  <a:pt x="5184092" y="-78616"/>
                  <a:pt x="5327282" y="67302"/>
                  <a:pt x="5641627" y="0"/>
                </a:cubicBezTo>
                <a:cubicBezTo>
                  <a:pt x="5955972" y="-67302"/>
                  <a:pt x="6059768" y="65068"/>
                  <a:pt x="6408217" y="0"/>
                </a:cubicBezTo>
                <a:cubicBezTo>
                  <a:pt x="6756666" y="-65068"/>
                  <a:pt x="6866157" y="57628"/>
                  <a:pt x="7007116" y="0"/>
                </a:cubicBezTo>
                <a:cubicBezTo>
                  <a:pt x="7148075" y="-57628"/>
                  <a:pt x="7413783" y="18584"/>
                  <a:pt x="7689860" y="0"/>
                </a:cubicBezTo>
                <a:cubicBezTo>
                  <a:pt x="7965937" y="-18584"/>
                  <a:pt x="8118116" y="4363"/>
                  <a:pt x="8384583" y="0"/>
                </a:cubicBezTo>
                <a:cubicBezTo>
                  <a:pt x="8424561" y="242663"/>
                  <a:pt x="8328542" y="348519"/>
                  <a:pt x="8384583" y="544907"/>
                </a:cubicBezTo>
                <a:cubicBezTo>
                  <a:pt x="8440624" y="741295"/>
                  <a:pt x="8359183" y="942696"/>
                  <a:pt x="8384583" y="1127958"/>
                </a:cubicBezTo>
                <a:cubicBezTo>
                  <a:pt x="8409983" y="1313220"/>
                  <a:pt x="8341095" y="1504894"/>
                  <a:pt x="8384583" y="1749152"/>
                </a:cubicBezTo>
                <a:cubicBezTo>
                  <a:pt x="8428071" y="1993410"/>
                  <a:pt x="8315688" y="2144016"/>
                  <a:pt x="8384583" y="2332203"/>
                </a:cubicBezTo>
                <a:cubicBezTo>
                  <a:pt x="8453478" y="2520390"/>
                  <a:pt x="8383932" y="2631191"/>
                  <a:pt x="8384583" y="2800823"/>
                </a:cubicBezTo>
                <a:cubicBezTo>
                  <a:pt x="8385234" y="2970455"/>
                  <a:pt x="8321851" y="3344761"/>
                  <a:pt x="8384583" y="3814351"/>
                </a:cubicBezTo>
                <a:cubicBezTo>
                  <a:pt x="8192970" y="3822489"/>
                  <a:pt x="8060325" y="3775194"/>
                  <a:pt x="7869530" y="3814351"/>
                </a:cubicBezTo>
                <a:cubicBezTo>
                  <a:pt x="7678735" y="3853508"/>
                  <a:pt x="7553556" y="3760406"/>
                  <a:pt x="7270631" y="3814351"/>
                </a:cubicBezTo>
                <a:cubicBezTo>
                  <a:pt x="6987706" y="3868296"/>
                  <a:pt x="7044046" y="3803980"/>
                  <a:pt x="6923270" y="3814351"/>
                </a:cubicBezTo>
                <a:cubicBezTo>
                  <a:pt x="6802494" y="3824722"/>
                  <a:pt x="6562570" y="3769763"/>
                  <a:pt x="6408217" y="3814351"/>
                </a:cubicBezTo>
                <a:cubicBezTo>
                  <a:pt x="6253864" y="3858939"/>
                  <a:pt x="6064959" y="3812227"/>
                  <a:pt x="5725472" y="3814351"/>
                </a:cubicBezTo>
                <a:cubicBezTo>
                  <a:pt x="5385986" y="3816475"/>
                  <a:pt x="5413204" y="3777045"/>
                  <a:pt x="5294265" y="3814351"/>
                </a:cubicBezTo>
                <a:cubicBezTo>
                  <a:pt x="5175326" y="3851657"/>
                  <a:pt x="4708160" y="3789066"/>
                  <a:pt x="4527675" y="3814351"/>
                </a:cubicBezTo>
                <a:cubicBezTo>
                  <a:pt x="4347190" y="3839636"/>
                  <a:pt x="4058980" y="3783279"/>
                  <a:pt x="3761084" y="3814351"/>
                </a:cubicBezTo>
                <a:cubicBezTo>
                  <a:pt x="3463188" y="3845423"/>
                  <a:pt x="3288481" y="3782181"/>
                  <a:pt x="3162186" y="3814351"/>
                </a:cubicBezTo>
                <a:cubicBezTo>
                  <a:pt x="3035891" y="3846521"/>
                  <a:pt x="2651817" y="3795442"/>
                  <a:pt x="2395595" y="3814351"/>
                </a:cubicBezTo>
                <a:cubicBezTo>
                  <a:pt x="2139373" y="3833260"/>
                  <a:pt x="1943028" y="3774180"/>
                  <a:pt x="1796696" y="3814351"/>
                </a:cubicBezTo>
                <a:cubicBezTo>
                  <a:pt x="1650364" y="3854522"/>
                  <a:pt x="1307085" y="3812251"/>
                  <a:pt x="1113952" y="3814351"/>
                </a:cubicBezTo>
                <a:cubicBezTo>
                  <a:pt x="920819" y="3816451"/>
                  <a:pt x="898024" y="3809104"/>
                  <a:pt x="766590" y="3814351"/>
                </a:cubicBezTo>
                <a:cubicBezTo>
                  <a:pt x="635156" y="3819598"/>
                  <a:pt x="270411" y="3796369"/>
                  <a:pt x="0" y="3814351"/>
                </a:cubicBezTo>
                <a:cubicBezTo>
                  <a:pt x="-28405" y="3628708"/>
                  <a:pt x="7514" y="3422972"/>
                  <a:pt x="0" y="3307587"/>
                </a:cubicBezTo>
                <a:cubicBezTo>
                  <a:pt x="-7514" y="3192202"/>
                  <a:pt x="45335" y="3022443"/>
                  <a:pt x="0" y="2800823"/>
                </a:cubicBezTo>
                <a:cubicBezTo>
                  <a:pt x="-45335" y="2579203"/>
                  <a:pt x="18991" y="2536153"/>
                  <a:pt x="0" y="2332203"/>
                </a:cubicBezTo>
                <a:cubicBezTo>
                  <a:pt x="-18991" y="2128253"/>
                  <a:pt x="42102" y="2018239"/>
                  <a:pt x="0" y="1825439"/>
                </a:cubicBezTo>
                <a:cubicBezTo>
                  <a:pt x="-42102" y="1632639"/>
                  <a:pt x="13298" y="1518055"/>
                  <a:pt x="0" y="1242389"/>
                </a:cubicBezTo>
                <a:cubicBezTo>
                  <a:pt x="-13298" y="966723"/>
                  <a:pt x="31671" y="936679"/>
                  <a:pt x="0" y="773768"/>
                </a:cubicBezTo>
                <a:cubicBezTo>
                  <a:pt x="-31671" y="610857"/>
                  <a:pt x="42636" y="313126"/>
                  <a:pt x="0" y="0"/>
                </a:cubicBezTo>
                <a:close/>
              </a:path>
              <a:path w="8384583" h="3814351" stroke="0" extrusionOk="0">
                <a:moveTo>
                  <a:pt x="0" y="0"/>
                </a:moveTo>
                <a:cubicBezTo>
                  <a:pt x="127688" y="-33395"/>
                  <a:pt x="348045" y="52686"/>
                  <a:pt x="515053" y="0"/>
                </a:cubicBezTo>
                <a:cubicBezTo>
                  <a:pt x="682061" y="-52686"/>
                  <a:pt x="763627" y="29029"/>
                  <a:pt x="862414" y="0"/>
                </a:cubicBezTo>
                <a:cubicBezTo>
                  <a:pt x="961201" y="-29029"/>
                  <a:pt x="1455523" y="35518"/>
                  <a:pt x="1629005" y="0"/>
                </a:cubicBezTo>
                <a:cubicBezTo>
                  <a:pt x="1802487" y="-35518"/>
                  <a:pt x="1953015" y="59119"/>
                  <a:pt x="2144058" y="0"/>
                </a:cubicBezTo>
                <a:cubicBezTo>
                  <a:pt x="2335101" y="-59119"/>
                  <a:pt x="2422396" y="22083"/>
                  <a:pt x="2659111" y="0"/>
                </a:cubicBezTo>
                <a:cubicBezTo>
                  <a:pt x="2895826" y="-22083"/>
                  <a:pt x="3119206" y="39972"/>
                  <a:pt x="3425701" y="0"/>
                </a:cubicBezTo>
                <a:cubicBezTo>
                  <a:pt x="3732196" y="-39972"/>
                  <a:pt x="3657982" y="12445"/>
                  <a:pt x="3856908" y="0"/>
                </a:cubicBezTo>
                <a:cubicBezTo>
                  <a:pt x="4055834" y="-12445"/>
                  <a:pt x="4363203" y="21908"/>
                  <a:pt x="4623499" y="0"/>
                </a:cubicBezTo>
                <a:cubicBezTo>
                  <a:pt x="4883795" y="-21908"/>
                  <a:pt x="5078179" y="553"/>
                  <a:pt x="5390089" y="0"/>
                </a:cubicBezTo>
                <a:cubicBezTo>
                  <a:pt x="5701999" y="-553"/>
                  <a:pt x="5771903" y="56011"/>
                  <a:pt x="5988988" y="0"/>
                </a:cubicBezTo>
                <a:cubicBezTo>
                  <a:pt x="6206073" y="-56011"/>
                  <a:pt x="6575760" y="83843"/>
                  <a:pt x="6755578" y="0"/>
                </a:cubicBezTo>
                <a:cubicBezTo>
                  <a:pt x="6935396" y="-83843"/>
                  <a:pt x="7100787" y="6951"/>
                  <a:pt x="7270631" y="0"/>
                </a:cubicBezTo>
                <a:cubicBezTo>
                  <a:pt x="7440475" y="-6951"/>
                  <a:pt x="7532144" y="23853"/>
                  <a:pt x="7785684" y="0"/>
                </a:cubicBezTo>
                <a:cubicBezTo>
                  <a:pt x="8039224" y="-23853"/>
                  <a:pt x="8176237" y="1515"/>
                  <a:pt x="8384583" y="0"/>
                </a:cubicBezTo>
                <a:cubicBezTo>
                  <a:pt x="8401396" y="108626"/>
                  <a:pt x="8349265" y="346350"/>
                  <a:pt x="8384583" y="506764"/>
                </a:cubicBezTo>
                <a:cubicBezTo>
                  <a:pt x="8419901" y="667178"/>
                  <a:pt x="8320677" y="911059"/>
                  <a:pt x="8384583" y="1051671"/>
                </a:cubicBezTo>
                <a:cubicBezTo>
                  <a:pt x="8448489" y="1192283"/>
                  <a:pt x="8367355" y="1361831"/>
                  <a:pt x="8384583" y="1634722"/>
                </a:cubicBezTo>
                <a:cubicBezTo>
                  <a:pt x="8401811" y="1907613"/>
                  <a:pt x="8326695" y="1991776"/>
                  <a:pt x="8384583" y="2217773"/>
                </a:cubicBezTo>
                <a:cubicBezTo>
                  <a:pt x="8442471" y="2443770"/>
                  <a:pt x="8355273" y="2574112"/>
                  <a:pt x="8384583" y="2800823"/>
                </a:cubicBezTo>
                <a:cubicBezTo>
                  <a:pt x="8413893" y="3027534"/>
                  <a:pt x="8335598" y="3017005"/>
                  <a:pt x="8384583" y="3231300"/>
                </a:cubicBezTo>
                <a:cubicBezTo>
                  <a:pt x="8433568" y="3445595"/>
                  <a:pt x="8356120" y="3556608"/>
                  <a:pt x="8384583" y="3814351"/>
                </a:cubicBezTo>
                <a:cubicBezTo>
                  <a:pt x="8154008" y="3835806"/>
                  <a:pt x="8012514" y="3798848"/>
                  <a:pt x="7701838" y="3814351"/>
                </a:cubicBezTo>
                <a:cubicBezTo>
                  <a:pt x="7391163" y="3829854"/>
                  <a:pt x="7374156" y="3785464"/>
                  <a:pt x="7270631" y="3814351"/>
                </a:cubicBezTo>
                <a:cubicBezTo>
                  <a:pt x="7167106" y="3843238"/>
                  <a:pt x="6962525" y="3742969"/>
                  <a:pt x="6671732" y="3814351"/>
                </a:cubicBezTo>
                <a:cubicBezTo>
                  <a:pt x="6380939" y="3885733"/>
                  <a:pt x="6439790" y="3780062"/>
                  <a:pt x="6324371" y="3814351"/>
                </a:cubicBezTo>
                <a:cubicBezTo>
                  <a:pt x="6208952" y="3848640"/>
                  <a:pt x="6099920" y="3784517"/>
                  <a:pt x="5977010" y="3814351"/>
                </a:cubicBezTo>
                <a:cubicBezTo>
                  <a:pt x="5854100" y="3844185"/>
                  <a:pt x="5573537" y="3807663"/>
                  <a:pt x="5378111" y="3814351"/>
                </a:cubicBezTo>
                <a:cubicBezTo>
                  <a:pt x="5182685" y="3821039"/>
                  <a:pt x="5082188" y="3784318"/>
                  <a:pt x="4946904" y="3814351"/>
                </a:cubicBezTo>
                <a:cubicBezTo>
                  <a:pt x="4811620" y="3844384"/>
                  <a:pt x="4566146" y="3783868"/>
                  <a:pt x="4264159" y="3814351"/>
                </a:cubicBezTo>
                <a:cubicBezTo>
                  <a:pt x="3962173" y="3844834"/>
                  <a:pt x="4000814" y="3793470"/>
                  <a:pt x="3832952" y="3814351"/>
                </a:cubicBezTo>
                <a:cubicBezTo>
                  <a:pt x="3665090" y="3835232"/>
                  <a:pt x="3484043" y="3808854"/>
                  <a:pt x="3150208" y="3814351"/>
                </a:cubicBezTo>
                <a:cubicBezTo>
                  <a:pt x="2816373" y="3819848"/>
                  <a:pt x="2934194" y="3788761"/>
                  <a:pt x="2802846" y="3814351"/>
                </a:cubicBezTo>
                <a:cubicBezTo>
                  <a:pt x="2671498" y="3839941"/>
                  <a:pt x="2352123" y="3772979"/>
                  <a:pt x="2120102" y="3814351"/>
                </a:cubicBezTo>
                <a:cubicBezTo>
                  <a:pt x="1888081" y="3855723"/>
                  <a:pt x="1884111" y="3793769"/>
                  <a:pt x="1688895" y="3814351"/>
                </a:cubicBezTo>
                <a:cubicBezTo>
                  <a:pt x="1493679" y="3834933"/>
                  <a:pt x="1514150" y="3785324"/>
                  <a:pt x="1341533" y="3814351"/>
                </a:cubicBezTo>
                <a:cubicBezTo>
                  <a:pt x="1168916" y="3843378"/>
                  <a:pt x="1109004" y="3811126"/>
                  <a:pt x="910326" y="3814351"/>
                </a:cubicBezTo>
                <a:cubicBezTo>
                  <a:pt x="711648" y="3817576"/>
                  <a:pt x="345212" y="3777072"/>
                  <a:pt x="0" y="3814351"/>
                </a:cubicBezTo>
                <a:cubicBezTo>
                  <a:pt x="-12655" y="3602435"/>
                  <a:pt x="33123" y="3549817"/>
                  <a:pt x="0" y="3345731"/>
                </a:cubicBezTo>
                <a:cubicBezTo>
                  <a:pt x="-33123" y="3141645"/>
                  <a:pt x="32041" y="3077721"/>
                  <a:pt x="0" y="2915254"/>
                </a:cubicBezTo>
                <a:cubicBezTo>
                  <a:pt x="-32041" y="2752787"/>
                  <a:pt x="15243" y="2612845"/>
                  <a:pt x="0" y="2484777"/>
                </a:cubicBezTo>
                <a:cubicBezTo>
                  <a:pt x="-15243" y="2356709"/>
                  <a:pt x="41216" y="2102957"/>
                  <a:pt x="0" y="1901726"/>
                </a:cubicBezTo>
                <a:cubicBezTo>
                  <a:pt x="-41216" y="1700495"/>
                  <a:pt x="16551" y="1562722"/>
                  <a:pt x="0" y="1471250"/>
                </a:cubicBezTo>
                <a:cubicBezTo>
                  <a:pt x="-16551" y="1379778"/>
                  <a:pt x="62825" y="1161722"/>
                  <a:pt x="0" y="926342"/>
                </a:cubicBezTo>
                <a:cubicBezTo>
                  <a:pt x="-62825" y="690962"/>
                  <a:pt x="44187" y="383484"/>
                  <a:pt x="0" y="0"/>
                </a:cubicBezTo>
                <a:close/>
              </a:path>
            </a:pathLst>
          </a:custGeom>
          <a:ln>
            <a:solidFill>
              <a:srgbClr val="BA6324"/>
            </a:solidFill>
            <a:extLst>
              <a:ext uri="{C807C97D-BFC1-408E-A445-0C87EB9F89A2}">
                <ask:lineSketchStyleProps xmlns:ask="http://schemas.microsoft.com/office/drawing/2018/sketchyshapes" sd="1219033472">
                  <ask:type>
                    <ask:lineSketchScribble/>
                  </ask:type>
                </ask:lineSketchStyleProps>
              </a:ext>
            </a:extLst>
          </a:ln>
        </p:spPr>
        <p:txBody>
          <a:bodyPr/>
          <a:lstStyle/>
          <a:p>
            <a:pPr marL="342900" indent="-342900" fontAlgn="t">
              <a:spcBef>
                <a:spcPts val="600"/>
              </a:spcBef>
              <a:spcAft>
                <a:spcPts val="600"/>
              </a:spcAft>
              <a:buFont typeface="Arial" panose="020B0604020202020204" pitchFamily="34" charset="0"/>
              <a:buChar char="•"/>
            </a:pPr>
            <a:r>
              <a:rPr lang="en-US" dirty="0">
                <a:solidFill>
                  <a:srgbClr val="000000"/>
                </a:solidFill>
                <a:latin typeface="Gill Sans MT" panose="020B0502020104020203" pitchFamily="34" charset="77"/>
              </a:rPr>
              <a:t>Not knowing how to structure the information</a:t>
            </a:r>
          </a:p>
          <a:p>
            <a:pPr marL="342900" indent="-342900" fontAlgn="t">
              <a:spcBef>
                <a:spcPts val="600"/>
              </a:spcBef>
              <a:spcAft>
                <a:spcPts val="600"/>
              </a:spcAft>
              <a:buFont typeface="Arial" panose="020B0604020202020204" pitchFamily="34" charset="0"/>
              <a:buChar char="•"/>
            </a:pPr>
            <a:r>
              <a:rPr lang="en-US" dirty="0">
                <a:solidFill>
                  <a:srgbClr val="000000"/>
                </a:solidFill>
                <a:latin typeface="Gill Sans MT" panose="020B0502020104020203" pitchFamily="34" charset="77"/>
              </a:rPr>
              <a:t>Language, data analysis, lab part, etc.</a:t>
            </a:r>
          </a:p>
          <a:p>
            <a:pPr marL="342900" indent="-342900" fontAlgn="t">
              <a:spcBef>
                <a:spcPts val="600"/>
              </a:spcBef>
              <a:spcAft>
                <a:spcPts val="600"/>
              </a:spcAft>
              <a:buFont typeface="Arial" panose="020B0604020202020204" pitchFamily="34" charset="0"/>
              <a:buChar char="•"/>
            </a:pPr>
            <a:r>
              <a:rPr lang="en-US" dirty="0">
                <a:solidFill>
                  <a:srgbClr val="000000"/>
                </a:solidFill>
                <a:latin typeface="Gill Sans MT" panose="020B0502020104020203" pitchFamily="34" charset="77"/>
              </a:rPr>
              <a:t>The main challenge is that I couldn't decide on what results to include in the manuscript.  Additionally, I also doubt while writing the discussion part</a:t>
            </a:r>
          </a:p>
          <a:p>
            <a:pPr marL="342900" indent="-342900" fontAlgn="t">
              <a:spcBef>
                <a:spcPts val="600"/>
              </a:spcBef>
              <a:spcAft>
                <a:spcPts val="600"/>
              </a:spcAft>
              <a:buFont typeface="Arial" panose="020B0604020202020204" pitchFamily="34" charset="0"/>
              <a:buChar char="•"/>
            </a:pPr>
            <a:r>
              <a:rPr lang="en-US" dirty="0">
                <a:solidFill>
                  <a:srgbClr val="000000"/>
                </a:solidFill>
                <a:latin typeface="Gill Sans MT" panose="020B0502020104020203" pitchFamily="34" charset="77"/>
              </a:rPr>
              <a:t>Lack of experience</a:t>
            </a:r>
          </a:p>
          <a:p>
            <a:pPr marL="342900" indent="-342900" fontAlgn="t">
              <a:spcBef>
                <a:spcPts val="600"/>
              </a:spcBef>
              <a:spcAft>
                <a:spcPts val="600"/>
              </a:spcAft>
              <a:buFont typeface="Arial" panose="020B0604020202020204" pitchFamily="34" charset="0"/>
              <a:buChar char="•"/>
            </a:pPr>
            <a:r>
              <a:rPr lang="en-US" dirty="0">
                <a:solidFill>
                  <a:srgbClr val="000000"/>
                </a:solidFill>
                <a:latin typeface="Gill Sans MT" panose="020B0502020104020203" pitchFamily="34" charset="77"/>
              </a:rPr>
              <a:t>I have not received proper guidelines and training  on writing manuscripts and thesis, what sort of things are critical and to be kept in mind, what steps are to be followed, and even the basic concepts are not clear yet</a:t>
            </a:r>
          </a:p>
          <a:p>
            <a:pPr marL="342900" indent="-342900" fontAlgn="t">
              <a:spcBef>
                <a:spcPts val="600"/>
              </a:spcBef>
              <a:spcAft>
                <a:spcPts val="600"/>
              </a:spcAft>
              <a:buFont typeface="Arial" panose="020B0604020202020204" pitchFamily="34" charset="0"/>
              <a:buChar char="•"/>
            </a:pPr>
            <a:r>
              <a:rPr lang="en-US" dirty="0">
                <a:solidFill>
                  <a:srgbClr val="000000"/>
                </a:solidFill>
                <a:latin typeface="Gill Sans MT" panose="020B0502020104020203" pitchFamily="34" charset="77"/>
              </a:rPr>
              <a:t>Difficult to find review work</a:t>
            </a:r>
          </a:p>
          <a:p>
            <a:pPr marL="342900" indent="-342900" fontAlgn="t">
              <a:spcBef>
                <a:spcPts val="600"/>
              </a:spcBef>
              <a:spcAft>
                <a:spcPts val="600"/>
              </a:spcAft>
              <a:buFont typeface="Arial" panose="020B0604020202020204" pitchFamily="34" charset="0"/>
              <a:buChar char="•"/>
            </a:pPr>
            <a:r>
              <a:rPr lang="en-US" dirty="0">
                <a:solidFill>
                  <a:srgbClr val="000000"/>
                </a:solidFill>
                <a:latin typeface="Gill Sans MT" panose="020B0502020104020203" pitchFamily="34" charset="77"/>
              </a:rPr>
              <a:t>Discussion part of a manuscript, no access to relevant literature</a:t>
            </a:r>
          </a:p>
        </p:txBody>
      </p:sp>
      <p:sp>
        <p:nvSpPr>
          <p:cNvPr id="4" name="Rectangle 3">
            <a:extLst>
              <a:ext uri="{FF2B5EF4-FFF2-40B4-BE49-F238E27FC236}">
                <a16:creationId xmlns:a16="http://schemas.microsoft.com/office/drawing/2014/main" id="{996A6B5C-5809-11E4-C816-36E663CF2F07}"/>
              </a:ext>
            </a:extLst>
          </p:cNvPr>
          <p:cNvSpPr/>
          <p:nvPr/>
        </p:nvSpPr>
        <p:spPr>
          <a:xfrm>
            <a:off x="1021471" y="2586055"/>
            <a:ext cx="10518638" cy="2181726"/>
          </a:xfrm>
          <a:custGeom>
            <a:avLst/>
            <a:gdLst>
              <a:gd name="connsiteX0" fmla="*/ 0 w 10518638"/>
              <a:gd name="connsiteY0" fmla="*/ 0 h 2181726"/>
              <a:gd name="connsiteX1" fmla="*/ 373996 w 10518638"/>
              <a:gd name="connsiteY1" fmla="*/ 0 h 2181726"/>
              <a:gd name="connsiteX2" fmla="*/ 1168738 w 10518638"/>
              <a:gd name="connsiteY2" fmla="*/ 0 h 2181726"/>
              <a:gd name="connsiteX3" fmla="*/ 1753106 w 10518638"/>
              <a:gd name="connsiteY3" fmla="*/ 0 h 2181726"/>
              <a:gd name="connsiteX4" fmla="*/ 2337475 w 10518638"/>
              <a:gd name="connsiteY4" fmla="*/ 0 h 2181726"/>
              <a:gd name="connsiteX5" fmla="*/ 2921844 w 10518638"/>
              <a:gd name="connsiteY5" fmla="*/ 0 h 2181726"/>
              <a:gd name="connsiteX6" fmla="*/ 3295840 w 10518638"/>
              <a:gd name="connsiteY6" fmla="*/ 0 h 2181726"/>
              <a:gd name="connsiteX7" fmla="*/ 3775022 w 10518638"/>
              <a:gd name="connsiteY7" fmla="*/ 0 h 2181726"/>
              <a:gd name="connsiteX8" fmla="*/ 4043832 w 10518638"/>
              <a:gd name="connsiteY8" fmla="*/ 0 h 2181726"/>
              <a:gd name="connsiteX9" fmla="*/ 4838573 w 10518638"/>
              <a:gd name="connsiteY9" fmla="*/ 0 h 2181726"/>
              <a:gd name="connsiteX10" fmla="*/ 5107383 w 10518638"/>
              <a:gd name="connsiteY10" fmla="*/ 0 h 2181726"/>
              <a:gd name="connsiteX11" fmla="*/ 5796938 w 10518638"/>
              <a:gd name="connsiteY11" fmla="*/ 0 h 2181726"/>
              <a:gd name="connsiteX12" fmla="*/ 6381307 w 10518638"/>
              <a:gd name="connsiteY12" fmla="*/ 0 h 2181726"/>
              <a:gd name="connsiteX13" fmla="*/ 7070862 w 10518638"/>
              <a:gd name="connsiteY13" fmla="*/ 0 h 2181726"/>
              <a:gd name="connsiteX14" fmla="*/ 7339672 w 10518638"/>
              <a:gd name="connsiteY14" fmla="*/ 0 h 2181726"/>
              <a:gd name="connsiteX15" fmla="*/ 8029227 w 10518638"/>
              <a:gd name="connsiteY15" fmla="*/ 0 h 2181726"/>
              <a:gd name="connsiteX16" fmla="*/ 8403223 w 10518638"/>
              <a:gd name="connsiteY16" fmla="*/ 0 h 2181726"/>
              <a:gd name="connsiteX17" fmla="*/ 8672033 w 10518638"/>
              <a:gd name="connsiteY17" fmla="*/ 0 h 2181726"/>
              <a:gd name="connsiteX18" fmla="*/ 9256401 w 10518638"/>
              <a:gd name="connsiteY18" fmla="*/ 0 h 2181726"/>
              <a:gd name="connsiteX19" fmla="*/ 9735584 w 10518638"/>
              <a:gd name="connsiteY19" fmla="*/ 0 h 2181726"/>
              <a:gd name="connsiteX20" fmla="*/ 10518638 w 10518638"/>
              <a:gd name="connsiteY20" fmla="*/ 0 h 2181726"/>
              <a:gd name="connsiteX21" fmla="*/ 10518638 w 10518638"/>
              <a:gd name="connsiteY21" fmla="*/ 479980 h 2181726"/>
              <a:gd name="connsiteX22" fmla="*/ 10518638 w 10518638"/>
              <a:gd name="connsiteY22" fmla="*/ 1047228 h 2181726"/>
              <a:gd name="connsiteX23" fmla="*/ 10518638 w 10518638"/>
              <a:gd name="connsiteY23" fmla="*/ 1549025 h 2181726"/>
              <a:gd name="connsiteX24" fmla="*/ 10518638 w 10518638"/>
              <a:gd name="connsiteY24" fmla="*/ 2181726 h 2181726"/>
              <a:gd name="connsiteX25" fmla="*/ 10039456 w 10518638"/>
              <a:gd name="connsiteY25" fmla="*/ 2181726 h 2181726"/>
              <a:gd name="connsiteX26" fmla="*/ 9455087 w 10518638"/>
              <a:gd name="connsiteY26" fmla="*/ 2181726 h 2181726"/>
              <a:gd name="connsiteX27" fmla="*/ 8765532 w 10518638"/>
              <a:gd name="connsiteY27" fmla="*/ 2181726 h 2181726"/>
              <a:gd name="connsiteX28" fmla="*/ 8181163 w 10518638"/>
              <a:gd name="connsiteY28" fmla="*/ 2181726 h 2181726"/>
              <a:gd name="connsiteX29" fmla="*/ 7807167 w 10518638"/>
              <a:gd name="connsiteY29" fmla="*/ 2181726 h 2181726"/>
              <a:gd name="connsiteX30" fmla="*/ 7538357 w 10518638"/>
              <a:gd name="connsiteY30" fmla="*/ 2181726 h 2181726"/>
              <a:gd name="connsiteX31" fmla="*/ 7164361 w 10518638"/>
              <a:gd name="connsiteY31" fmla="*/ 2181726 h 2181726"/>
              <a:gd name="connsiteX32" fmla="*/ 6369620 w 10518638"/>
              <a:gd name="connsiteY32" fmla="*/ 2181726 h 2181726"/>
              <a:gd name="connsiteX33" fmla="*/ 6100810 w 10518638"/>
              <a:gd name="connsiteY33" fmla="*/ 2181726 h 2181726"/>
              <a:gd name="connsiteX34" fmla="*/ 5516441 w 10518638"/>
              <a:gd name="connsiteY34" fmla="*/ 2181726 h 2181726"/>
              <a:gd name="connsiteX35" fmla="*/ 4721700 w 10518638"/>
              <a:gd name="connsiteY35" fmla="*/ 2181726 h 2181726"/>
              <a:gd name="connsiteX36" fmla="*/ 3926958 w 10518638"/>
              <a:gd name="connsiteY36" fmla="*/ 2181726 h 2181726"/>
              <a:gd name="connsiteX37" fmla="*/ 3658149 w 10518638"/>
              <a:gd name="connsiteY37" fmla="*/ 2181726 h 2181726"/>
              <a:gd name="connsiteX38" fmla="*/ 3073780 w 10518638"/>
              <a:gd name="connsiteY38" fmla="*/ 2181726 h 2181726"/>
              <a:gd name="connsiteX39" fmla="*/ 2699784 w 10518638"/>
              <a:gd name="connsiteY39" fmla="*/ 2181726 h 2181726"/>
              <a:gd name="connsiteX40" fmla="*/ 2325788 w 10518638"/>
              <a:gd name="connsiteY40" fmla="*/ 2181726 h 2181726"/>
              <a:gd name="connsiteX41" fmla="*/ 1846605 w 10518638"/>
              <a:gd name="connsiteY41" fmla="*/ 2181726 h 2181726"/>
              <a:gd name="connsiteX42" fmla="*/ 1157050 w 10518638"/>
              <a:gd name="connsiteY42" fmla="*/ 2181726 h 2181726"/>
              <a:gd name="connsiteX43" fmla="*/ 677868 w 10518638"/>
              <a:gd name="connsiteY43" fmla="*/ 2181726 h 2181726"/>
              <a:gd name="connsiteX44" fmla="*/ 0 w 10518638"/>
              <a:gd name="connsiteY44" fmla="*/ 2181726 h 2181726"/>
              <a:gd name="connsiteX45" fmla="*/ 0 w 10518638"/>
              <a:gd name="connsiteY45" fmla="*/ 1592660 h 2181726"/>
              <a:gd name="connsiteX46" fmla="*/ 0 w 10518638"/>
              <a:gd name="connsiteY46" fmla="*/ 1069046 h 2181726"/>
              <a:gd name="connsiteX47" fmla="*/ 0 w 10518638"/>
              <a:gd name="connsiteY47" fmla="*/ 567249 h 2181726"/>
              <a:gd name="connsiteX48" fmla="*/ 0 w 10518638"/>
              <a:gd name="connsiteY48" fmla="*/ 0 h 2181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0518638" h="2181726" fill="none" extrusionOk="0">
                <a:moveTo>
                  <a:pt x="0" y="0"/>
                </a:moveTo>
                <a:cubicBezTo>
                  <a:pt x="76313" y="-10919"/>
                  <a:pt x="284704" y="4518"/>
                  <a:pt x="373996" y="0"/>
                </a:cubicBezTo>
                <a:cubicBezTo>
                  <a:pt x="463288" y="-4518"/>
                  <a:pt x="948977" y="68412"/>
                  <a:pt x="1168738" y="0"/>
                </a:cubicBezTo>
                <a:cubicBezTo>
                  <a:pt x="1388499" y="-68412"/>
                  <a:pt x="1535260" y="2666"/>
                  <a:pt x="1753106" y="0"/>
                </a:cubicBezTo>
                <a:cubicBezTo>
                  <a:pt x="1970952" y="-2666"/>
                  <a:pt x="2079824" y="30362"/>
                  <a:pt x="2337475" y="0"/>
                </a:cubicBezTo>
                <a:cubicBezTo>
                  <a:pt x="2595126" y="-30362"/>
                  <a:pt x="2635876" y="21065"/>
                  <a:pt x="2921844" y="0"/>
                </a:cubicBezTo>
                <a:cubicBezTo>
                  <a:pt x="3207812" y="-21065"/>
                  <a:pt x="3187566" y="17009"/>
                  <a:pt x="3295840" y="0"/>
                </a:cubicBezTo>
                <a:cubicBezTo>
                  <a:pt x="3404114" y="-17009"/>
                  <a:pt x="3669613" y="46100"/>
                  <a:pt x="3775022" y="0"/>
                </a:cubicBezTo>
                <a:cubicBezTo>
                  <a:pt x="3880431" y="-46100"/>
                  <a:pt x="3974684" y="3663"/>
                  <a:pt x="4043832" y="0"/>
                </a:cubicBezTo>
                <a:cubicBezTo>
                  <a:pt x="4112980" y="-3663"/>
                  <a:pt x="4552420" y="57488"/>
                  <a:pt x="4838573" y="0"/>
                </a:cubicBezTo>
                <a:cubicBezTo>
                  <a:pt x="5124726" y="-57488"/>
                  <a:pt x="5035492" y="7033"/>
                  <a:pt x="5107383" y="0"/>
                </a:cubicBezTo>
                <a:cubicBezTo>
                  <a:pt x="5179274" y="-7033"/>
                  <a:pt x="5595607" y="17852"/>
                  <a:pt x="5796938" y="0"/>
                </a:cubicBezTo>
                <a:cubicBezTo>
                  <a:pt x="5998270" y="-17852"/>
                  <a:pt x="6111333" y="4306"/>
                  <a:pt x="6381307" y="0"/>
                </a:cubicBezTo>
                <a:cubicBezTo>
                  <a:pt x="6651281" y="-4306"/>
                  <a:pt x="6925466" y="36954"/>
                  <a:pt x="7070862" y="0"/>
                </a:cubicBezTo>
                <a:cubicBezTo>
                  <a:pt x="7216258" y="-36954"/>
                  <a:pt x="7278277" y="4649"/>
                  <a:pt x="7339672" y="0"/>
                </a:cubicBezTo>
                <a:cubicBezTo>
                  <a:pt x="7401067" y="-4649"/>
                  <a:pt x="7741005" y="56444"/>
                  <a:pt x="8029227" y="0"/>
                </a:cubicBezTo>
                <a:cubicBezTo>
                  <a:pt x="8317449" y="-56444"/>
                  <a:pt x="8315039" y="18202"/>
                  <a:pt x="8403223" y="0"/>
                </a:cubicBezTo>
                <a:cubicBezTo>
                  <a:pt x="8491407" y="-18202"/>
                  <a:pt x="8566784" y="27340"/>
                  <a:pt x="8672033" y="0"/>
                </a:cubicBezTo>
                <a:cubicBezTo>
                  <a:pt x="8777282" y="-27340"/>
                  <a:pt x="9105083" y="5148"/>
                  <a:pt x="9256401" y="0"/>
                </a:cubicBezTo>
                <a:cubicBezTo>
                  <a:pt x="9407719" y="-5148"/>
                  <a:pt x="9518307" y="95"/>
                  <a:pt x="9735584" y="0"/>
                </a:cubicBezTo>
                <a:cubicBezTo>
                  <a:pt x="9952861" y="-95"/>
                  <a:pt x="10314932" y="61836"/>
                  <a:pt x="10518638" y="0"/>
                </a:cubicBezTo>
                <a:cubicBezTo>
                  <a:pt x="10524159" y="112159"/>
                  <a:pt x="10468325" y="337073"/>
                  <a:pt x="10518638" y="479980"/>
                </a:cubicBezTo>
                <a:cubicBezTo>
                  <a:pt x="10568951" y="622887"/>
                  <a:pt x="10493043" y="829464"/>
                  <a:pt x="10518638" y="1047228"/>
                </a:cubicBezTo>
                <a:cubicBezTo>
                  <a:pt x="10544233" y="1264992"/>
                  <a:pt x="10484272" y="1405849"/>
                  <a:pt x="10518638" y="1549025"/>
                </a:cubicBezTo>
                <a:cubicBezTo>
                  <a:pt x="10553004" y="1692201"/>
                  <a:pt x="10502459" y="1903771"/>
                  <a:pt x="10518638" y="2181726"/>
                </a:cubicBezTo>
                <a:cubicBezTo>
                  <a:pt x="10297422" y="2234237"/>
                  <a:pt x="10210786" y="2128447"/>
                  <a:pt x="10039456" y="2181726"/>
                </a:cubicBezTo>
                <a:cubicBezTo>
                  <a:pt x="9868126" y="2235005"/>
                  <a:pt x="9612470" y="2157288"/>
                  <a:pt x="9455087" y="2181726"/>
                </a:cubicBezTo>
                <a:cubicBezTo>
                  <a:pt x="9297704" y="2206164"/>
                  <a:pt x="9089654" y="2100725"/>
                  <a:pt x="8765532" y="2181726"/>
                </a:cubicBezTo>
                <a:cubicBezTo>
                  <a:pt x="8441410" y="2262727"/>
                  <a:pt x="8339861" y="2114250"/>
                  <a:pt x="8181163" y="2181726"/>
                </a:cubicBezTo>
                <a:cubicBezTo>
                  <a:pt x="8022465" y="2249202"/>
                  <a:pt x="7912512" y="2152165"/>
                  <a:pt x="7807167" y="2181726"/>
                </a:cubicBezTo>
                <a:cubicBezTo>
                  <a:pt x="7701822" y="2211287"/>
                  <a:pt x="7603353" y="2170483"/>
                  <a:pt x="7538357" y="2181726"/>
                </a:cubicBezTo>
                <a:cubicBezTo>
                  <a:pt x="7473361" y="2192969"/>
                  <a:pt x="7302955" y="2171382"/>
                  <a:pt x="7164361" y="2181726"/>
                </a:cubicBezTo>
                <a:cubicBezTo>
                  <a:pt x="7025767" y="2192070"/>
                  <a:pt x="6716209" y="2093685"/>
                  <a:pt x="6369620" y="2181726"/>
                </a:cubicBezTo>
                <a:cubicBezTo>
                  <a:pt x="6023031" y="2269767"/>
                  <a:pt x="6228741" y="2181098"/>
                  <a:pt x="6100810" y="2181726"/>
                </a:cubicBezTo>
                <a:cubicBezTo>
                  <a:pt x="5972879" y="2182354"/>
                  <a:pt x="5659985" y="2180539"/>
                  <a:pt x="5516441" y="2181726"/>
                </a:cubicBezTo>
                <a:cubicBezTo>
                  <a:pt x="5372897" y="2182913"/>
                  <a:pt x="4889560" y="2099789"/>
                  <a:pt x="4721700" y="2181726"/>
                </a:cubicBezTo>
                <a:cubicBezTo>
                  <a:pt x="4553840" y="2263663"/>
                  <a:pt x="4303253" y="2150351"/>
                  <a:pt x="3926958" y="2181726"/>
                </a:cubicBezTo>
                <a:cubicBezTo>
                  <a:pt x="3550663" y="2213101"/>
                  <a:pt x="3779257" y="2167804"/>
                  <a:pt x="3658149" y="2181726"/>
                </a:cubicBezTo>
                <a:cubicBezTo>
                  <a:pt x="3537041" y="2195648"/>
                  <a:pt x="3239437" y="2152751"/>
                  <a:pt x="3073780" y="2181726"/>
                </a:cubicBezTo>
                <a:cubicBezTo>
                  <a:pt x="2908123" y="2210701"/>
                  <a:pt x="2833252" y="2155245"/>
                  <a:pt x="2699784" y="2181726"/>
                </a:cubicBezTo>
                <a:cubicBezTo>
                  <a:pt x="2566316" y="2208207"/>
                  <a:pt x="2490030" y="2149200"/>
                  <a:pt x="2325788" y="2181726"/>
                </a:cubicBezTo>
                <a:cubicBezTo>
                  <a:pt x="2161546" y="2214252"/>
                  <a:pt x="1988554" y="2137435"/>
                  <a:pt x="1846605" y="2181726"/>
                </a:cubicBezTo>
                <a:cubicBezTo>
                  <a:pt x="1704656" y="2226017"/>
                  <a:pt x="1492153" y="2147684"/>
                  <a:pt x="1157050" y="2181726"/>
                </a:cubicBezTo>
                <a:cubicBezTo>
                  <a:pt x="821947" y="2215768"/>
                  <a:pt x="817002" y="2142069"/>
                  <a:pt x="677868" y="2181726"/>
                </a:cubicBezTo>
                <a:cubicBezTo>
                  <a:pt x="538734" y="2221383"/>
                  <a:pt x="319869" y="2119831"/>
                  <a:pt x="0" y="2181726"/>
                </a:cubicBezTo>
                <a:cubicBezTo>
                  <a:pt x="-54803" y="2020648"/>
                  <a:pt x="29881" y="1744604"/>
                  <a:pt x="0" y="1592660"/>
                </a:cubicBezTo>
                <a:cubicBezTo>
                  <a:pt x="-29881" y="1440716"/>
                  <a:pt x="22929" y="1245074"/>
                  <a:pt x="0" y="1069046"/>
                </a:cubicBezTo>
                <a:cubicBezTo>
                  <a:pt x="-22929" y="893018"/>
                  <a:pt x="32606" y="696032"/>
                  <a:pt x="0" y="567249"/>
                </a:cubicBezTo>
                <a:cubicBezTo>
                  <a:pt x="-32606" y="438466"/>
                  <a:pt x="11019" y="147766"/>
                  <a:pt x="0" y="0"/>
                </a:cubicBezTo>
                <a:close/>
              </a:path>
              <a:path w="10518638" h="2181726" stroke="0" extrusionOk="0">
                <a:moveTo>
                  <a:pt x="0" y="0"/>
                </a:moveTo>
                <a:cubicBezTo>
                  <a:pt x="107955" y="-14884"/>
                  <a:pt x="198036" y="26188"/>
                  <a:pt x="268810" y="0"/>
                </a:cubicBezTo>
                <a:cubicBezTo>
                  <a:pt x="339584" y="-26188"/>
                  <a:pt x="834225" y="23297"/>
                  <a:pt x="1063551" y="0"/>
                </a:cubicBezTo>
                <a:cubicBezTo>
                  <a:pt x="1292877" y="-23297"/>
                  <a:pt x="1325591" y="39532"/>
                  <a:pt x="1437547" y="0"/>
                </a:cubicBezTo>
                <a:cubicBezTo>
                  <a:pt x="1549503" y="-39532"/>
                  <a:pt x="1770729" y="28241"/>
                  <a:pt x="2021916" y="0"/>
                </a:cubicBezTo>
                <a:cubicBezTo>
                  <a:pt x="2273103" y="-28241"/>
                  <a:pt x="2316783" y="28466"/>
                  <a:pt x="2395912" y="0"/>
                </a:cubicBezTo>
                <a:cubicBezTo>
                  <a:pt x="2475041" y="-28466"/>
                  <a:pt x="2649615" y="17853"/>
                  <a:pt x="2769908" y="0"/>
                </a:cubicBezTo>
                <a:cubicBezTo>
                  <a:pt x="2890201" y="-17853"/>
                  <a:pt x="2994331" y="37451"/>
                  <a:pt x="3143904" y="0"/>
                </a:cubicBezTo>
                <a:cubicBezTo>
                  <a:pt x="3293477" y="-37451"/>
                  <a:pt x="3703812" y="87295"/>
                  <a:pt x="3938646" y="0"/>
                </a:cubicBezTo>
                <a:cubicBezTo>
                  <a:pt x="4173480" y="-87295"/>
                  <a:pt x="4363667" y="2707"/>
                  <a:pt x="4523014" y="0"/>
                </a:cubicBezTo>
                <a:cubicBezTo>
                  <a:pt x="4682361" y="-2707"/>
                  <a:pt x="4732243" y="26963"/>
                  <a:pt x="4791824" y="0"/>
                </a:cubicBezTo>
                <a:cubicBezTo>
                  <a:pt x="4851405" y="-26963"/>
                  <a:pt x="5210658" y="62809"/>
                  <a:pt x="5376193" y="0"/>
                </a:cubicBezTo>
                <a:cubicBezTo>
                  <a:pt x="5541728" y="-62809"/>
                  <a:pt x="5579617" y="29632"/>
                  <a:pt x="5645002" y="0"/>
                </a:cubicBezTo>
                <a:cubicBezTo>
                  <a:pt x="5710387" y="-29632"/>
                  <a:pt x="6003475" y="38292"/>
                  <a:pt x="6124185" y="0"/>
                </a:cubicBezTo>
                <a:cubicBezTo>
                  <a:pt x="6244895" y="-38292"/>
                  <a:pt x="6583582" y="64256"/>
                  <a:pt x="6813740" y="0"/>
                </a:cubicBezTo>
                <a:cubicBezTo>
                  <a:pt x="7043899" y="-64256"/>
                  <a:pt x="7023473" y="30443"/>
                  <a:pt x="7187736" y="0"/>
                </a:cubicBezTo>
                <a:cubicBezTo>
                  <a:pt x="7351999" y="-30443"/>
                  <a:pt x="7476407" y="15262"/>
                  <a:pt x="7561732" y="0"/>
                </a:cubicBezTo>
                <a:cubicBezTo>
                  <a:pt x="7647057" y="-15262"/>
                  <a:pt x="7935218" y="992"/>
                  <a:pt x="8040914" y="0"/>
                </a:cubicBezTo>
                <a:cubicBezTo>
                  <a:pt x="8146610" y="-992"/>
                  <a:pt x="8463656" y="48251"/>
                  <a:pt x="8835656" y="0"/>
                </a:cubicBezTo>
                <a:cubicBezTo>
                  <a:pt x="9207656" y="-48251"/>
                  <a:pt x="9305346" y="60871"/>
                  <a:pt x="9525211" y="0"/>
                </a:cubicBezTo>
                <a:cubicBezTo>
                  <a:pt x="9745076" y="-60871"/>
                  <a:pt x="10073951" y="56499"/>
                  <a:pt x="10518638" y="0"/>
                </a:cubicBezTo>
                <a:cubicBezTo>
                  <a:pt x="10569005" y="121897"/>
                  <a:pt x="10496300" y="353931"/>
                  <a:pt x="10518638" y="479980"/>
                </a:cubicBezTo>
                <a:cubicBezTo>
                  <a:pt x="10540976" y="606029"/>
                  <a:pt x="10498659" y="786065"/>
                  <a:pt x="10518638" y="1025411"/>
                </a:cubicBezTo>
                <a:cubicBezTo>
                  <a:pt x="10538617" y="1264757"/>
                  <a:pt x="10509435" y="1306973"/>
                  <a:pt x="10518638" y="1570843"/>
                </a:cubicBezTo>
                <a:cubicBezTo>
                  <a:pt x="10527841" y="1834713"/>
                  <a:pt x="10476435" y="1984140"/>
                  <a:pt x="10518638" y="2181726"/>
                </a:cubicBezTo>
                <a:cubicBezTo>
                  <a:pt x="10408114" y="2197276"/>
                  <a:pt x="10381874" y="2163149"/>
                  <a:pt x="10249828" y="2181726"/>
                </a:cubicBezTo>
                <a:cubicBezTo>
                  <a:pt x="10117782" y="2200303"/>
                  <a:pt x="9971437" y="2169120"/>
                  <a:pt x="9875832" y="2181726"/>
                </a:cubicBezTo>
                <a:cubicBezTo>
                  <a:pt x="9780227" y="2194332"/>
                  <a:pt x="9668838" y="2158329"/>
                  <a:pt x="9607023" y="2181726"/>
                </a:cubicBezTo>
                <a:cubicBezTo>
                  <a:pt x="9545208" y="2205123"/>
                  <a:pt x="9055446" y="2140793"/>
                  <a:pt x="8812281" y="2181726"/>
                </a:cubicBezTo>
                <a:cubicBezTo>
                  <a:pt x="8569116" y="2222659"/>
                  <a:pt x="8547683" y="2136265"/>
                  <a:pt x="8333099" y="2181726"/>
                </a:cubicBezTo>
                <a:cubicBezTo>
                  <a:pt x="8118515" y="2227187"/>
                  <a:pt x="8003999" y="2157627"/>
                  <a:pt x="7853916" y="2181726"/>
                </a:cubicBezTo>
                <a:cubicBezTo>
                  <a:pt x="7703833" y="2205825"/>
                  <a:pt x="7667503" y="2176405"/>
                  <a:pt x="7585107" y="2181726"/>
                </a:cubicBezTo>
                <a:cubicBezTo>
                  <a:pt x="7502711" y="2187047"/>
                  <a:pt x="7323795" y="2172034"/>
                  <a:pt x="7211111" y="2181726"/>
                </a:cubicBezTo>
                <a:cubicBezTo>
                  <a:pt x="7098427" y="2191418"/>
                  <a:pt x="6820777" y="2150129"/>
                  <a:pt x="6521556" y="2181726"/>
                </a:cubicBezTo>
                <a:cubicBezTo>
                  <a:pt x="6222335" y="2213323"/>
                  <a:pt x="6080668" y="2136414"/>
                  <a:pt x="5937187" y="2181726"/>
                </a:cubicBezTo>
                <a:cubicBezTo>
                  <a:pt x="5793706" y="2227038"/>
                  <a:pt x="5458703" y="2170392"/>
                  <a:pt x="5142445" y="2181726"/>
                </a:cubicBezTo>
                <a:cubicBezTo>
                  <a:pt x="4826187" y="2193060"/>
                  <a:pt x="4544735" y="2170025"/>
                  <a:pt x="4347704" y="2181726"/>
                </a:cubicBezTo>
                <a:cubicBezTo>
                  <a:pt x="4150673" y="2193427"/>
                  <a:pt x="4004758" y="2158818"/>
                  <a:pt x="3763335" y="2181726"/>
                </a:cubicBezTo>
                <a:cubicBezTo>
                  <a:pt x="3521912" y="2204634"/>
                  <a:pt x="3494562" y="2145803"/>
                  <a:pt x="3389339" y="2181726"/>
                </a:cubicBezTo>
                <a:cubicBezTo>
                  <a:pt x="3284116" y="2217649"/>
                  <a:pt x="2874686" y="2139217"/>
                  <a:pt x="2594597" y="2181726"/>
                </a:cubicBezTo>
                <a:cubicBezTo>
                  <a:pt x="2314508" y="2224235"/>
                  <a:pt x="1979243" y="2103561"/>
                  <a:pt x="1799856" y="2181726"/>
                </a:cubicBezTo>
                <a:cubicBezTo>
                  <a:pt x="1620469" y="2259891"/>
                  <a:pt x="1285616" y="2160483"/>
                  <a:pt x="1005114" y="2181726"/>
                </a:cubicBezTo>
                <a:cubicBezTo>
                  <a:pt x="724612" y="2202969"/>
                  <a:pt x="792727" y="2151732"/>
                  <a:pt x="631118" y="2181726"/>
                </a:cubicBezTo>
                <a:cubicBezTo>
                  <a:pt x="469509" y="2211720"/>
                  <a:pt x="173345" y="2161242"/>
                  <a:pt x="0" y="2181726"/>
                </a:cubicBezTo>
                <a:cubicBezTo>
                  <a:pt x="-29101" y="2010340"/>
                  <a:pt x="52608" y="1769568"/>
                  <a:pt x="0" y="1592660"/>
                </a:cubicBezTo>
                <a:cubicBezTo>
                  <a:pt x="-52608" y="1415752"/>
                  <a:pt x="40473" y="1238643"/>
                  <a:pt x="0" y="1047228"/>
                </a:cubicBezTo>
                <a:cubicBezTo>
                  <a:pt x="-40473" y="855813"/>
                  <a:pt x="31879" y="693294"/>
                  <a:pt x="0" y="501797"/>
                </a:cubicBezTo>
                <a:cubicBezTo>
                  <a:pt x="-31879" y="310300"/>
                  <a:pt x="17227" y="208197"/>
                  <a:pt x="0" y="0"/>
                </a:cubicBezTo>
                <a:close/>
              </a:path>
            </a:pathLst>
          </a:custGeom>
          <a:ln w="6350">
            <a:noFill/>
            <a:extLst>
              <a:ext uri="{C807C97D-BFC1-408E-A445-0C87EB9F89A2}">
                <ask:lineSketchStyleProps xmlns:ask="http://schemas.microsoft.com/office/drawing/2018/sketchyshapes" sd="2470599024">
                  <a:prstGeom prst="rect">
                    <a:avLst/>
                  </a:prstGeom>
                  <ask:type>
                    <ask:lineSketchScribble/>
                  </ask:type>
                </ask:lineSketchStyleProps>
              </a:ext>
            </a:extLst>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4400" dirty="0"/>
              <a:t>Thank you for sharing the challenges with us!</a:t>
            </a:r>
          </a:p>
        </p:txBody>
      </p:sp>
    </p:spTree>
    <p:extLst>
      <p:ext uri="{BB962C8B-B14F-4D97-AF65-F5344CB8AC3E}">
        <p14:creationId xmlns:p14="http://schemas.microsoft.com/office/powerpoint/2010/main" val="186237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19CB0-6427-3AD2-0C32-8088C466A560}"/>
              </a:ext>
            </a:extLst>
          </p:cNvPr>
          <p:cNvSpPr>
            <a:spLocks noGrp="1"/>
          </p:cNvSpPr>
          <p:nvPr>
            <p:ph type="title"/>
          </p:nvPr>
        </p:nvSpPr>
        <p:spPr>
          <a:xfrm>
            <a:off x="176463" y="994017"/>
            <a:ext cx="11790948" cy="770616"/>
          </a:xfrm>
        </p:spPr>
        <p:txBody>
          <a:bodyPr/>
          <a:lstStyle/>
          <a:p>
            <a:r>
              <a:rPr lang="en-US" sz="2800" dirty="0"/>
              <a:t>Discussing the way to overcome challenges (25 min)</a:t>
            </a:r>
          </a:p>
        </p:txBody>
      </p:sp>
      <p:sp>
        <p:nvSpPr>
          <p:cNvPr id="3" name="Text Placeholder 2">
            <a:extLst>
              <a:ext uri="{FF2B5EF4-FFF2-40B4-BE49-F238E27FC236}">
                <a16:creationId xmlns:a16="http://schemas.microsoft.com/office/drawing/2014/main" id="{EA94D24F-B76E-2F77-CEFF-B1F22063ED39}"/>
              </a:ext>
            </a:extLst>
          </p:cNvPr>
          <p:cNvSpPr>
            <a:spLocks noGrp="1"/>
          </p:cNvSpPr>
          <p:nvPr>
            <p:ph type="body" sz="quarter" idx="10"/>
          </p:nvPr>
        </p:nvSpPr>
        <p:spPr>
          <a:xfrm>
            <a:off x="833077" y="1748592"/>
            <a:ext cx="10801351" cy="3994482"/>
          </a:xfrm>
        </p:spPr>
        <p:txBody>
          <a:bodyPr/>
          <a:lstStyle/>
          <a:p>
            <a:pPr algn="ctr"/>
            <a:endParaRPr lang="en-US" sz="2400" dirty="0"/>
          </a:p>
          <a:p>
            <a:pPr algn="ctr"/>
            <a:r>
              <a:rPr lang="en-US" sz="2400" dirty="0"/>
              <a:t>Let’s brainstorm on ways to overcome some of the challenges you shared</a:t>
            </a:r>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r>
              <a:rPr lang="en-US" sz="2400" dirty="0"/>
              <a:t>Capture your ideas on a flipchart and be ready to share in plenary</a:t>
            </a:r>
          </a:p>
        </p:txBody>
      </p:sp>
      <p:graphicFrame>
        <p:nvGraphicFramePr>
          <p:cNvPr id="4" name="Table 3">
            <a:extLst>
              <a:ext uri="{FF2B5EF4-FFF2-40B4-BE49-F238E27FC236}">
                <a16:creationId xmlns:a16="http://schemas.microsoft.com/office/drawing/2014/main" id="{400528FF-9503-205D-8617-3F1E1C0B2953}"/>
              </a:ext>
            </a:extLst>
          </p:cNvPr>
          <p:cNvGraphicFramePr>
            <a:graphicFrameLocks noGrp="1"/>
          </p:cNvGraphicFramePr>
          <p:nvPr>
            <p:extLst>
              <p:ext uri="{D42A27DB-BD31-4B8C-83A1-F6EECF244321}">
                <p14:modId xmlns:p14="http://schemas.microsoft.com/office/powerpoint/2010/main" val="393637043"/>
              </p:ext>
            </p:extLst>
          </p:nvPr>
        </p:nvGraphicFramePr>
        <p:xfrm>
          <a:off x="1010653" y="3275664"/>
          <a:ext cx="10122567" cy="1312378"/>
        </p:xfrm>
        <a:graphic>
          <a:graphicData uri="http://schemas.openxmlformats.org/drawingml/2006/table">
            <a:tbl>
              <a:tblPr firstRow="1" bandRow="1">
                <a:tableStyleId>{68D230F3-CF80-4859-8CE7-A43EE81993B5}</a:tableStyleId>
              </a:tblPr>
              <a:tblGrid>
                <a:gridCol w="3374189">
                  <a:extLst>
                    <a:ext uri="{9D8B030D-6E8A-4147-A177-3AD203B41FA5}">
                      <a16:colId xmlns:a16="http://schemas.microsoft.com/office/drawing/2014/main" val="597492728"/>
                    </a:ext>
                  </a:extLst>
                </a:gridCol>
                <a:gridCol w="3374189">
                  <a:extLst>
                    <a:ext uri="{9D8B030D-6E8A-4147-A177-3AD203B41FA5}">
                      <a16:colId xmlns:a16="http://schemas.microsoft.com/office/drawing/2014/main" val="4058008871"/>
                    </a:ext>
                  </a:extLst>
                </a:gridCol>
                <a:gridCol w="3374189">
                  <a:extLst>
                    <a:ext uri="{9D8B030D-6E8A-4147-A177-3AD203B41FA5}">
                      <a16:colId xmlns:a16="http://schemas.microsoft.com/office/drawing/2014/main" val="2525064918"/>
                    </a:ext>
                  </a:extLst>
                </a:gridCol>
              </a:tblGrid>
              <a:tr h="1312378">
                <a:tc>
                  <a:txBody>
                    <a:bodyPr/>
                    <a:lstStyle/>
                    <a:p>
                      <a:pPr algn="ctr">
                        <a:spcBef>
                          <a:spcPts val="1200"/>
                        </a:spcBef>
                        <a:spcAft>
                          <a:spcPts val="1200"/>
                        </a:spcAft>
                      </a:pPr>
                      <a:r>
                        <a:rPr lang="en-US" dirty="0"/>
                        <a:t>Group 1</a:t>
                      </a:r>
                    </a:p>
                    <a:p>
                      <a:pPr algn="ctr">
                        <a:spcBef>
                          <a:spcPts val="1200"/>
                        </a:spcBef>
                        <a:spcAft>
                          <a:spcPts val="1200"/>
                        </a:spcAft>
                      </a:pPr>
                      <a:r>
                        <a:rPr lang="en-US" dirty="0"/>
                        <a:t>LITERATURE REVIEW/CITATION</a:t>
                      </a:r>
                    </a:p>
                  </a:txBody>
                  <a:tcPr anchor="ctr"/>
                </a:tc>
                <a:tc>
                  <a:txBody>
                    <a:bodyPr/>
                    <a:lstStyle/>
                    <a:p>
                      <a:pPr algn="ctr">
                        <a:spcBef>
                          <a:spcPts val="1200"/>
                        </a:spcBef>
                        <a:spcAft>
                          <a:spcPts val="1200"/>
                        </a:spcAft>
                      </a:pPr>
                      <a:r>
                        <a:rPr lang="en-US" dirty="0"/>
                        <a:t>Group 2</a:t>
                      </a:r>
                    </a:p>
                    <a:p>
                      <a:pPr algn="ctr">
                        <a:spcBef>
                          <a:spcPts val="1200"/>
                        </a:spcBef>
                        <a:spcAft>
                          <a:spcPts val="1200"/>
                        </a:spcAft>
                      </a:pPr>
                      <a:r>
                        <a:rPr lang="en-US" dirty="0"/>
                        <a:t>DATA ANALYSIS</a:t>
                      </a:r>
                    </a:p>
                  </a:txBody>
                  <a:tcPr anchor="ctr"/>
                </a:tc>
                <a:tc>
                  <a:txBody>
                    <a:bodyPr/>
                    <a:lstStyle/>
                    <a:p>
                      <a:pPr algn="ctr">
                        <a:spcBef>
                          <a:spcPts val="1200"/>
                        </a:spcBef>
                        <a:spcAft>
                          <a:spcPts val="1200"/>
                        </a:spcAft>
                      </a:pPr>
                      <a:r>
                        <a:rPr lang="en-US" dirty="0"/>
                        <a:t>Group 3</a:t>
                      </a:r>
                    </a:p>
                    <a:p>
                      <a:pPr algn="ctr">
                        <a:spcBef>
                          <a:spcPts val="1200"/>
                        </a:spcBef>
                        <a:spcAft>
                          <a:spcPts val="1200"/>
                        </a:spcAft>
                      </a:pPr>
                      <a:r>
                        <a:rPr lang="en-US" dirty="0"/>
                        <a:t>LACK OF WRITING EXPERIENCE</a:t>
                      </a:r>
                    </a:p>
                  </a:txBody>
                  <a:tcPr anchor="ctr"/>
                </a:tc>
                <a:extLst>
                  <a:ext uri="{0D108BD9-81ED-4DB2-BD59-A6C34878D82A}">
                    <a16:rowId xmlns:a16="http://schemas.microsoft.com/office/drawing/2014/main" val="508702720"/>
                  </a:ext>
                </a:extLst>
              </a:tr>
            </a:tbl>
          </a:graphicData>
        </a:graphic>
      </p:graphicFrame>
    </p:spTree>
    <p:extLst>
      <p:ext uri="{BB962C8B-B14F-4D97-AF65-F5344CB8AC3E}">
        <p14:creationId xmlns:p14="http://schemas.microsoft.com/office/powerpoint/2010/main" val="2689024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6CD64-D262-A383-DF76-32EA67EDADD6}"/>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DDF1B49C-E8B3-2EC7-B42C-FB33D4B6DF08}"/>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496959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t>Outline</a:t>
            </a:r>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p:txBody>
          <a:bodyPr lIns="91440" tIns="45720" rIns="91440" bIns="45720" anchor="t"/>
          <a:lstStyle/>
          <a:p>
            <a:pPr marL="285750" indent="-285750">
              <a:spcBef>
                <a:spcPts val="600"/>
              </a:spcBef>
              <a:spcAft>
                <a:spcPts val="600"/>
              </a:spcAft>
              <a:buChar char="•"/>
            </a:pPr>
            <a:r>
              <a:rPr lang="en-US" sz="2000" dirty="0">
                <a:latin typeface="+mn-lt"/>
                <a:cs typeface="Arial"/>
              </a:rPr>
              <a:t>Ways to get results out quickly</a:t>
            </a:r>
          </a:p>
          <a:p>
            <a:pPr marL="285750" indent="-285750">
              <a:spcBef>
                <a:spcPts val="600"/>
              </a:spcBef>
              <a:spcAft>
                <a:spcPts val="600"/>
              </a:spcAft>
              <a:buChar char="•"/>
            </a:pPr>
            <a:r>
              <a:rPr lang="en-US" sz="2000" dirty="0">
                <a:latin typeface="+mn-lt"/>
                <a:cs typeface="Arial"/>
              </a:rPr>
              <a:t>Challenges in publishing</a:t>
            </a:r>
            <a:endParaRPr lang="en-US" sz="2000" dirty="0">
              <a:latin typeface="+mn-lt"/>
            </a:endParaRPr>
          </a:p>
          <a:p>
            <a:pPr marL="285750" indent="-285750">
              <a:spcBef>
                <a:spcPts val="600"/>
              </a:spcBef>
              <a:spcAft>
                <a:spcPts val="600"/>
              </a:spcAft>
              <a:buChar char="•"/>
            </a:pPr>
            <a:r>
              <a:rPr lang="en-US" sz="2000" dirty="0">
                <a:latin typeface="+mn-lt"/>
                <a:cs typeface="Arial"/>
              </a:rPr>
              <a:t>Challenges you shared in the survey</a:t>
            </a:r>
          </a:p>
          <a:p>
            <a:pPr marL="285750" indent="-285750">
              <a:spcBef>
                <a:spcPts val="600"/>
              </a:spcBef>
              <a:spcAft>
                <a:spcPts val="600"/>
              </a:spcAft>
              <a:buChar char="•"/>
            </a:pPr>
            <a:r>
              <a:rPr lang="en-US" sz="2000" dirty="0">
                <a:latin typeface="+mn-lt"/>
                <a:cs typeface="Arial"/>
              </a:rPr>
              <a:t>Group activity: Addressing challenges from survey</a:t>
            </a:r>
          </a:p>
        </p:txBody>
      </p:sp>
    </p:spTree>
    <p:extLst>
      <p:ext uri="{BB962C8B-B14F-4D97-AF65-F5344CB8AC3E}">
        <p14:creationId xmlns:p14="http://schemas.microsoft.com/office/powerpoint/2010/main" val="354477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Ways to get results out quickly</a:t>
            </a:r>
            <a:endParaRPr lang="en-US" dirty="0"/>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p:txBody>
          <a:bodyPr lIns="91440" tIns="45720" rIns="91440" bIns="45720" anchor="t"/>
          <a:lstStyle/>
          <a:p>
            <a:pPr>
              <a:spcBef>
                <a:spcPts val="600"/>
              </a:spcBef>
              <a:spcAft>
                <a:spcPts val="600"/>
              </a:spcAft>
            </a:pPr>
            <a:r>
              <a:rPr lang="en-US" sz="2200" dirty="0">
                <a:latin typeface="+mn-lt"/>
                <a:cs typeface="Arial"/>
              </a:rPr>
              <a:t>You’ve done research – now focus on getting your results out as quickly as possible!</a:t>
            </a:r>
          </a:p>
          <a:p>
            <a:pPr marL="342900" indent="-342900">
              <a:spcBef>
                <a:spcPts val="600"/>
              </a:spcBef>
              <a:spcAft>
                <a:spcPts val="600"/>
              </a:spcAft>
              <a:buFont typeface="Wingdings" pitchFamily="2" charset="2"/>
              <a:buChar char="Ø"/>
            </a:pPr>
            <a:r>
              <a:rPr lang="en-US" sz="2200" dirty="0">
                <a:latin typeface="+mn-lt"/>
                <a:cs typeface="Arial"/>
              </a:rPr>
              <a:t>Start writing and publishing</a:t>
            </a:r>
          </a:p>
          <a:p>
            <a:pPr marL="342900" indent="-342900">
              <a:spcBef>
                <a:spcPts val="600"/>
              </a:spcBef>
              <a:spcAft>
                <a:spcPts val="600"/>
              </a:spcAft>
              <a:buFont typeface="Wingdings" pitchFamily="2" charset="2"/>
              <a:buChar char="Ø"/>
            </a:pPr>
            <a:r>
              <a:rPr lang="en-US" sz="2200" dirty="0">
                <a:latin typeface="+mn-lt"/>
                <a:cs typeface="Arial"/>
              </a:rPr>
              <a:t>Thinking Beyond Publication</a:t>
            </a:r>
          </a:p>
          <a:p>
            <a:pPr marL="800100" lvl="1" indent="-342900">
              <a:spcBef>
                <a:spcPts val="600"/>
              </a:spcBef>
              <a:spcAft>
                <a:spcPts val="600"/>
              </a:spcAft>
              <a:buFont typeface="Arial" panose="020B0604020202020204" pitchFamily="34" charset="0"/>
              <a:buChar char="•"/>
            </a:pPr>
            <a:r>
              <a:rPr lang="en-US" sz="2200" dirty="0">
                <a:latin typeface="+mn-lt"/>
                <a:cs typeface="Arial"/>
              </a:rPr>
              <a:t>Consider oral or poster presentations</a:t>
            </a:r>
          </a:p>
          <a:p>
            <a:pPr marL="800100" lvl="1" indent="-342900">
              <a:spcBef>
                <a:spcPts val="600"/>
              </a:spcBef>
              <a:spcAft>
                <a:spcPts val="600"/>
              </a:spcAft>
              <a:buFont typeface="Arial" panose="020B0604020202020204" pitchFamily="34" charset="0"/>
              <a:buChar char="•"/>
            </a:pPr>
            <a:r>
              <a:rPr lang="en-US" sz="2200" dirty="0">
                <a:latin typeface="+mn-lt"/>
                <a:cs typeface="Arial"/>
              </a:rPr>
              <a:t>Tap into professional conferences, networks and affiliations</a:t>
            </a:r>
          </a:p>
          <a:p>
            <a:pPr marL="800100" lvl="1" indent="-342900">
              <a:spcBef>
                <a:spcPts val="600"/>
              </a:spcBef>
              <a:spcAft>
                <a:spcPts val="600"/>
              </a:spcAft>
              <a:buFont typeface="Arial" panose="020B0604020202020204" pitchFamily="34" charset="0"/>
              <a:buChar char="•"/>
            </a:pPr>
            <a:r>
              <a:rPr lang="en-US" sz="2200" dirty="0">
                <a:latin typeface="+mn-lt"/>
                <a:cs typeface="Arial"/>
              </a:rPr>
              <a:t>Develop a Policy Brief or other non-scholarly knowledge product</a:t>
            </a:r>
          </a:p>
          <a:p>
            <a:pPr marL="800100" lvl="1" indent="-342900">
              <a:spcBef>
                <a:spcPts val="600"/>
              </a:spcBef>
              <a:spcAft>
                <a:spcPts val="600"/>
              </a:spcAft>
              <a:buFont typeface="Arial" panose="020B0604020202020204" pitchFamily="34" charset="0"/>
              <a:buChar char="•"/>
            </a:pPr>
            <a:r>
              <a:rPr lang="en-US" sz="2200" dirty="0">
                <a:latin typeface="+mn-lt"/>
              </a:rPr>
              <a:t>Other ideas?</a:t>
            </a:r>
          </a:p>
        </p:txBody>
      </p:sp>
    </p:spTree>
    <p:extLst>
      <p:ext uri="{BB962C8B-B14F-4D97-AF65-F5344CB8AC3E}">
        <p14:creationId xmlns:p14="http://schemas.microsoft.com/office/powerpoint/2010/main" val="935934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Challenges in Publishing</a:t>
            </a:r>
            <a:endParaRPr lang="en-US" dirty="0"/>
          </a:p>
        </p:txBody>
      </p:sp>
      <p:graphicFrame>
        <p:nvGraphicFramePr>
          <p:cNvPr id="4" name="Diagram 3">
            <a:extLst>
              <a:ext uri="{FF2B5EF4-FFF2-40B4-BE49-F238E27FC236}">
                <a16:creationId xmlns:a16="http://schemas.microsoft.com/office/drawing/2014/main" id="{51EEE0B5-518F-16A0-01A7-9369151E01FB}"/>
              </a:ext>
            </a:extLst>
          </p:cNvPr>
          <p:cNvGraphicFramePr/>
          <p:nvPr>
            <p:extLst>
              <p:ext uri="{D42A27DB-BD31-4B8C-83A1-F6EECF244321}">
                <p14:modId xmlns:p14="http://schemas.microsoft.com/office/powerpoint/2010/main" val="463892175"/>
              </p:ext>
            </p:extLst>
          </p:nvPr>
        </p:nvGraphicFramePr>
        <p:xfrm>
          <a:off x="852407" y="1810115"/>
          <a:ext cx="10802317" cy="3893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692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1" nodeType="clickEffect">
                                  <p:stCondLst>
                                    <p:cond delay="0"/>
                                  </p:stCondLst>
                                  <p:childTnLst>
                                    <p:animEffect transition="out" filter="blinds(horizontal)">
                                      <p:cBhvr>
                                        <p:cTn id="10" dur="500"/>
                                        <p:tgtEl>
                                          <p:spTgt spid="4"/>
                                        </p:tgtEl>
                                      </p:cBhvr>
                                    </p:animEffect>
                                    <p:set>
                                      <p:cBhvr>
                                        <p:cTn id="1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a:latin typeface="Gill Sans MT"/>
                <a:cs typeface="Arial"/>
              </a:rPr>
              <a:t>Challenges in publishing</a:t>
            </a:r>
            <a:endParaRPr lang="en-US"/>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p:txBody>
          <a:bodyPr lIns="91440" tIns="45720" rIns="91440" bIns="45720" anchor="t"/>
          <a:lstStyle/>
          <a:p>
            <a:endParaRPr lang="en-US"/>
          </a:p>
          <a:p>
            <a:endParaRPr lang="en-US"/>
          </a:p>
          <a:p>
            <a:endParaRPr lang="en-US"/>
          </a:p>
        </p:txBody>
      </p:sp>
      <p:graphicFrame>
        <p:nvGraphicFramePr>
          <p:cNvPr id="4" name="Diagram 3">
            <a:extLst>
              <a:ext uri="{FF2B5EF4-FFF2-40B4-BE49-F238E27FC236}">
                <a16:creationId xmlns:a16="http://schemas.microsoft.com/office/drawing/2014/main" id="{7B78DFB2-D163-1A44-4346-6C6CD63D1608}"/>
              </a:ext>
            </a:extLst>
          </p:cNvPr>
          <p:cNvGraphicFramePr/>
          <p:nvPr>
            <p:extLst>
              <p:ext uri="{D42A27DB-BD31-4B8C-83A1-F6EECF244321}">
                <p14:modId xmlns:p14="http://schemas.microsoft.com/office/powerpoint/2010/main" val="2837718454"/>
              </p:ext>
            </p:extLst>
          </p:nvPr>
        </p:nvGraphicFramePr>
        <p:xfrm>
          <a:off x="1425575" y="2087563"/>
          <a:ext cx="9584267" cy="3291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119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1" nodeType="clickEffect">
                                  <p:stCondLst>
                                    <p:cond delay="0"/>
                                  </p:stCondLst>
                                  <p:childTnLst>
                                    <p:animEffect transition="out" filter="blinds(horizontal)">
                                      <p:cBhvr>
                                        <p:cTn id="10" dur="500"/>
                                        <p:tgtEl>
                                          <p:spTgt spid="4"/>
                                        </p:tgtEl>
                                      </p:cBhvr>
                                    </p:animEffect>
                                    <p:set>
                                      <p:cBhvr>
                                        <p:cTn id="1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E6225-94A2-CC58-0DF8-1105C2368169}"/>
              </a:ext>
            </a:extLst>
          </p:cNvPr>
          <p:cNvSpPr>
            <a:spLocks noGrp="1"/>
          </p:cNvSpPr>
          <p:nvPr>
            <p:ph type="title"/>
          </p:nvPr>
        </p:nvSpPr>
        <p:spPr/>
        <p:txBody>
          <a:bodyPr/>
          <a:lstStyle/>
          <a:p>
            <a:r>
              <a:rPr lang="en-US">
                <a:latin typeface="Gill Sans MT"/>
                <a:cs typeface="Arial"/>
              </a:rPr>
              <a:t>Challenges in publishing</a:t>
            </a:r>
          </a:p>
        </p:txBody>
      </p:sp>
      <p:graphicFrame>
        <p:nvGraphicFramePr>
          <p:cNvPr id="4" name="Diagram 3">
            <a:extLst>
              <a:ext uri="{FF2B5EF4-FFF2-40B4-BE49-F238E27FC236}">
                <a16:creationId xmlns:a16="http://schemas.microsoft.com/office/drawing/2014/main" id="{02D00492-2B07-DEA8-5C61-138218DB40FC}"/>
              </a:ext>
            </a:extLst>
          </p:cNvPr>
          <p:cNvGraphicFramePr/>
          <p:nvPr>
            <p:extLst>
              <p:ext uri="{D42A27DB-BD31-4B8C-83A1-F6EECF244321}">
                <p14:modId xmlns:p14="http://schemas.microsoft.com/office/powerpoint/2010/main" val="1704318069"/>
              </p:ext>
            </p:extLst>
          </p:nvPr>
        </p:nvGraphicFramePr>
        <p:xfrm>
          <a:off x="1348353" y="1797803"/>
          <a:ext cx="9763932" cy="42775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4225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1" nodeType="clickEffect">
                                  <p:stCondLst>
                                    <p:cond delay="0"/>
                                  </p:stCondLst>
                                  <p:childTnLst>
                                    <p:animEffect transition="out" filter="blinds(horizontal)">
                                      <p:cBhvr>
                                        <p:cTn id="10" dur="500"/>
                                        <p:tgtEl>
                                          <p:spTgt spid="4"/>
                                        </p:tgtEl>
                                      </p:cBhvr>
                                    </p:animEffect>
                                    <p:set>
                                      <p:cBhvr>
                                        <p:cTn id="1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C62C1-3D24-FB7D-B481-F7C18603E1D2}"/>
              </a:ext>
            </a:extLst>
          </p:cNvPr>
          <p:cNvSpPr>
            <a:spLocks noGrp="1"/>
          </p:cNvSpPr>
          <p:nvPr>
            <p:ph type="title"/>
          </p:nvPr>
        </p:nvSpPr>
        <p:spPr/>
        <p:txBody>
          <a:bodyPr/>
          <a:lstStyle/>
          <a:p>
            <a:r>
              <a:rPr lang="en-US" dirty="0">
                <a:latin typeface="Gill Sans MT"/>
                <a:cs typeface="Arial"/>
              </a:rPr>
              <a:t>CHALLENGES IN PUBLISHING</a:t>
            </a:r>
            <a:endParaRPr lang="en-US" b="0" dirty="0">
              <a:solidFill>
                <a:srgbClr val="000000"/>
              </a:solidFill>
              <a:latin typeface="Gill Sans MT"/>
              <a:cs typeface="Arial"/>
            </a:endParaRPr>
          </a:p>
        </p:txBody>
      </p:sp>
      <p:graphicFrame>
        <p:nvGraphicFramePr>
          <p:cNvPr id="5" name="Diagram 4">
            <a:extLst>
              <a:ext uri="{FF2B5EF4-FFF2-40B4-BE49-F238E27FC236}">
                <a16:creationId xmlns:a16="http://schemas.microsoft.com/office/drawing/2014/main" id="{5D1CBC4F-DB4F-305E-FCE4-F6F574D36C5E}"/>
              </a:ext>
            </a:extLst>
          </p:cNvPr>
          <p:cNvGraphicFramePr/>
          <p:nvPr>
            <p:extLst>
              <p:ext uri="{D42A27DB-BD31-4B8C-83A1-F6EECF244321}">
                <p14:modId xmlns:p14="http://schemas.microsoft.com/office/powerpoint/2010/main" val="1929525049"/>
              </p:ext>
            </p:extLst>
          </p:nvPr>
        </p:nvGraphicFramePr>
        <p:xfrm>
          <a:off x="1425575" y="2087563"/>
          <a:ext cx="9584267" cy="3291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349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1" nodeType="clickEffect">
                                  <p:stCondLst>
                                    <p:cond delay="0"/>
                                  </p:stCondLst>
                                  <p:childTnLst>
                                    <p:animEffect transition="out" filter="blinds(horizontal)">
                                      <p:cBhvr>
                                        <p:cTn id="10" dur="500"/>
                                        <p:tgtEl>
                                          <p:spTgt spid="5"/>
                                        </p:tgtEl>
                                      </p:cBhvr>
                                    </p:animEffect>
                                    <p:set>
                                      <p:cBhvr>
                                        <p:cTn id="11"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5" grpId="1">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58E5-E57B-59BB-4A5A-C16FE45FDDC3}"/>
              </a:ext>
            </a:extLst>
          </p:cNvPr>
          <p:cNvSpPr>
            <a:spLocks noGrp="1"/>
          </p:cNvSpPr>
          <p:nvPr>
            <p:ph type="title"/>
          </p:nvPr>
        </p:nvSpPr>
        <p:spPr/>
        <p:txBody>
          <a:bodyPr/>
          <a:lstStyle/>
          <a:p>
            <a:r>
              <a:rPr lang="en-US" dirty="0"/>
              <a:t>CHALLENGES IN PUBLISHING</a:t>
            </a:r>
            <a:endParaRPr lang="en-US" b="0" dirty="0">
              <a:solidFill>
                <a:srgbClr val="000000"/>
              </a:solidFill>
            </a:endParaRPr>
          </a:p>
        </p:txBody>
      </p:sp>
      <p:graphicFrame>
        <p:nvGraphicFramePr>
          <p:cNvPr id="5" name="Diagram 4">
            <a:extLst>
              <a:ext uri="{FF2B5EF4-FFF2-40B4-BE49-F238E27FC236}">
                <a16:creationId xmlns:a16="http://schemas.microsoft.com/office/drawing/2014/main" id="{12F0C4F5-F350-75CB-2F81-15623121293D}"/>
              </a:ext>
            </a:extLst>
          </p:cNvPr>
          <p:cNvGraphicFramePr/>
          <p:nvPr>
            <p:extLst>
              <p:ext uri="{D42A27DB-BD31-4B8C-83A1-F6EECF244321}">
                <p14:modId xmlns:p14="http://schemas.microsoft.com/office/powerpoint/2010/main" val="211079106"/>
              </p:ext>
            </p:extLst>
          </p:nvPr>
        </p:nvGraphicFramePr>
        <p:xfrm>
          <a:off x="1007390" y="1767723"/>
          <a:ext cx="10321871" cy="40962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661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1" nodeType="clickEffect">
                                  <p:stCondLst>
                                    <p:cond delay="0"/>
                                  </p:stCondLst>
                                  <p:childTnLst>
                                    <p:animEffect transition="out" filter="blinds(horizontal)">
                                      <p:cBhvr>
                                        <p:cTn id="10" dur="500"/>
                                        <p:tgtEl>
                                          <p:spTgt spid="5"/>
                                        </p:tgtEl>
                                      </p:cBhvr>
                                    </p:animEffect>
                                    <p:set>
                                      <p:cBhvr>
                                        <p:cTn id="11"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5" grpId="1">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1F98E-A012-E88C-3368-5A55FB731037}"/>
              </a:ext>
            </a:extLst>
          </p:cNvPr>
          <p:cNvSpPr>
            <a:spLocks noGrp="1"/>
          </p:cNvSpPr>
          <p:nvPr>
            <p:ph type="title"/>
          </p:nvPr>
        </p:nvSpPr>
        <p:spPr/>
        <p:txBody>
          <a:bodyPr/>
          <a:lstStyle/>
          <a:p>
            <a:r>
              <a:rPr lang="en-US" dirty="0">
                <a:latin typeface="Gill Sans MT"/>
                <a:cs typeface="Arial"/>
              </a:rPr>
              <a:t>challenges you shared in the survey (1)</a:t>
            </a:r>
            <a:endParaRPr lang="en-US" dirty="0"/>
          </a:p>
        </p:txBody>
      </p:sp>
      <p:sp>
        <p:nvSpPr>
          <p:cNvPr id="3" name="Text Placeholder 2">
            <a:extLst>
              <a:ext uri="{FF2B5EF4-FFF2-40B4-BE49-F238E27FC236}">
                <a16:creationId xmlns:a16="http://schemas.microsoft.com/office/drawing/2014/main" id="{90392AD6-E657-B4BB-9386-E46134F9B7BB}"/>
              </a:ext>
            </a:extLst>
          </p:cNvPr>
          <p:cNvSpPr>
            <a:spLocks noGrp="1"/>
          </p:cNvSpPr>
          <p:nvPr>
            <p:ph type="body" sz="quarter" idx="10"/>
          </p:nvPr>
        </p:nvSpPr>
        <p:spPr>
          <a:xfrm>
            <a:off x="1262544" y="1662312"/>
            <a:ext cx="9582329" cy="4201672"/>
          </a:xfrm>
          <a:custGeom>
            <a:avLst/>
            <a:gdLst>
              <a:gd name="connsiteX0" fmla="*/ 0 w 9582329"/>
              <a:gd name="connsiteY0" fmla="*/ 0 h 4201672"/>
              <a:gd name="connsiteX1" fmla="*/ 598896 w 9582329"/>
              <a:gd name="connsiteY1" fmla="*/ 0 h 4201672"/>
              <a:gd name="connsiteX2" fmla="*/ 1101968 w 9582329"/>
              <a:gd name="connsiteY2" fmla="*/ 0 h 4201672"/>
              <a:gd name="connsiteX3" fmla="*/ 1413394 w 9582329"/>
              <a:gd name="connsiteY3" fmla="*/ 0 h 4201672"/>
              <a:gd name="connsiteX4" fmla="*/ 1820643 w 9582329"/>
              <a:gd name="connsiteY4" fmla="*/ 0 h 4201672"/>
              <a:gd name="connsiteX5" fmla="*/ 2323715 w 9582329"/>
              <a:gd name="connsiteY5" fmla="*/ 0 h 4201672"/>
              <a:gd name="connsiteX6" fmla="*/ 2922610 w 9582329"/>
              <a:gd name="connsiteY6" fmla="*/ 0 h 4201672"/>
              <a:gd name="connsiteX7" fmla="*/ 3521506 w 9582329"/>
              <a:gd name="connsiteY7" fmla="*/ 0 h 4201672"/>
              <a:gd name="connsiteX8" fmla="*/ 3832932 w 9582329"/>
              <a:gd name="connsiteY8" fmla="*/ 0 h 4201672"/>
              <a:gd name="connsiteX9" fmla="*/ 4144357 w 9582329"/>
              <a:gd name="connsiteY9" fmla="*/ 0 h 4201672"/>
              <a:gd name="connsiteX10" fmla="*/ 4647430 w 9582329"/>
              <a:gd name="connsiteY10" fmla="*/ 0 h 4201672"/>
              <a:gd name="connsiteX11" fmla="*/ 5054679 w 9582329"/>
              <a:gd name="connsiteY11" fmla="*/ 0 h 4201672"/>
              <a:gd name="connsiteX12" fmla="*/ 5845221 w 9582329"/>
              <a:gd name="connsiteY12" fmla="*/ 0 h 4201672"/>
              <a:gd name="connsiteX13" fmla="*/ 6444116 w 9582329"/>
              <a:gd name="connsiteY13" fmla="*/ 0 h 4201672"/>
              <a:gd name="connsiteX14" fmla="*/ 6755542 w 9582329"/>
              <a:gd name="connsiteY14" fmla="*/ 0 h 4201672"/>
              <a:gd name="connsiteX15" fmla="*/ 7354438 w 9582329"/>
              <a:gd name="connsiteY15" fmla="*/ 0 h 4201672"/>
              <a:gd name="connsiteX16" fmla="*/ 7857510 w 9582329"/>
              <a:gd name="connsiteY16" fmla="*/ 0 h 4201672"/>
              <a:gd name="connsiteX17" fmla="*/ 8552229 w 9582329"/>
              <a:gd name="connsiteY17" fmla="*/ 0 h 4201672"/>
              <a:gd name="connsiteX18" fmla="*/ 8863654 w 9582329"/>
              <a:gd name="connsiteY18" fmla="*/ 0 h 4201672"/>
              <a:gd name="connsiteX19" fmla="*/ 9582329 w 9582329"/>
              <a:gd name="connsiteY19" fmla="*/ 0 h 4201672"/>
              <a:gd name="connsiteX20" fmla="*/ 9582329 w 9582329"/>
              <a:gd name="connsiteY20" fmla="*/ 483192 h 4201672"/>
              <a:gd name="connsiteX21" fmla="*/ 9582329 w 9582329"/>
              <a:gd name="connsiteY21" fmla="*/ 1008401 h 4201672"/>
              <a:gd name="connsiteX22" fmla="*/ 9582329 w 9582329"/>
              <a:gd name="connsiteY22" fmla="*/ 1617644 h 4201672"/>
              <a:gd name="connsiteX23" fmla="*/ 9582329 w 9582329"/>
              <a:gd name="connsiteY23" fmla="*/ 2016803 h 4201672"/>
              <a:gd name="connsiteX24" fmla="*/ 9582329 w 9582329"/>
              <a:gd name="connsiteY24" fmla="*/ 2542012 h 4201672"/>
              <a:gd name="connsiteX25" fmla="*/ 9582329 w 9582329"/>
              <a:gd name="connsiteY25" fmla="*/ 3067221 h 4201672"/>
              <a:gd name="connsiteX26" fmla="*/ 9582329 w 9582329"/>
              <a:gd name="connsiteY26" fmla="*/ 3676463 h 4201672"/>
              <a:gd name="connsiteX27" fmla="*/ 9582329 w 9582329"/>
              <a:gd name="connsiteY27" fmla="*/ 4201672 h 4201672"/>
              <a:gd name="connsiteX28" fmla="*/ 9079257 w 9582329"/>
              <a:gd name="connsiteY28" fmla="*/ 4201672 h 4201672"/>
              <a:gd name="connsiteX29" fmla="*/ 8767831 w 9582329"/>
              <a:gd name="connsiteY29" fmla="*/ 4201672 h 4201672"/>
              <a:gd name="connsiteX30" fmla="*/ 8360582 w 9582329"/>
              <a:gd name="connsiteY30" fmla="*/ 4201672 h 4201672"/>
              <a:gd name="connsiteX31" fmla="*/ 7857510 w 9582329"/>
              <a:gd name="connsiteY31" fmla="*/ 4201672 h 4201672"/>
              <a:gd name="connsiteX32" fmla="*/ 7258614 w 9582329"/>
              <a:gd name="connsiteY32" fmla="*/ 4201672 h 4201672"/>
              <a:gd name="connsiteX33" fmla="*/ 6755542 w 9582329"/>
              <a:gd name="connsiteY33" fmla="*/ 4201672 h 4201672"/>
              <a:gd name="connsiteX34" fmla="*/ 6156646 w 9582329"/>
              <a:gd name="connsiteY34" fmla="*/ 4201672 h 4201672"/>
              <a:gd name="connsiteX35" fmla="*/ 5557751 w 9582329"/>
              <a:gd name="connsiteY35" fmla="*/ 4201672 h 4201672"/>
              <a:gd name="connsiteX36" fmla="*/ 5246325 w 9582329"/>
              <a:gd name="connsiteY36" fmla="*/ 4201672 h 4201672"/>
              <a:gd name="connsiteX37" fmla="*/ 4934899 w 9582329"/>
              <a:gd name="connsiteY37" fmla="*/ 4201672 h 4201672"/>
              <a:gd name="connsiteX38" fmla="*/ 4336004 w 9582329"/>
              <a:gd name="connsiteY38" fmla="*/ 4201672 h 4201672"/>
              <a:gd name="connsiteX39" fmla="*/ 4024578 w 9582329"/>
              <a:gd name="connsiteY39" fmla="*/ 4201672 h 4201672"/>
              <a:gd name="connsiteX40" fmla="*/ 3425683 w 9582329"/>
              <a:gd name="connsiteY40" fmla="*/ 4201672 h 4201672"/>
              <a:gd name="connsiteX41" fmla="*/ 2635140 w 9582329"/>
              <a:gd name="connsiteY41" fmla="*/ 4201672 h 4201672"/>
              <a:gd name="connsiteX42" fmla="*/ 1940422 w 9582329"/>
              <a:gd name="connsiteY42" fmla="*/ 4201672 h 4201672"/>
              <a:gd name="connsiteX43" fmla="*/ 1149879 w 9582329"/>
              <a:gd name="connsiteY43" fmla="*/ 4201672 h 4201672"/>
              <a:gd name="connsiteX44" fmla="*/ 838454 w 9582329"/>
              <a:gd name="connsiteY44" fmla="*/ 4201672 h 4201672"/>
              <a:gd name="connsiteX45" fmla="*/ 0 w 9582329"/>
              <a:gd name="connsiteY45" fmla="*/ 4201672 h 4201672"/>
              <a:gd name="connsiteX46" fmla="*/ 0 w 9582329"/>
              <a:gd name="connsiteY46" fmla="*/ 3760496 h 4201672"/>
              <a:gd name="connsiteX47" fmla="*/ 0 w 9582329"/>
              <a:gd name="connsiteY47" fmla="*/ 3193271 h 4201672"/>
              <a:gd name="connsiteX48" fmla="*/ 0 w 9582329"/>
              <a:gd name="connsiteY48" fmla="*/ 2626045 h 4201672"/>
              <a:gd name="connsiteX49" fmla="*/ 0 w 9582329"/>
              <a:gd name="connsiteY49" fmla="*/ 2016803 h 4201672"/>
              <a:gd name="connsiteX50" fmla="*/ 0 w 9582329"/>
              <a:gd name="connsiteY50" fmla="*/ 1617644 h 4201672"/>
              <a:gd name="connsiteX51" fmla="*/ 0 w 9582329"/>
              <a:gd name="connsiteY51" fmla="*/ 1134451 h 4201672"/>
              <a:gd name="connsiteX52" fmla="*/ 0 w 9582329"/>
              <a:gd name="connsiteY52" fmla="*/ 693276 h 4201672"/>
              <a:gd name="connsiteX53" fmla="*/ 0 w 9582329"/>
              <a:gd name="connsiteY53" fmla="*/ 0 h 420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582329" h="4201672" fill="none" extrusionOk="0">
                <a:moveTo>
                  <a:pt x="0" y="0"/>
                </a:moveTo>
                <a:cubicBezTo>
                  <a:pt x="223215" y="-60032"/>
                  <a:pt x="398920" y="27861"/>
                  <a:pt x="598896" y="0"/>
                </a:cubicBezTo>
                <a:cubicBezTo>
                  <a:pt x="798872" y="-27861"/>
                  <a:pt x="973249" y="42757"/>
                  <a:pt x="1101968" y="0"/>
                </a:cubicBezTo>
                <a:cubicBezTo>
                  <a:pt x="1230687" y="-42757"/>
                  <a:pt x="1331305" y="7503"/>
                  <a:pt x="1413394" y="0"/>
                </a:cubicBezTo>
                <a:cubicBezTo>
                  <a:pt x="1495483" y="-7503"/>
                  <a:pt x="1643942" y="5845"/>
                  <a:pt x="1820643" y="0"/>
                </a:cubicBezTo>
                <a:cubicBezTo>
                  <a:pt x="1997344" y="-5845"/>
                  <a:pt x="2126023" y="57571"/>
                  <a:pt x="2323715" y="0"/>
                </a:cubicBezTo>
                <a:cubicBezTo>
                  <a:pt x="2521407" y="-57571"/>
                  <a:pt x="2681438" y="4772"/>
                  <a:pt x="2922610" y="0"/>
                </a:cubicBezTo>
                <a:cubicBezTo>
                  <a:pt x="3163782" y="-4772"/>
                  <a:pt x="3242492" y="10193"/>
                  <a:pt x="3521506" y="0"/>
                </a:cubicBezTo>
                <a:cubicBezTo>
                  <a:pt x="3800520" y="-10193"/>
                  <a:pt x="3737268" y="3520"/>
                  <a:pt x="3832932" y="0"/>
                </a:cubicBezTo>
                <a:cubicBezTo>
                  <a:pt x="3928596" y="-3520"/>
                  <a:pt x="4026286" y="14362"/>
                  <a:pt x="4144357" y="0"/>
                </a:cubicBezTo>
                <a:cubicBezTo>
                  <a:pt x="4262429" y="-14362"/>
                  <a:pt x="4460913" y="55913"/>
                  <a:pt x="4647430" y="0"/>
                </a:cubicBezTo>
                <a:cubicBezTo>
                  <a:pt x="4833947" y="-55913"/>
                  <a:pt x="4861827" y="39624"/>
                  <a:pt x="5054679" y="0"/>
                </a:cubicBezTo>
                <a:cubicBezTo>
                  <a:pt x="5247531" y="-39624"/>
                  <a:pt x="5674200" y="23248"/>
                  <a:pt x="5845221" y="0"/>
                </a:cubicBezTo>
                <a:cubicBezTo>
                  <a:pt x="6016242" y="-23248"/>
                  <a:pt x="6165103" y="21787"/>
                  <a:pt x="6444116" y="0"/>
                </a:cubicBezTo>
                <a:cubicBezTo>
                  <a:pt x="6723130" y="-21787"/>
                  <a:pt x="6683377" y="25876"/>
                  <a:pt x="6755542" y="0"/>
                </a:cubicBezTo>
                <a:cubicBezTo>
                  <a:pt x="6827707" y="-25876"/>
                  <a:pt x="7222965" y="13872"/>
                  <a:pt x="7354438" y="0"/>
                </a:cubicBezTo>
                <a:cubicBezTo>
                  <a:pt x="7485911" y="-13872"/>
                  <a:pt x="7665083" y="26651"/>
                  <a:pt x="7857510" y="0"/>
                </a:cubicBezTo>
                <a:cubicBezTo>
                  <a:pt x="8049937" y="-26651"/>
                  <a:pt x="8344138" y="9763"/>
                  <a:pt x="8552229" y="0"/>
                </a:cubicBezTo>
                <a:cubicBezTo>
                  <a:pt x="8760320" y="-9763"/>
                  <a:pt x="8744884" y="18680"/>
                  <a:pt x="8863654" y="0"/>
                </a:cubicBezTo>
                <a:cubicBezTo>
                  <a:pt x="8982424" y="-18680"/>
                  <a:pt x="9381216" y="43850"/>
                  <a:pt x="9582329" y="0"/>
                </a:cubicBezTo>
                <a:cubicBezTo>
                  <a:pt x="9586903" y="110306"/>
                  <a:pt x="9561634" y="264341"/>
                  <a:pt x="9582329" y="483192"/>
                </a:cubicBezTo>
                <a:cubicBezTo>
                  <a:pt x="9603024" y="702043"/>
                  <a:pt x="9525231" y="752402"/>
                  <a:pt x="9582329" y="1008401"/>
                </a:cubicBezTo>
                <a:cubicBezTo>
                  <a:pt x="9639427" y="1264400"/>
                  <a:pt x="9572512" y="1351694"/>
                  <a:pt x="9582329" y="1617644"/>
                </a:cubicBezTo>
                <a:cubicBezTo>
                  <a:pt x="9592146" y="1883594"/>
                  <a:pt x="9556571" y="1866565"/>
                  <a:pt x="9582329" y="2016803"/>
                </a:cubicBezTo>
                <a:cubicBezTo>
                  <a:pt x="9608087" y="2167041"/>
                  <a:pt x="9541649" y="2380545"/>
                  <a:pt x="9582329" y="2542012"/>
                </a:cubicBezTo>
                <a:cubicBezTo>
                  <a:pt x="9623009" y="2703479"/>
                  <a:pt x="9522820" y="2936858"/>
                  <a:pt x="9582329" y="3067221"/>
                </a:cubicBezTo>
                <a:cubicBezTo>
                  <a:pt x="9641838" y="3197584"/>
                  <a:pt x="9541078" y="3553825"/>
                  <a:pt x="9582329" y="3676463"/>
                </a:cubicBezTo>
                <a:cubicBezTo>
                  <a:pt x="9623580" y="3799101"/>
                  <a:pt x="9563651" y="4042460"/>
                  <a:pt x="9582329" y="4201672"/>
                </a:cubicBezTo>
                <a:cubicBezTo>
                  <a:pt x="9357169" y="4234806"/>
                  <a:pt x="9321966" y="4143756"/>
                  <a:pt x="9079257" y="4201672"/>
                </a:cubicBezTo>
                <a:cubicBezTo>
                  <a:pt x="8836548" y="4259588"/>
                  <a:pt x="8917041" y="4179839"/>
                  <a:pt x="8767831" y="4201672"/>
                </a:cubicBezTo>
                <a:cubicBezTo>
                  <a:pt x="8618621" y="4223505"/>
                  <a:pt x="8555575" y="4157104"/>
                  <a:pt x="8360582" y="4201672"/>
                </a:cubicBezTo>
                <a:cubicBezTo>
                  <a:pt x="8165589" y="4246240"/>
                  <a:pt x="8102664" y="4146662"/>
                  <a:pt x="7857510" y="4201672"/>
                </a:cubicBezTo>
                <a:cubicBezTo>
                  <a:pt x="7612356" y="4256682"/>
                  <a:pt x="7382601" y="4158701"/>
                  <a:pt x="7258614" y="4201672"/>
                </a:cubicBezTo>
                <a:cubicBezTo>
                  <a:pt x="7134627" y="4244643"/>
                  <a:pt x="6900071" y="4162438"/>
                  <a:pt x="6755542" y="4201672"/>
                </a:cubicBezTo>
                <a:cubicBezTo>
                  <a:pt x="6611013" y="4240906"/>
                  <a:pt x="6409575" y="4162130"/>
                  <a:pt x="6156646" y="4201672"/>
                </a:cubicBezTo>
                <a:cubicBezTo>
                  <a:pt x="5903717" y="4241214"/>
                  <a:pt x="5821400" y="4179910"/>
                  <a:pt x="5557751" y="4201672"/>
                </a:cubicBezTo>
                <a:cubicBezTo>
                  <a:pt x="5294102" y="4223434"/>
                  <a:pt x="5346437" y="4191604"/>
                  <a:pt x="5246325" y="4201672"/>
                </a:cubicBezTo>
                <a:cubicBezTo>
                  <a:pt x="5146213" y="4211740"/>
                  <a:pt x="5005239" y="4192002"/>
                  <a:pt x="4934899" y="4201672"/>
                </a:cubicBezTo>
                <a:cubicBezTo>
                  <a:pt x="4864559" y="4211342"/>
                  <a:pt x="4570092" y="4142821"/>
                  <a:pt x="4336004" y="4201672"/>
                </a:cubicBezTo>
                <a:cubicBezTo>
                  <a:pt x="4101917" y="4260523"/>
                  <a:pt x="4134455" y="4172700"/>
                  <a:pt x="4024578" y="4201672"/>
                </a:cubicBezTo>
                <a:cubicBezTo>
                  <a:pt x="3914701" y="4230644"/>
                  <a:pt x="3686717" y="4132669"/>
                  <a:pt x="3425683" y="4201672"/>
                </a:cubicBezTo>
                <a:cubicBezTo>
                  <a:pt x="3164649" y="4270675"/>
                  <a:pt x="2875025" y="4172311"/>
                  <a:pt x="2635140" y="4201672"/>
                </a:cubicBezTo>
                <a:cubicBezTo>
                  <a:pt x="2395255" y="4231033"/>
                  <a:pt x="2217582" y="4141315"/>
                  <a:pt x="1940422" y="4201672"/>
                </a:cubicBezTo>
                <a:cubicBezTo>
                  <a:pt x="1663262" y="4262029"/>
                  <a:pt x="1383621" y="4138003"/>
                  <a:pt x="1149879" y="4201672"/>
                </a:cubicBezTo>
                <a:cubicBezTo>
                  <a:pt x="916137" y="4265341"/>
                  <a:pt x="935803" y="4168722"/>
                  <a:pt x="838454" y="4201672"/>
                </a:cubicBezTo>
                <a:cubicBezTo>
                  <a:pt x="741105" y="4234622"/>
                  <a:pt x="197094" y="4132863"/>
                  <a:pt x="0" y="4201672"/>
                </a:cubicBezTo>
                <a:cubicBezTo>
                  <a:pt x="-31365" y="4037024"/>
                  <a:pt x="35651" y="3856224"/>
                  <a:pt x="0" y="3760496"/>
                </a:cubicBezTo>
                <a:cubicBezTo>
                  <a:pt x="-35651" y="3664768"/>
                  <a:pt x="54691" y="3437415"/>
                  <a:pt x="0" y="3193271"/>
                </a:cubicBezTo>
                <a:cubicBezTo>
                  <a:pt x="-54691" y="2949127"/>
                  <a:pt x="8983" y="2885188"/>
                  <a:pt x="0" y="2626045"/>
                </a:cubicBezTo>
                <a:cubicBezTo>
                  <a:pt x="-8983" y="2366902"/>
                  <a:pt x="66498" y="2273814"/>
                  <a:pt x="0" y="2016803"/>
                </a:cubicBezTo>
                <a:cubicBezTo>
                  <a:pt x="-66498" y="1759792"/>
                  <a:pt x="25958" y="1737250"/>
                  <a:pt x="0" y="1617644"/>
                </a:cubicBezTo>
                <a:cubicBezTo>
                  <a:pt x="-25958" y="1498038"/>
                  <a:pt x="23000" y="1255551"/>
                  <a:pt x="0" y="1134451"/>
                </a:cubicBezTo>
                <a:cubicBezTo>
                  <a:pt x="-23000" y="1013351"/>
                  <a:pt x="33403" y="804694"/>
                  <a:pt x="0" y="693276"/>
                </a:cubicBezTo>
                <a:cubicBezTo>
                  <a:pt x="-33403" y="581858"/>
                  <a:pt x="70209" y="213698"/>
                  <a:pt x="0" y="0"/>
                </a:cubicBezTo>
                <a:close/>
              </a:path>
              <a:path w="9582329" h="4201672" stroke="0" extrusionOk="0">
                <a:moveTo>
                  <a:pt x="0" y="0"/>
                </a:moveTo>
                <a:cubicBezTo>
                  <a:pt x="342299" y="-30960"/>
                  <a:pt x="488256" y="34496"/>
                  <a:pt x="790542" y="0"/>
                </a:cubicBezTo>
                <a:cubicBezTo>
                  <a:pt x="1092828" y="-34496"/>
                  <a:pt x="1198013" y="50039"/>
                  <a:pt x="1581084" y="0"/>
                </a:cubicBezTo>
                <a:cubicBezTo>
                  <a:pt x="1964155" y="-50039"/>
                  <a:pt x="1814876" y="38747"/>
                  <a:pt x="1988333" y="0"/>
                </a:cubicBezTo>
                <a:cubicBezTo>
                  <a:pt x="2161790" y="-38747"/>
                  <a:pt x="2287000" y="38742"/>
                  <a:pt x="2395582" y="0"/>
                </a:cubicBezTo>
                <a:cubicBezTo>
                  <a:pt x="2504164" y="-38742"/>
                  <a:pt x="2934470" y="80954"/>
                  <a:pt x="3090301" y="0"/>
                </a:cubicBezTo>
                <a:cubicBezTo>
                  <a:pt x="3246132" y="-80954"/>
                  <a:pt x="3294921" y="854"/>
                  <a:pt x="3497550" y="0"/>
                </a:cubicBezTo>
                <a:cubicBezTo>
                  <a:pt x="3700179" y="-854"/>
                  <a:pt x="3857698" y="45177"/>
                  <a:pt x="4192269" y="0"/>
                </a:cubicBezTo>
                <a:cubicBezTo>
                  <a:pt x="4526840" y="-45177"/>
                  <a:pt x="4408719" y="48751"/>
                  <a:pt x="4599518" y="0"/>
                </a:cubicBezTo>
                <a:cubicBezTo>
                  <a:pt x="4790317" y="-48751"/>
                  <a:pt x="5007845" y="78598"/>
                  <a:pt x="5390060" y="0"/>
                </a:cubicBezTo>
                <a:cubicBezTo>
                  <a:pt x="5772275" y="-78598"/>
                  <a:pt x="5678161" y="59205"/>
                  <a:pt x="5893132" y="0"/>
                </a:cubicBezTo>
                <a:cubicBezTo>
                  <a:pt x="6108103" y="-59205"/>
                  <a:pt x="6201010" y="25991"/>
                  <a:pt x="6300381" y="0"/>
                </a:cubicBezTo>
                <a:cubicBezTo>
                  <a:pt x="6399752" y="-25991"/>
                  <a:pt x="6650110" y="4459"/>
                  <a:pt x="6899277" y="0"/>
                </a:cubicBezTo>
                <a:cubicBezTo>
                  <a:pt x="7148444" y="-4459"/>
                  <a:pt x="7123820" y="23397"/>
                  <a:pt x="7210703" y="0"/>
                </a:cubicBezTo>
                <a:cubicBezTo>
                  <a:pt x="7297586" y="-23397"/>
                  <a:pt x="7654290" y="42106"/>
                  <a:pt x="8001245" y="0"/>
                </a:cubicBezTo>
                <a:cubicBezTo>
                  <a:pt x="8348200" y="-42106"/>
                  <a:pt x="8501952" y="27233"/>
                  <a:pt x="8695964" y="0"/>
                </a:cubicBezTo>
                <a:cubicBezTo>
                  <a:pt x="8889976" y="-27233"/>
                  <a:pt x="9224876" y="40902"/>
                  <a:pt x="9582329" y="0"/>
                </a:cubicBezTo>
                <a:cubicBezTo>
                  <a:pt x="9637662" y="213606"/>
                  <a:pt x="9548445" y="334817"/>
                  <a:pt x="9582329" y="483192"/>
                </a:cubicBezTo>
                <a:cubicBezTo>
                  <a:pt x="9616213" y="631567"/>
                  <a:pt x="9524586" y="809237"/>
                  <a:pt x="9582329" y="966385"/>
                </a:cubicBezTo>
                <a:cubicBezTo>
                  <a:pt x="9640072" y="1123533"/>
                  <a:pt x="9561280" y="1344993"/>
                  <a:pt x="9582329" y="1491594"/>
                </a:cubicBezTo>
                <a:cubicBezTo>
                  <a:pt x="9603378" y="1638195"/>
                  <a:pt x="9547519" y="1757194"/>
                  <a:pt x="9582329" y="1890752"/>
                </a:cubicBezTo>
                <a:cubicBezTo>
                  <a:pt x="9617139" y="2024310"/>
                  <a:pt x="9561323" y="2168045"/>
                  <a:pt x="9582329" y="2289911"/>
                </a:cubicBezTo>
                <a:cubicBezTo>
                  <a:pt x="9603335" y="2411777"/>
                  <a:pt x="9577437" y="2598880"/>
                  <a:pt x="9582329" y="2857137"/>
                </a:cubicBezTo>
                <a:cubicBezTo>
                  <a:pt x="9587221" y="3115394"/>
                  <a:pt x="9576184" y="3208154"/>
                  <a:pt x="9582329" y="3466379"/>
                </a:cubicBezTo>
                <a:cubicBezTo>
                  <a:pt x="9588474" y="3724604"/>
                  <a:pt x="9515890" y="3960791"/>
                  <a:pt x="9582329" y="4201672"/>
                </a:cubicBezTo>
                <a:cubicBezTo>
                  <a:pt x="9453883" y="4222816"/>
                  <a:pt x="9356928" y="4176634"/>
                  <a:pt x="9270903" y="4201672"/>
                </a:cubicBezTo>
                <a:cubicBezTo>
                  <a:pt x="9184878" y="4226710"/>
                  <a:pt x="9072205" y="4185400"/>
                  <a:pt x="8959478" y="4201672"/>
                </a:cubicBezTo>
                <a:cubicBezTo>
                  <a:pt x="8846752" y="4217944"/>
                  <a:pt x="8684512" y="4145299"/>
                  <a:pt x="8456405" y="4201672"/>
                </a:cubicBezTo>
                <a:cubicBezTo>
                  <a:pt x="8228298" y="4258045"/>
                  <a:pt x="8236529" y="4164634"/>
                  <a:pt x="8144980" y="4201672"/>
                </a:cubicBezTo>
                <a:cubicBezTo>
                  <a:pt x="8053431" y="4238710"/>
                  <a:pt x="7936491" y="4168726"/>
                  <a:pt x="7737731" y="4201672"/>
                </a:cubicBezTo>
                <a:cubicBezTo>
                  <a:pt x="7538971" y="4234618"/>
                  <a:pt x="7414106" y="4160386"/>
                  <a:pt x="7234658" y="4201672"/>
                </a:cubicBezTo>
                <a:cubicBezTo>
                  <a:pt x="7055210" y="4242958"/>
                  <a:pt x="7019499" y="4165546"/>
                  <a:pt x="6923233" y="4201672"/>
                </a:cubicBezTo>
                <a:cubicBezTo>
                  <a:pt x="6826967" y="4237798"/>
                  <a:pt x="6365603" y="4145192"/>
                  <a:pt x="6132691" y="4201672"/>
                </a:cubicBezTo>
                <a:cubicBezTo>
                  <a:pt x="5899779" y="4258152"/>
                  <a:pt x="5777181" y="4170607"/>
                  <a:pt x="5629618" y="4201672"/>
                </a:cubicBezTo>
                <a:cubicBezTo>
                  <a:pt x="5482055" y="4232737"/>
                  <a:pt x="5325254" y="4155308"/>
                  <a:pt x="5126546" y="4201672"/>
                </a:cubicBezTo>
                <a:cubicBezTo>
                  <a:pt x="4927838" y="4248036"/>
                  <a:pt x="4703085" y="4158052"/>
                  <a:pt x="4336004" y="4201672"/>
                </a:cubicBezTo>
                <a:cubicBezTo>
                  <a:pt x="3968923" y="4245292"/>
                  <a:pt x="4176833" y="4193377"/>
                  <a:pt x="4024578" y="4201672"/>
                </a:cubicBezTo>
                <a:cubicBezTo>
                  <a:pt x="3872323" y="4209967"/>
                  <a:pt x="3765402" y="4170702"/>
                  <a:pt x="3617329" y="4201672"/>
                </a:cubicBezTo>
                <a:cubicBezTo>
                  <a:pt x="3469256" y="4232642"/>
                  <a:pt x="3126015" y="4125610"/>
                  <a:pt x="2922610" y="4201672"/>
                </a:cubicBezTo>
                <a:cubicBezTo>
                  <a:pt x="2719205" y="4277734"/>
                  <a:pt x="2502816" y="4151580"/>
                  <a:pt x="2227891" y="4201672"/>
                </a:cubicBezTo>
                <a:cubicBezTo>
                  <a:pt x="1952966" y="4251764"/>
                  <a:pt x="1765462" y="4146472"/>
                  <a:pt x="1437349" y="4201672"/>
                </a:cubicBezTo>
                <a:cubicBezTo>
                  <a:pt x="1109236" y="4256872"/>
                  <a:pt x="1016010" y="4187792"/>
                  <a:pt x="742630" y="4201672"/>
                </a:cubicBezTo>
                <a:cubicBezTo>
                  <a:pt x="469250" y="4215552"/>
                  <a:pt x="202818" y="4200311"/>
                  <a:pt x="0" y="4201672"/>
                </a:cubicBezTo>
                <a:cubicBezTo>
                  <a:pt x="-28945" y="4055078"/>
                  <a:pt x="56170" y="3894694"/>
                  <a:pt x="0" y="3592430"/>
                </a:cubicBezTo>
                <a:cubicBezTo>
                  <a:pt x="-56170" y="3290166"/>
                  <a:pt x="27353" y="3269173"/>
                  <a:pt x="0" y="2983187"/>
                </a:cubicBezTo>
                <a:cubicBezTo>
                  <a:pt x="-27353" y="2697201"/>
                  <a:pt x="13436" y="2727122"/>
                  <a:pt x="0" y="2542012"/>
                </a:cubicBezTo>
                <a:cubicBezTo>
                  <a:pt x="-13436" y="2356902"/>
                  <a:pt x="29711" y="2097340"/>
                  <a:pt x="0" y="1974786"/>
                </a:cubicBezTo>
                <a:cubicBezTo>
                  <a:pt x="-29711" y="1852232"/>
                  <a:pt x="47549" y="1718299"/>
                  <a:pt x="0" y="1491594"/>
                </a:cubicBezTo>
                <a:cubicBezTo>
                  <a:pt x="-47549" y="1264889"/>
                  <a:pt x="66512" y="1115552"/>
                  <a:pt x="0" y="924368"/>
                </a:cubicBezTo>
                <a:cubicBezTo>
                  <a:pt x="-66512" y="733184"/>
                  <a:pt x="69919" y="286146"/>
                  <a:pt x="0" y="0"/>
                </a:cubicBezTo>
                <a:close/>
              </a:path>
            </a:pathLst>
          </a:custGeom>
          <a:ln w="9525">
            <a:solidFill>
              <a:srgbClr val="BA6324"/>
            </a:solidFill>
            <a:extLst>
              <a:ext uri="{C807C97D-BFC1-408E-A445-0C87EB9F89A2}">
                <ask:lineSketchStyleProps xmlns:ask="http://schemas.microsoft.com/office/drawing/2018/sketchyshapes" sd="4156035489">
                  <ask:type>
                    <ask:lineSketchScribble/>
                  </ask:type>
                </ask:lineSketchStyleProps>
              </a:ext>
            </a:extLst>
          </a:ln>
        </p:spPr>
        <p:txBody>
          <a:bodyPr lIns="91440" tIns="45720" rIns="91440" bIns="45720" anchor="t"/>
          <a:lstStyle/>
          <a:p>
            <a:pPr marL="285750" indent="-285750">
              <a:buFont typeface="Arial" panose="020B0604020202020204" pitchFamily="34" charset="0"/>
              <a:buChar char="•"/>
            </a:pPr>
            <a:r>
              <a:rPr lang="en-US" dirty="0">
                <a:latin typeface="+mn-lt"/>
              </a:rPr>
              <a:t>The main hurdle I find while writing a manuscript is the literature review portion. There are some confusion regarding how to cite the article.</a:t>
            </a:r>
          </a:p>
          <a:p>
            <a:pPr marL="285750" indent="-285750">
              <a:buFont typeface="Arial" panose="020B0604020202020204" pitchFamily="34" charset="0"/>
              <a:buChar char="•"/>
            </a:pPr>
            <a:r>
              <a:rPr lang="en-US" dirty="0">
                <a:latin typeface="+mn-lt"/>
              </a:rPr>
              <a:t>Data validation, and appropriate analysis</a:t>
            </a:r>
          </a:p>
          <a:p>
            <a:pPr marL="285750" indent="-285750">
              <a:buFont typeface="Arial" panose="020B0604020202020204" pitchFamily="34" charset="0"/>
              <a:buChar char="•"/>
            </a:pPr>
            <a:r>
              <a:rPr lang="en-US" dirty="0">
                <a:latin typeface="+mn-lt"/>
              </a:rPr>
              <a:t>Proper ways of writing</a:t>
            </a:r>
          </a:p>
          <a:p>
            <a:pPr marL="285750" indent="-285750">
              <a:buFont typeface="Arial" panose="020B0604020202020204" pitchFamily="34" charset="0"/>
              <a:buChar char="•"/>
            </a:pPr>
            <a:r>
              <a:rPr lang="en-US" dirty="0">
                <a:latin typeface="+mn-lt"/>
              </a:rPr>
              <a:t>Difficulties in developing a strong, researchable topic that adds something new to the field, gathering high-quality data, and analyzing and presenting findings in a way that is both precise and accessible is also challenging</a:t>
            </a:r>
          </a:p>
          <a:p>
            <a:pPr marL="285750" indent="-285750">
              <a:buFont typeface="Arial" panose="020B0604020202020204" pitchFamily="34" charset="0"/>
              <a:buChar char="•"/>
            </a:pPr>
            <a:r>
              <a:rPr lang="en-US" dirty="0">
                <a:latin typeface="+mn-lt"/>
              </a:rPr>
              <a:t>Finalizing the content in the manuscript looks easy but always needs good toil</a:t>
            </a:r>
          </a:p>
          <a:p>
            <a:pPr marL="285750" indent="-285750">
              <a:buFont typeface="Arial" panose="020B0604020202020204" pitchFamily="34" charset="0"/>
              <a:buChar char="•"/>
            </a:pPr>
            <a:r>
              <a:rPr lang="en-US" dirty="0">
                <a:latin typeface="+mn-lt"/>
              </a:rPr>
              <a:t>Research design, analysis</a:t>
            </a:r>
          </a:p>
          <a:p>
            <a:pPr marL="285750" indent="-285750">
              <a:buFont typeface="Arial" panose="020B0604020202020204" pitchFamily="34" charset="0"/>
              <a:buChar char="•"/>
            </a:pPr>
            <a:r>
              <a:rPr lang="en-US" dirty="0">
                <a:latin typeface="+mn-lt"/>
              </a:rPr>
              <a:t>Better expressing way</a:t>
            </a:r>
          </a:p>
          <a:p>
            <a:pPr marL="285750" indent="-285750">
              <a:buFont typeface="Arial" panose="020B0604020202020204" pitchFamily="34" charset="0"/>
              <a:buChar char="•"/>
            </a:pPr>
            <a:r>
              <a:rPr lang="en-US" dirty="0">
                <a:latin typeface="+mn-lt"/>
              </a:rPr>
              <a:t>Identifying problems, Review relevant literature, Finding difficult-to-access articles through normal accounts, Sequencing of phrases, Difficult to align outcomes of analyzed data with set objectives</a:t>
            </a:r>
          </a:p>
          <a:p>
            <a:pPr marL="285750" indent="-285750">
              <a:buFont typeface="Arial" panose="020B0604020202020204" pitchFamily="34" charset="0"/>
              <a:buChar char="•"/>
            </a:pPr>
            <a:r>
              <a:rPr lang="en-US" dirty="0">
                <a:latin typeface="+mn-lt"/>
              </a:rPr>
              <a:t>Statistical analysis, Result, and discussion synergy</a:t>
            </a:r>
          </a:p>
        </p:txBody>
      </p:sp>
    </p:spTree>
    <p:extLst>
      <p:ext uri="{BB962C8B-B14F-4D97-AF65-F5344CB8AC3E}">
        <p14:creationId xmlns:p14="http://schemas.microsoft.com/office/powerpoint/2010/main" val="409992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61b3b28-d0d1-4ef7-b1c3-ec44b5456104">
      <Terms xmlns="http://schemas.microsoft.com/office/infopath/2007/PartnerControls"/>
    </lcf76f155ced4ddcb4097134ff3c332f>
    <TaxCatchAll xmlns="6cf162d2-e41b-4ca0-99ce-78a84012f95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2A81EE5CB09F40A7B9F58E9EF27807" ma:contentTypeVersion="13" ma:contentTypeDescription="Create a new document." ma:contentTypeScope="" ma:versionID="0fcda66826a92cb69eb3d8dd19e90695">
  <xsd:schema xmlns:xsd="http://www.w3.org/2001/XMLSchema" xmlns:xs="http://www.w3.org/2001/XMLSchema" xmlns:p="http://schemas.microsoft.com/office/2006/metadata/properties" xmlns:ns2="361b3b28-d0d1-4ef7-b1c3-ec44b5456104" xmlns:ns3="6cf162d2-e41b-4ca0-99ce-78a84012f953" targetNamespace="http://schemas.microsoft.com/office/2006/metadata/properties" ma:root="true" ma:fieldsID="0f606a275267ab2aa1aac68b87e49fa3" ns2:_="" ns3:_="">
    <xsd:import namespace="361b3b28-d0d1-4ef7-b1c3-ec44b5456104"/>
    <xsd:import namespace="6cf162d2-e41b-4ca0-99ce-78a84012f9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b3b28-d0d1-4ef7-b1c3-ec44b5456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cf162d2-e41b-4ca0-99ce-78a84012f95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9528e41-d9c5-4644-8f80-8367a6bf189d}" ma:internalName="TaxCatchAll" ma:showField="CatchAllData" ma:web="6cf162d2-e41b-4ca0-99ce-78a84012f9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A92F9C-931E-4EF5-83B1-D237019A0695}">
  <ds:schemaRefs>
    <ds:schemaRef ds:uri="http://schemas.microsoft.com/sharepoint/v3/contenttype/forms"/>
  </ds:schemaRefs>
</ds:datastoreItem>
</file>

<file path=customXml/itemProps2.xml><?xml version="1.0" encoding="utf-8"?>
<ds:datastoreItem xmlns:ds="http://schemas.openxmlformats.org/officeDocument/2006/customXml" ds:itemID="{4FBEC582-9393-41AE-8057-68B6D767470C}">
  <ds:schemaRefs>
    <ds:schemaRef ds:uri="http://purl.org/dc/dcmitype/"/>
    <ds:schemaRef ds:uri="6cf162d2-e41b-4ca0-99ce-78a84012f953"/>
    <ds:schemaRef ds:uri="http://purl.org/dc/terms/"/>
    <ds:schemaRef ds:uri="http://www.w3.org/XML/1998/namespace"/>
    <ds:schemaRef ds:uri="361b3b28-d0d1-4ef7-b1c3-ec44b5456104"/>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schemas.openxmlformats.org/package/2006/metadata/core-properties"/>
  </ds:schemaRefs>
</ds:datastoreItem>
</file>

<file path=customXml/itemProps3.xml><?xml version="1.0" encoding="utf-8"?>
<ds:datastoreItem xmlns:ds="http://schemas.openxmlformats.org/officeDocument/2006/customXml" ds:itemID="{54F949C2-44D6-4643-94B6-4FAA194B1E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1b3b28-d0d1-4ef7-b1c3-ec44b5456104"/>
    <ds:schemaRef ds:uri="6cf162d2-e41b-4ca0-99ce-78a84012f9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411</TotalTime>
  <Words>1146</Words>
  <Application>Microsoft Macintosh PowerPoint</Application>
  <PresentationFormat>Widescreen</PresentationFormat>
  <Paragraphs>123</Paragraphs>
  <Slides>15</Slides>
  <Notes>10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15</vt:i4>
      </vt:variant>
    </vt:vector>
  </HeadingPairs>
  <TitlesOfParts>
    <vt:vector size="26" baseType="lpstr">
      <vt:lpstr>Aptos</vt:lpstr>
      <vt:lpstr>Arial</vt:lpstr>
      <vt:lpstr>Calibri</vt:lpstr>
      <vt:lpstr>Courier New</vt:lpstr>
      <vt:lpstr>Gill Sans MT</vt:lpstr>
      <vt:lpstr>Wingdings</vt:lpstr>
      <vt:lpstr>Title Slide</vt:lpstr>
      <vt:lpstr>Content Slides</vt:lpstr>
      <vt:lpstr>Feed the Future-only branded blank</vt:lpstr>
      <vt:lpstr>1_Feed the Future-only branded blank</vt:lpstr>
      <vt:lpstr>Closing Slides</vt:lpstr>
      <vt:lpstr>PowerPoint Presentation</vt:lpstr>
      <vt:lpstr>Outline</vt:lpstr>
      <vt:lpstr>Ways to get results out quickly</vt:lpstr>
      <vt:lpstr>Challenges in Publishing</vt:lpstr>
      <vt:lpstr>Challenges in publishing</vt:lpstr>
      <vt:lpstr>Challenges in publishing</vt:lpstr>
      <vt:lpstr>CHALLENGES IN PUBLISHING</vt:lpstr>
      <vt:lpstr>CHALLENGES IN PUBLISHING</vt:lpstr>
      <vt:lpstr>challenges you shared in the survey (1)</vt:lpstr>
      <vt:lpstr>challenges you shared in the survey (2)</vt:lpstr>
      <vt:lpstr>challenges you shared in the survey (3)</vt:lpstr>
      <vt:lpstr>Discussing the way to overcome challenges (25 min)</vt:lpstr>
      <vt:lpstr>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Bohn,Andrea B</dc:creator>
  <cp:lastModifiedBy>Ludgate,Nargiza</cp:lastModifiedBy>
  <cp:revision>197</cp:revision>
  <dcterms:created xsi:type="dcterms:W3CDTF">2020-08-12T18:37:35Z</dcterms:created>
  <dcterms:modified xsi:type="dcterms:W3CDTF">2024-11-13T20:00:21Z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0x010100482A81EE5CB09F40A7B9F58E9EF27807</vt:lpwstr>
  </property>
  <property fmtid="{D5CDD505-2E9C-101B-9397-08002B2CF9AE}" pid="3" name="MediaServiceImageTags">
    <vt:lpwstr/>
  </property>
</Properties>
</file>