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86" r:id="rId5"/>
    <p:sldMasterId id="2147483706" r:id="rId6"/>
    <p:sldMasterId id="2147483710" r:id="rId7"/>
    <p:sldMasterId id="2147483701" r:id="rId8"/>
  </p:sldMasterIdLst>
  <p:notesMasterIdLst>
    <p:notesMasterId r:id="rId19"/>
  </p:notesMasterIdLst>
  <p:handoutMasterIdLst>
    <p:handoutMasterId r:id="rId20"/>
  </p:handoutMasterIdLst>
  <p:sldIdLst>
    <p:sldId id="534" r:id="rId9"/>
    <p:sldId id="688" r:id="rId10"/>
    <p:sldId id="693" r:id="rId11"/>
    <p:sldId id="691" r:id="rId12"/>
    <p:sldId id="684" r:id="rId13"/>
    <p:sldId id="690" r:id="rId14"/>
    <p:sldId id="689" r:id="rId15"/>
    <p:sldId id="692" r:id="rId16"/>
    <p:sldId id="681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hn, Andrea B" initials="BAB" lastIdx="2" clrIdx="0">
    <p:extLst>
      <p:ext uri="{19B8F6BF-5375-455C-9EA6-DF929625EA0E}">
        <p15:presenceInfo xmlns:p15="http://schemas.microsoft.com/office/powerpoint/2012/main" userId="Bohn, Andrea B" providerId="None"/>
      </p:ext>
    </p:extLst>
  </p:cmAuthor>
  <p:cmAuthor id="2" name="Bohn,Andrea B" initials="BB" lastIdx="10" clrIdx="1">
    <p:extLst>
      <p:ext uri="{19B8F6BF-5375-455C-9EA6-DF929625EA0E}">
        <p15:presenceInfo xmlns:p15="http://schemas.microsoft.com/office/powerpoint/2012/main" userId="S::abohn@ufl.edu::58db57ce-5f1e-4d64-b1fa-7bf285c7878e" providerId="AD"/>
      </p:ext>
    </p:extLst>
  </p:cmAuthor>
  <p:cmAuthor id="3" name="Adesogan,Adegbola Tolulope" initials="AT" lastIdx="3" clrIdx="2">
    <p:extLst>
      <p:ext uri="{19B8F6BF-5375-455C-9EA6-DF929625EA0E}">
        <p15:presenceInfo xmlns:p15="http://schemas.microsoft.com/office/powerpoint/2012/main" userId="S::adesogan@ufl.edu::30155982-3e4f-4872-a50f-18c4bcde243b" providerId="AD"/>
      </p:ext>
    </p:extLst>
  </p:cmAuthor>
  <p:cmAuthor id="4" name="Hendrickx,Saskia" initials="He" lastIdx="3" clrIdx="3">
    <p:extLst>
      <p:ext uri="{19B8F6BF-5375-455C-9EA6-DF929625EA0E}">
        <p15:presenceInfo xmlns:p15="http://schemas.microsoft.com/office/powerpoint/2012/main" userId="S::scjhendrickx@ufl.edu::2928d953-128c-4a0f-b0b0-7a9540af4d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C9A"/>
    <a:srgbClr val="4799B5"/>
    <a:srgbClr val="2C558B"/>
    <a:srgbClr val="D37D28"/>
    <a:srgbClr val="558BFF"/>
    <a:srgbClr val="94A545"/>
    <a:srgbClr val="000000"/>
    <a:srgbClr val="3C7E94"/>
    <a:srgbClr val="BA6324"/>
    <a:srgbClr val="78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033A1-F419-4AB4-AC65-0B9DEA8F5BD4}" v="22" dt="2024-11-08T00:51:53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396" autoAdjust="0"/>
  </p:normalViewPr>
  <p:slideViewPr>
    <p:cSldViewPr snapToGrid="0">
      <p:cViewPr varScale="1">
        <p:scale>
          <a:sx n="99" d="100"/>
          <a:sy n="99" d="100"/>
        </p:scale>
        <p:origin x="10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gate,Nargiza" userId="S::rnargiza@ufl.edu::000fff5d-da05-4fb9-b2a4-d90a3fcede59" providerId="AD" clId="Web-{119033A1-F419-4AB4-AC65-0B9DEA8F5BD4}"/>
    <pc:docChg chg="modSld">
      <pc:chgData name="Ludgate,Nargiza" userId="S::rnargiza@ufl.edu::000fff5d-da05-4fb9-b2a4-d90a3fcede59" providerId="AD" clId="Web-{119033A1-F419-4AB4-AC65-0B9DEA8F5BD4}" dt="2024-11-08T00:51:52.308" v="19"/>
      <pc:docMkLst>
        <pc:docMk/>
      </pc:docMkLst>
      <pc:sldChg chg="modSp">
        <pc:chgData name="Ludgate,Nargiza" userId="S::rnargiza@ufl.edu::000fff5d-da05-4fb9-b2a4-d90a3fcede59" providerId="AD" clId="Web-{119033A1-F419-4AB4-AC65-0B9DEA8F5BD4}" dt="2024-11-08T00:51:52.308" v="19"/>
        <pc:sldMkLst>
          <pc:docMk/>
          <pc:sldMk cId="1515875296" sldId="689"/>
        </pc:sldMkLst>
        <pc:graphicFrameChg chg="mod modGraphic">
          <ac:chgData name="Ludgate,Nargiza" userId="S::rnargiza@ufl.edu::000fff5d-da05-4fb9-b2a4-d90a3fcede59" providerId="AD" clId="Web-{119033A1-F419-4AB4-AC65-0B9DEA8F5BD4}" dt="2024-11-08T00:51:52.308" v="19"/>
          <ac:graphicFrameMkLst>
            <pc:docMk/>
            <pc:sldMk cId="1515875296" sldId="689"/>
            <ac:graphicFrameMk id="4" creationId="{969C14E3-6842-4FFF-98A5-6D7CAC55AB1A}"/>
          </ac:graphicFrameMkLst>
        </pc:graphicFrameChg>
      </pc:sldChg>
    </pc:docChg>
  </pc:docChgLst>
  <pc:docChgLst>
    <pc:chgData name="taryndev" userId="S::taryndev_gmail.com#ext#@uflorida.onmicrosoft.com::81c77233-f19a-4c58-8789-02fb8ac1a8fe" providerId="AD" clId="Web-{DE2DA672-2C0D-D813-E89B-A81DEC748455}"/>
    <pc:docChg chg="addSld modSld">
      <pc:chgData name="taryndev" userId="S::taryndev_gmail.com#ext#@uflorida.onmicrosoft.com::81c77233-f19a-4c58-8789-02fb8ac1a8fe" providerId="AD" clId="Web-{DE2DA672-2C0D-D813-E89B-A81DEC748455}" dt="2024-09-12T23:22:06.957" v="678" actId="20577"/>
      <pc:docMkLst>
        <pc:docMk/>
      </pc:docMkLst>
      <pc:sldChg chg="modSp">
        <pc:chgData name="taryndev" userId="S::taryndev_gmail.com#ext#@uflorida.onmicrosoft.com::81c77233-f19a-4c58-8789-02fb8ac1a8fe" providerId="AD" clId="Web-{DE2DA672-2C0D-D813-E89B-A81DEC748455}" dt="2024-09-12T21:24:29.281" v="36" actId="20577"/>
        <pc:sldMkLst>
          <pc:docMk/>
          <pc:sldMk cId="3544771761" sldId="679"/>
        </pc:sldMkLst>
        <pc:spChg chg="mod">
          <ac:chgData name="taryndev" userId="S::taryndev_gmail.com#ext#@uflorida.onmicrosoft.com::81c77233-f19a-4c58-8789-02fb8ac1a8fe" providerId="AD" clId="Web-{DE2DA672-2C0D-D813-E89B-A81DEC748455}" dt="2024-09-12T21:24:29.281" v="36" actId="20577"/>
          <ac:spMkLst>
            <pc:docMk/>
            <pc:sldMk cId="3544771761" sldId="679"/>
            <ac:spMk id="3" creationId="{042AE1EF-FA03-4965-B85D-64572216851B}"/>
          </ac:spMkLst>
        </pc:spChg>
      </pc:sldChg>
      <pc:sldChg chg="modSp">
        <pc:chgData name="taryndev" userId="S::taryndev_gmail.com#ext#@uflorida.onmicrosoft.com::81c77233-f19a-4c58-8789-02fb8ac1a8fe" providerId="AD" clId="Web-{DE2DA672-2C0D-D813-E89B-A81DEC748455}" dt="2024-09-12T21:32:01.655" v="307" actId="20577"/>
        <pc:sldMkLst>
          <pc:docMk/>
          <pc:sldMk cId="935934768" sldId="684"/>
        </pc:sldMkLst>
        <pc:spChg chg="mod">
          <ac:chgData name="taryndev" userId="S::taryndev_gmail.com#ext#@uflorida.onmicrosoft.com::81c77233-f19a-4c58-8789-02fb8ac1a8fe" providerId="AD" clId="Web-{DE2DA672-2C0D-D813-E89B-A81DEC748455}" dt="2024-09-12T21:28:36.500" v="181" actId="20577"/>
          <ac:spMkLst>
            <pc:docMk/>
            <pc:sldMk cId="935934768" sldId="684"/>
            <ac:spMk id="2" creationId="{FDBDFBEF-3337-4268-8A66-2141B7DAF18E}"/>
          </ac:spMkLst>
        </pc:spChg>
        <pc:spChg chg="mod">
          <ac:chgData name="taryndev" userId="S::taryndev_gmail.com#ext#@uflorida.onmicrosoft.com::81c77233-f19a-4c58-8789-02fb8ac1a8fe" providerId="AD" clId="Web-{DE2DA672-2C0D-D813-E89B-A81DEC748455}" dt="2024-09-12T21:32:01.655" v="307" actId="20577"/>
          <ac:spMkLst>
            <pc:docMk/>
            <pc:sldMk cId="935934768" sldId="684"/>
            <ac:spMk id="3" creationId="{042AE1EF-FA03-4965-B85D-64572216851B}"/>
          </ac:spMkLst>
        </pc:spChg>
      </pc:sldChg>
      <pc:sldChg chg="modSp">
        <pc:chgData name="taryndev" userId="S::taryndev_gmail.com#ext#@uflorida.onmicrosoft.com::81c77233-f19a-4c58-8789-02fb8ac1a8fe" providerId="AD" clId="Web-{DE2DA672-2C0D-D813-E89B-A81DEC748455}" dt="2024-09-12T22:59:04.816" v="586" actId="20577"/>
        <pc:sldMkLst>
          <pc:docMk/>
          <pc:sldMk cId="3896925542" sldId="685"/>
        </pc:sldMkLst>
        <pc:spChg chg="mod">
          <ac:chgData name="taryndev" userId="S::taryndev_gmail.com#ext#@uflorida.onmicrosoft.com::81c77233-f19a-4c58-8789-02fb8ac1a8fe" providerId="AD" clId="Web-{DE2DA672-2C0D-D813-E89B-A81DEC748455}" dt="2024-09-12T22:38:59.162" v="410" actId="20577"/>
          <ac:spMkLst>
            <pc:docMk/>
            <pc:sldMk cId="3896925542" sldId="685"/>
            <ac:spMk id="2" creationId="{FDBDFBEF-3337-4268-8A66-2141B7DAF18E}"/>
          </ac:spMkLst>
        </pc:spChg>
        <pc:spChg chg="mod">
          <ac:chgData name="taryndev" userId="S::taryndev_gmail.com#ext#@uflorida.onmicrosoft.com::81c77233-f19a-4c58-8789-02fb8ac1a8fe" providerId="AD" clId="Web-{DE2DA672-2C0D-D813-E89B-A81DEC748455}" dt="2024-09-12T22:59:04.816" v="586" actId="20577"/>
          <ac:spMkLst>
            <pc:docMk/>
            <pc:sldMk cId="3896925542" sldId="685"/>
            <ac:spMk id="3" creationId="{042AE1EF-FA03-4965-B85D-64572216851B}"/>
          </ac:spMkLst>
        </pc:spChg>
      </pc:sldChg>
      <pc:sldChg chg="modSp">
        <pc:chgData name="taryndev" userId="S::taryndev_gmail.com#ext#@uflorida.onmicrosoft.com::81c77233-f19a-4c58-8789-02fb8ac1a8fe" providerId="AD" clId="Web-{DE2DA672-2C0D-D813-E89B-A81DEC748455}" dt="2024-09-12T23:22:06.957" v="678" actId="20577"/>
        <pc:sldMkLst>
          <pc:docMk/>
          <pc:sldMk cId="1461198327" sldId="686"/>
        </pc:sldMkLst>
        <pc:spChg chg="mod">
          <ac:chgData name="taryndev" userId="S::taryndev_gmail.com#ext#@uflorida.onmicrosoft.com::81c77233-f19a-4c58-8789-02fb8ac1a8fe" providerId="AD" clId="Web-{DE2DA672-2C0D-D813-E89B-A81DEC748455}" dt="2024-09-12T22:39:32.475" v="418" actId="20577"/>
          <ac:spMkLst>
            <pc:docMk/>
            <pc:sldMk cId="1461198327" sldId="686"/>
            <ac:spMk id="2" creationId="{FDBDFBEF-3337-4268-8A66-2141B7DAF18E}"/>
          </ac:spMkLst>
        </pc:spChg>
        <pc:spChg chg="mod">
          <ac:chgData name="taryndev" userId="S::taryndev_gmail.com#ext#@uflorida.onmicrosoft.com::81c77233-f19a-4c58-8789-02fb8ac1a8fe" providerId="AD" clId="Web-{DE2DA672-2C0D-D813-E89B-A81DEC748455}" dt="2024-09-12T23:22:06.957" v="678" actId="20577"/>
          <ac:spMkLst>
            <pc:docMk/>
            <pc:sldMk cId="1461198327" sldId="686"/>
            <ac:spMk id="3" creationId="{042AE1EF-FA03-4965-B85D-64572216851B}"/>
          </ac:spMkLst>
        </pc:spChg>
      </pc:sldChg>
      <pc:sldChg chg="new">
        <pc:chgData name="taryndev" userId="S::taryndev_gmail.com#ext#@uflorida.onmicrosoft.com::81c77233-f19a-4c58-8789-02fb8ac1a8fe" providerId="AD" clId="Web-{DE2DA672-2C0D-D813-E89B-A81DEC748455}" dt="2024-09-12T22:48:13.536" v="534"/>
        <pc:sldMkLst>
          <pc:docMk/>
          <pc:sldMk cId="2428806334" sldId="687"/>
        </pc:sldMkLst>
      </pc:sldChg>
      <pc:sldChg chg="new">
        <pc:chgData name="taryndev" userId="S::taryndev_gmail.com#ext#@uflorida.onmicrosoft.com::81c77233-f19a-4c58-8789-02fb8ac1a8fe" providerId="AD" clId="Web-{DE2DA672-2C0D-D813-E89B-A81DEC748455}" dt="2024-09-12T22:48:15.068" v="535"/>
        <pc:sldMkLst>
          <pc:docMk/>
          <pc:sldMk cId="1172154825" sldId="688"/>
        </pc:sldMkLst>
      </pc:sldChg>
    </pc:docChg>
  </pc:docChgLst>
  <pc:docChgLst>
    <pc:chgData name="Ludgate,Nargiza" userId="S::rnargiza@ufl.edu::000fff5d-da05-4fb9-b2a4-d90a3fcede59" providerId="AD" clId="Web-{56815C9A-9DAE-43B8-BF53-DE20CE012E45}"/>
    <pc:docChg chg="modSld">
      <pc:chgData name="Ludgate,Nargiza" userId="S::rnargiza@ufl.edu::000fff5d-da05-4fb9-b2a4-d90a3fcede59" providerId="AD" clId="Web-{56815C9A-9DAE-43B8-BF53-DE20CE012E45}" dt="2024-09-24T09:58:21.060" v="11" actId="20577"/>
      <pc:docMkLst>
        <pc:docMk/>
      </pc:docMkLst>
      <pc:sldChg chg="modSp">
        <pc:chgData name="Ludgate,Nargiza" userId="S::rnargiza@ufl.edu::000fff5d-da05-4fb9-b2a4-d90a3fcede59" providerId="AD" clId="Web-{56815C9A-9DAE-43B8-BF53-DE20CE012E45}" dt="2024-09-24T09:58:21.060" v="11" actId="20577"/>
        <pc:sldMkLst>
          <pc:docMk/>
          <pc:sldMk cId="3769536645" sldId="534"/>
        </pc:sldMkLst>
        <pc:spChg chg="mod">
          <ac:chgData name="Ludgate,Nargiza" userId="S::rnargiza@ufl.edu::000fff5d-da05-4fb9-b2a4-d90a3fcede59" providerId="AD" clId="Web-{56815C9A-9DAE-43B8-BF53-DE20CE012E45}" dt="2024-09-24T09:58:21.060" v="11" actId="20577"/>
          <ac:spMkLst>
            <pc:docMk/>
            <pc:sldMk cId="3769536645" sldId="534"/>
            <ac:spMk id="6" creationId="{CC1D489F-21AD-45AD-AF3E-E7AC51A43FCC}"/>
          </ac:spMkLst>
        </pc:spChg>
      </pc:sldChg>
    </pc:docChg>
  </pc:docChgLst>
  <pc:docChgLst>
    <pc:chgData name="taryndev" userId="S::taryndev_gmail.com#ext#@uflorida.onmicrosoft.com::81c77233-f19a-4c58-8789-02fb8ac1a8fe" providerId="AD" clId="Web-{85071030-4DAD-3CAC-4F2B-BF8361326158}"/>
    <pc:docChg chg="modSld">
      <pc:chgData name="taryndev" userId="S::taryndev_gmail.com#ext#@uflorida.onmicrosoft.com::81c77233-f19a-4c58-8789-02fb8ac1a8fe" providerId="AD" clId="Web-{85071030-4DAD-3CAC-4F2B-BF8361326158}" dt="2024-09-13T20:51:41.744" v="168"/>
      <pc:docMkLst>
        <pc:docMk/>
      </pc:docMkLst>
      <pc:sldChg chg="modNotes">
        <pc:chgData name="taryndev" userId="S::taryndev_gmail.com#ext#@uflorida.onmicrosoft.com::81c77233-f19a-4c58-8789-02fb8ac1a8fe" providerId="AD" clId="Web-{85071030-4DAD-3CAC-4F2B-BF8361326158}" dt="2024-09-13T20:49:32.900" v="30"/>
        <pc:sldMkLst>
          <pc:docMk/>
          <pc:sldMk cId="935934768" sldId="684"/>
        </pc:sldMkLst>
      </pc:sldChg>
      <pc:sldChg chg="modNotes">
        <pc:chgData name="taryndev" userId="S::taryndev_gmail.com#ext#@uflorida.onmicrosoft.com::81c77233-f19a-4c58-8789-02fb8ac1a8fe" providerId="AD" clId="Web-{85071030-4DAD-3CAC-4F2B-BF8361326158}" dt="2024-09-13T20:51:32.322" v="159"/>
        <pc:sldMkLst>
          <pc:docMk/>
          <pc:sldMk cId="3896925542" sldId="685"/>
        </pc:sldMkLst>
      </pc:sldChg>
      <pc:sldChg chg="modSp modNotes">
        <pc:chgData name="taryndev" userId="S::taryndev_gmail.com#ext#@uflorida.onmicrosoft.com::81c77233-f19a-4c58-8789-02fb8ac1a8fe" providerId="AD" clId="Web-{85071030-4DAD-3CAC-4F2B-BF8361326158}" dt="2024-09-13T20:51:34.650" v="161"/>
        <pc:sldMkLst>
          <pc:docMk/>
          <pc:sldMk cId="1461198327" sldId="686"/>
        </pc:sldMkLst>
        <pc:spChg chg="mod">
          <ac:chgData name="taryndev" userId="S::taryndev_gmail.com#ext#@uflorida.onmicrosoft.com::81c77233-f19a-4c58-8789-02fb8ac1a8fe" providerId="AD" clId="Web-{85071030-4DAD-3CAC-4F2B-BF8361326158}" dt="2024-09-13T20:49:58.760" v="44" actId="20577"/>
          <ac:spMkLst>
            <pc:docMk/>
            <pc:sldMk cId="1461198327" sldId="686"/>
            <ac:spMk id="3" creationId="{042AE1EF-FA03-4965-B85D-64572216851B}"/>
          </ac:spMkLst>
        </pc:spChg>
      </pc:sldChg>
      <pc:sldChg chg="modSp modNotes">
        <pc:chgData name="taryndev" userId="S::taryndev_gmail.com#ext#@uflorida.onmicrosoft.com::81c77233-f19a-4c58-8789-02fb8ac1a8fe" providerId="AD" clId="Web-{85071030-4DAD-3CAC-4F2B-BF8361326158}" dt="2024-09-13T20:51:41.744" v="168"/>
        <pc:sldMkLst>
          <pc:docMk/>
          <pc:sldMk cId="2428806334" sldId="687"/>
        </pc:sldMkLst>
        <pc:spChg chg="mod">
          <ac:chgData name="taryndev" userId="S::taryndev_gmail.com#ext#@uflorida.onmicrosoft.com::81c77233-f19a-4c58-8789-02fb8ac1a8fe" providerId="AD" clId="Web-{85071030-4DAD-3CAC-4F2B-BF8361326158}" dt="2024-09-13T20:47:54.103" v="7" actId="20577"/>
          <ac:spMkLst>
            <pc:docMk/>
            <pc:sldMk cId="2428806334" sldId="687"/>
            <ac:spMk id="2" creationId="{84D47850-F753-9ACD-79B1-0EA481CE920E}"/>
          </ac:spMkLst>
        </pc:spChg>
        <pc:spChg chg="mod">
          <ac:chgData name="taryndev" userId="S::taryndev_gmail.com#ext#@uflorida.onmicrosoft.com::81c77233-f19a-4c58-8789-02fb8ac1a8fe" providerId="AD" clId="Web-{85071030-4DAD-3CAC-4F2B-BF8361326158}" dt="2024-09-13T20:51:20.041" v="155" actId="20577"/>
          <ac:spMkLst>
            <pc:docMk/>
            <pc:sldMk cId="2428806334" sldId="687"/>
            <ac:spMk id="3" creationId="{FAE7155B-AE1D-B593-B8C0-C01E027452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02D38-839B-E449-85E6-B4C237EEFE77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4785CA-6A1A-1C4B-A570-B2F2FE6B8DBC}">
      <dgm:prSet phldrT="[Text]" custT="1"/>
      <dgm:spPr/>
      <dgm:t>
        <a:bodyPr/>
        <a:lstStyle/>
        <a:p>
          <a:r>
            <a:rPr lang="en-US" sz="2000" dirty="0"/>
            <a:t>Examine the problem</a:t>
          </a:r>
        </a:p>
      </dgm:t>
    </dgm:pt>
    <dgm:pt modelId="{0BED48FA-F7A1-2645-88BA-F54BA6CA616A}" type="parTrans" cxnId="{615AD316-CE9B-4048-AA7F-39AEDE6E34C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A0C65EF-29C2-D541-A9B3-B34172C2E326}" type="sibTrans" cxnId="{615AD316-CE9B-4048-AA7F-39AEDE6E34C9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7D65D32C-DEC4-9041-B34B-80098DA02D0A}">
      <dgm:prSet phldrT="[Text]" custT="1"/>
      <dgm:spPr/>
      <dgm:t>
        <a:bodyPr/>
        <a:lstStyle/>
        <a:p>
          <a:r>
            <a:rPr lang="en-US" sz="2000" dirty="0"/>
            <a:t>Research</a:t>
          </a:r>
        </a:p>
      </dgm:t>
    </dgm:pt>
    <dgm:pt modelId="{ECE7453E-FEDC-7341-A4B7-DD50DC4671F8}" type="parTrans" cxnId="{C15FEDAA-3E4F-FC4A-98F3-3A3C6C88A59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9952DBC-844E-BE48-B296-0AA33F286D52}" type="sibTrans" cxnId="{C15FEDAA-3E4F-FC4A-98F3-3A3C6C88A597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BC5BC0E8-B693-EB4E-9A53-1054509F6A6D}">
      <dgm:prSet phldrT="[Text]" custT="1"/>
      <dgm:spPr/>
      <dgm:t>
        <a:bodyPr/>
        <a:lstStyle/>
        <a:p>
          <a:r>
            <a:rPr lang="en-US" sz="2000" dirty="0"/>
            <a:t>Plan</a:t>
          </a:r>
        </a:p>
      </dgm:t>
    </dgm:pt>
    <dgm:pt modelId="{752E5F61-BC85-E440-8FF4-6672D29F8040}" type="parTrans" cxnId="{0234360C-9EE2-FB4E-B543-671D32FFF79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809285F-4C09-744C-BB3E-24B8AAE28C7F}" type="sibTrans" cxnId="{0234360C-9EE2-FB4E-B543-671D32FFF79D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CD623FC1-21C1-F241-B58A-DD762BD01301}">
      <dgm:prSet phldrT="[Text]" custT="1"/>
      <dgm:spPr/>
      <dgm:t>
        <a:bodyPr/>
        <a:lstStyle/>
        <a:p>
          <a:r>
            <a:rPr lang="en-US" sz="2000" dirty="0"/>
            <a:t>Write</a:t>
          </a:r>
        </a:p>
      </dgm:t>
    </dgm:pt>
    <dgm:pt modelId="{3CB6C042-E019-F742-8E30-A617E0E77377}" type="parTrans" cxnId="{9E27B32A-62F2-3E47-B7EA-32097DBEFFA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4D833AF-39DE-DF41-9F8A-F01216E9D8E2}" type="sibTrans" cxnId="{9E27B32A-62F2-3E47-B7EA-32097DBEFFA4}">
      <dgm:prSet custT="1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5C3F3FD2-4CA6-F64F-9B26-116957F8F79E}">
      <dgm:prSet phldrT="[Text]" custT="1"/>
      <dgm:spPr/>
      <dgm:t>
        <a:bodyPr/>
        <a:lstStyle/>
        <a:p>
          <a:r>
            <a:rPr lang="en-US" sz="2000" dirty="0"/>
            <a:t>Publish</a:t>
          </a:r>
        </a:p>
      </dgm:t>
    </dgm:pt>
    <dgm:pt modelId="{21F00DF2-22DF-254F-BD0E-E934C0D76A5B}" type="parTrans" cxnId="{A85C269A-D451-5D46-8F51-E86209EFFD20}">
      <dgm:prSet/>
      <dgm:spPr/>
      <dgm:t>
        <a:bodyPr/>
        <a:lstStyle/>
        <a:p>
          <a:endParaRPr lang="en-US" sz="1400"/>
        </a:p>
      </dgm:t>
    </dgm:pt>
    <dgm:pt modelId="{B5E845C3-F5B5-4648-B0EF-034CCC2C40DE}" type="sibTrans" cxnId="{A85C269A-D451-5D46-8F51-E86209EFFD20}">
      <dgm:prSet custT="1"/>
      <dgm:spPr/>
      <dgm:t>
        <a:bodyPr/>
        <a:lstStyle/>
        <a:p>
          <a:endParaRPr lang="en-US" sz="1400" dirty="0"/>
        </a:p>
      </dgm:t>
    </dgm:pt>
    <dgm:pt modelId="{6235882D-8DA6-0641-95A8-9678451A4A7C}" type="pres">
      <dgm:prSet presAssocID="{49202D38-839B-E449-85E6-B4C237EEFE77}" presName="cycle" presStyleCnt="0">
        <dgm:presLayoutVars>
          <dgm:dir/>
          <dgm:resizeHandles val="exact"/>
        </dgm:presLayoutVars>
      </dgm:prSet>
      <dgm:spPr/>
    </dgm:pt>
    <dgm:pt modelId="{D8E49893-EC98-9548-8460-6C49848901BF}" type="pres">
      <dgm:prSet presAssocID="{F14785CA-6A1A-1C4B-A570-B2F2FE6B8DBC}" presName="node" presStyleLbl="node1" presStyleIdx="0" presStyleCnt="5">
        <dgm:presLayoutVars>
          <dgm:bulletEnabled val="1"/>
        </dgm:presLayoutVars>
      </dgm:prSet>
      <dgm:spPr/>
    </dgm:pt>
    <dgm:pt modelId="{31866535-2618-E749-9A43-5337E30D9427}" type="pres">
      <dgm:prSet presAssocID="{0A0C65EF-29C2-D541-A9B3-B34172C2E326}" presName="sibTrans" presStyleLbl="sibTrans2D1" presStyleIdx="0" presStyleCnt="5"/>
      <dgm:spPr/>
    </dgm:pt>
    <dgm:pt modelId="{FD2C7BCD-C7C2-744C-B74B-804931DD86B3}" type="pres">
      <dgm:prSet presAssocID="{0A0C65EF-29C2-D541-A9B3-B34172C2E326}" presName="connectorText" presStyleLbl="sibTrans2D1" presStyleIdx="0" presStyleCnt="5"/>
      <dgm:spPr/>
    </dgm:pt>
    <dgm:pt modelId="{664A5901-06EF-9E40-BAE7-F4027FF9CC0D}" type="pres">
      <dgm:prSet presAssocID="{7D65D32C-DEC4-9041-B34B-80098DA02D0A}" presName="node" presStyleLbl="node1" presStyleIdx="1" presStyleCnt="5">
        <dgm:presLayoutVars>
          <dgm:bulletEnabled val="1"/>
        </dgm:presLayoutVars>
      </dgm:prSet>
      <dgm:spPr/>
    </dgm:pt>
    <dgm:pt modelId="{B7855605-980E-F24C-8310-6F47828C0503}" type="pres">
      <dgm:prSet presAssocID="{A9952DBC-844E-BE48-B296-0AA33F286D52}" presName="sibTrans" presStyleLbl="sibTrans2D1" presStyleIdx="1" presStyleCnt="5"/>
      <dgm:spPr/>
    </dgm:pt>
    <dgm:pt modelId="{5E2D2393-B21D-664A-BC01-A5088DD1F4D5}" type="pres">
      <dgm:prSet presAssocID="{A9952DBC-844E-BE48-B296-0AA33F286D52}" presName="connectorText" presStyleLbl="sibTrans2D1" presStyleIdx="1" presStyleCnt="5"/>
      <dgm:spPr/>
    </dgm:pt>
    <dgm:pt modelId="{1E6C7033-2B95-B743-8674-7DD5061537AE}" type="pres">
      <dgm:prSet presAssocID="{BC5BC0E8-B693-EB4E-9A53-1054509F6A6D}" presName="node" presStyleLbl="node1" presStyleIdx="2" presStyleCnt="5">
        <dgm:presLayoutVars>
          <dgm:bulletEnabled val="1"/>
        </dgm:presLayoutVars>
      </dgm:prSet>
      <dgm:spPr/>
    </dgm:pt>
    <dgm:pt modelId="{4DA7A129-985D-9547-BBA3-1F30731661A6}" type="pres">
      <dgm:prSet presAssocID="{4809285F-4C09-744C-BB3E-24B8AAE28C7F}" presName="sibTrans" presStyleLbl="sibTrans2D1" presStyleIdx="2" presStyleCnt="5"/>
      <dgm:spPr/>
    </dgm:pt>
    <dgm:pt modelId="{122EEDBB-F716-1B43-9764-DB9389C1E039}" type="pres">
      <dgm:prSet presAssocID="{4809285F-4C09-744C-BB3E-24B8AAE28C7F}" presName="connectorText" presStyleLbl="sibTrans2D1" presStyleIdx="2" presStyleCnt="5"/>
      <dgm:spPr/>
    </dgm:pt>
    <dgm:pt modelId="{C06BB874-2E86-B043-9B4A-CF5A282ED755}" type="pres">
      <dgm:prSet presAssocID="{CD623FC1-21C1-F241-B58A-DD762BD01301}" presName="node" presStyleLbl="node1" presStyleIdx="3" presStyleCnt="5">
        <dgm:presLayoutVars>
          <dgm:bulletEnabled val="1"/>
        </dgm:presLayoutVars>
      </dgm:prSet>
      <dgm:spPr/>
    </dgm:pt>
    <dgm:pt modelId="{30D32A7F-1CDF-8C42-8D16-F0A3857A8F69}" type="pres">
      <dgm:prSet presAssocID="{04D833AF-39DE-DF41-9F8A-F01216E9D8E2}" presName="sibTrans" presStyleLbl="sibTrans2D1" presStyleIdx="3" presStyleCnt="5"/>
      <dgm:spPr/>
    </dgm:pt>
    <dgm:pt modelId="{735DD44E-BDFD-C443-9B53-3B625C0E4753}" type="pres">
      <dgm:prSet presAssocID="{04D833AF-39DE-DF41-9F8A-F01216E9D8E2}" presName="connectorText" presStyleLbl="sibTrans2D1" presStyleIdx="3" presStyleCnt="5"/>
      <dgm:spPr/>
    </dgm:pt>
    <dgm:pt modelId="{BDFB46F7-13D2-0040-82A0-F114845CFF54}" type="pres">
      <dgm:prSet presAssocID="{5C3F3FD2-4CA6-F64F-9B26-116957F8F79E}" presName="node" presStyleLbl="node1" presStyleIdx="4" presStyleCnt="5">
        <dgm:presLayoutVars>
          <dgm:bulletEnabled val="1"/>
        </dgm:presLayoutVars>
      </dgm:prSet>
      <dgm:spPr/>
    </dgm:pt>
    <dgm:pt modelId="{49209D4D-8EC8-3847-BF40-BC6F5407F71C}" type="pres">
      <dgm:prSet presAssocID="{B5E845C3-F5B5-4648-B0EF-034CCC2C40DE}" presName="sibTrans" presStyleLbl="sibTrans2D1" presStyleIdx="4" presStyleCnt="5"/>
      <dgm:spPr/>
    </dgm:pt>
    <dgm:pt modelId="{258FA2BA-99EE-D745-AC23-0C6D2124C141}" type="pres">
      <dgm:prSet presAssocID="{B5E845C3-F5B5-4648-B0EF-034CCC2C40DE}" presName="connectorText" presStyleLbl="sibTrans2D1" presStyleIdx="4" presStyleCnt="5"/>
      <dgm:spPr/>
    </dgm:pt>
  </dgm:ptLst>
  <dgm:cxnLst>
    <dgm:cxn modelId="{9A024005-466E-EE48-87A6-593D4AAD59F3}" type="presOf" srcId="{49202D38-839B-E449-85E6-B4C237EEFE77}" destId="{6235882D-8DA6-0641-95A8-9678451A4A7C}" srcOrd="0" destOrd="0" presId="urn:microsoft.com/office/officeart/2005/8/layout/cycle2"/>
    <dgm:cxn modelId="{6E8E6A0A-AB7C-ED43-8802-93C90863533C}" type="presOf" srcId="{CD623FC1-21C1-F241-B58A-DD762BD01301}" destId="{C06BB874-2E86-B043-9B4A-CF5A282ED755}" srcOrd="0" destOrd="0" presId="urn:microsoft.com/office/officeart/2005/8/layout/cycle2"/>
    <dgm:cxn modelId="{0234360C-9EE2-FB4E-B543-671D32FFF79D}" srcId="{49202D38-839B-E449-85E6-B4C237EEFE77}" destId="{BC5BC0E8-B693-EB4E-9A53-1054509F6A6D}" srcOrd="2" destOrd="0" parTransId="{752E5F61-BC85-E440-8FF4-6672D29F8040}" sibTransId="{4809285F-4C09-744C-BB3E-24B8AAE28C7F}"/>
    <dgm:cxn modelId="{A87B8416-C34E-EB4A-BAFD-1FB7C51DE5C6}" type="presOf" srcId="{A9952DBC-844E-BE48-B296-0AA33F286D52}" destId="{5E2D2393-B21D-664A-BC01-A5088DD1F4D5}" srcOrd="1" destOrd="0" presId="urn:microsoft.com/office/officeart/2005/8/layout/cycle2"/>
    <dgm:cxn modelId="{615AD316-CE9B-4048-AA7F-39AEDE6E34C9}" srcId="{49202D38-839B-E449-85E6-B4C237EEFE77}" destId="{F14785CA-6A1A-1C4B-A570-B2F2FE6B8DBC}" srcOrd="0" destOrd="0" parTransId="{0BED48FA-F7A1-2645-88BA-F54BA6CA616A}" sibTransId="{0A0C65EF-29C2-D541-A9B3-B34172C2E326}"/>
    <dgm:cxn modelId="{9E27B32A-62F2-3E47-B7EA-32097DBEFFA4}" srcId="{49202D38-839B-E449-85E6-B4C237EEFE77}" destId="{CD623FC1-21C1-F241-B58A-DD762BD01301}" srcOrd="3" destOrd="0" parTransId="{3CB6C042-E019-F742-8E30-A617E0E77377}" sibTransId="{04D833AF-39DE-DF41-9F8A-F01216E9D8E2}"/>
    <dgm:cxn modelId="{57C8B42E-4D09-1F4C-8F00-B1C3BD3D13F8}" type="presOf" srcId="{B5E845C3-F5B5-4648-B0EF-034CCC2C40DE}" destId="{49209D4D-8EC8-3847-BF40-BC6F5407F71C}" srcOrd="0" destOrd="0" presId="urn:microsoft.com/office/officeart/2005/8/layout/cycle2"/>
    <dgm:cxn modelId="{26953155-5A40-3A4A-A115-4F030D6383AF}" type="presOf" srcId="{5C3F3FD2-4CA6-F64F-9B26-116957F8F79E}" destId="{BDFB46F7-13D2-0040-82A0-F114845CFF54}" srcOrd="0" destOrd="0" presId="urn:microsoft.com/office/officeart/2005/8/layout/cycle2"/>
    <dgm:cxn modelId="{85E0B16D-EDBA-D14F-97D9-C708502D9929}" type="presOf" srcId="{7D65D32C-DEC4-9041-B34B-80098DA02D0A}" destId="{664A5901-06EF-9E40-BAE7-F4027FF9CC0D}" srcOrd="0" destOrd="0" presId="urn:microsoft.com/office/officeart/2005/8/layout/cycle2"/>
    <dgm:cxn modelId="{0440A277-6405-524F-ABE1-4E73F76A7C0A}" type="presOf" srcId="{4809285F-4C09-744C-BB3E-24B8AAE28C7F}" destId="{122EEDBB-F716-1B43-9764-DB9389C1E039}" srcOrd="1" destOrd="0" presId="urn:microsoft.com/office/officeart/2005/8/layout/cycle2"/>
    <dgm:cxn modelId="{193BE47B-F3C2-7D40-8FB8-3B34895381DF}" type="presOf" srcId="{B5E845C3-F5B5-4648-B0EF-034CCC2C40DE}" destId="{258FA2BA-99EE-D745-AC23-0C6D2124C141}" srcOrd="1" destOrd="0" presId="urn:microsoft.com/office/officeart/2005/8/layout/cycle2"/>
    <dgm:cxn modelId="{ED3BC58C-CBCE-B441-806B-77FD199140F3}" type="presOf" srcId="{F14785CA-6A1A-1C4B-A570-B2F2FE6B8DBC}" destId="{D8E49893-EC98-9548-8460-6C49848901BF}" srcOrd="0" destOrd="0" presId="urn:microsoft.com/office/officeart/2005/8/layout/cycle2"/>
    <dgm:cxn modelId="{57AFE794-CA01-F047-A49E-C7C7619367BE}" type="presOf" srcId="{04D833AF-39DE-DF41-9F8A-F01216E9D8E2}" destId="{30D32A7F-1CDF-8C42-8D16-F0A3857A8F69}" srcOrd="0" destOrd="0" presId="urn:microsoft.com/office/officeart/2005/8/layout/cycle2"/>
    <dgm:cxn modelId="{A85C269A-D451-5D46-8F51-E86209EFFD20}" srcId="{49202D38-839B-E449-85E6-B4C237EEFE77}" destId="{5C3F3FD2-4CA6-F64F-9B26-116957F8F79E}" srcOrd="4" destOrd="0" parTransId="{21F00DF2-22DF-254F-BD0E-E934C0D76A5B}" sibTransId="{B5E845C3-F5B5-4648-B0EF-034CCC2C40DE}"/>
    <dgm:cxn modelId="{C15FEDAA-3E4F-FC4A-98F3-3A3C6C88A597}" srcId="{49202D38-839B-E449-85E6-B4C237EEFE77}" destId="{7D65D32C-DEC4-9041-B34B-80098DA02D0A}" srcOrd="1" destOrd="0" parTransId="{ECE7453E-FEDC-7341-A4B7-DD50DC4671F8}" sibTransId="{A9952DBC-844E-BE48-B296-0AA33F286D52}"/>
    <dgm:cxn modelId="{2EEB11C5-877D-5540-A2CE-7E943AB6AC99}" type="presOf" srcId="{BC5BC0E8-B693-EB4E-9A53-1054509F6A6D}" destId="{1E6C7033-2B95-B743-8674-7DD5061537AE}" srcOrd="0" destOrd="0" presId="urn:microsoft.com/office/officeart/2005/8/layout/cycle2"/>
    <dgm:cxn modelId="{E81D50C8-A655-2341-AF22-82624610AABF}" type="presOf" srcId="{0A0C65EF-29C2-D541-A9B3-B34172C2E326}" destId="{31866535-2618-E749-9A43-5337E30D9427}" srcOrd="0" destOrd="0" presId="urn:microsoft.com/office/officeart/2005/8/layout/cycle2"/>
    <dgm:cxn modelId="{D44560CC-C207-2D4D-97C4-FE192B99F41E}" type="presOf" srcId="{4809285F-4C09-744C-BB3E-24B8AAE28C7F}" destId="{4DA7A129-985D-9547-BBA3-1F30731661A6}" srcOrd="0" destOrd="0" presId="urn:microsoft.com/office/officeart/2005/8/layout/cycle2"/>
    <dgm:cxn modelId="{98F7CFCD-355A-1040-8465-8C4E10705D8E}" type="presOf" srcId="{0A0C65EF-29C2-D541-A9B3-B34172C2E326}" destId="{FD2C7BCD-C7C2-744C-B74B-804931DD86B3}" srcOrd="1" destOrd="0" presId="urn:microsoft.com/office/officeart/2005/8/layout/cycle2"/>
    <dgm:cxn modelId="{0B64B8D0-4C53-BB45-8CA6-DA38A4A2006F}" type="presOf" srcId="{04D833AF-39DE-DF41-9F8A-F01216E9D8E2}" destId="{735DD44E-BDFD-C443-9B53-3B625C0E4753}" srcOrd="1" destOrd="0" presId="urn:microsoft.com/office/officeart/2005/8/layout/cycle2"/>
    <dgm:cxn modelId="{0BCB09DE-A440-AB4F-857D-AF529F5D8119}" type="presOf" srcId="{A9952DBC-844E-BE48-B296-0AA33F286D52}" destId="{B7855605-980E-F24C-8310-6F47828C0503}" srcOrd="0" destOrd="0" presId="urn:microsoft.com/office/officeart/2005/8/layout/cycle2"/>
    <dgm:cxn modelId="{50421E06-CF68-C745-B9D4-7478B0A2C9F7}" type="presParOf" srcId="{6235882D-8DA6-0641-95A8-9678451A4A7C}" destId="{D8E49893-EC98-9548-8460-6C49848901BF}" srcOrd="0" destOrd="0" presId="urn:microsoft.com/office/officeart/2005/8/layout/cycle2"/>
    <dgm:cxn modelId="{61497253-8BDF-0E43-B170-711E7700D2ED}" type="presParOf" srcId="{6235882D-8DA6-0641-95A8-9678451A4A7C}" destId="{31866535-2618-E749-9A43-5337E30D9427}" srcOrd="1" destOrd="0" presId="urn:microsoft.com/office/officeart/2005/8/layout/cycle2"/>
    <dgm:cxn modelId="{93FF477E-11E1-6440-9073-83D5E5844021}" type="presParOf" srcId="{31866535-2618-E749-9A43-5337E30D9427}" destId="{FD2C7BCD-C7C2-744C-B74B-804931DD86B3}" srcOrd="0" destOrd="0" presId="urn:microsoft.com/office/officeart/2005/8/layout/cycle2"/>
    <dgm:cxn modelId="{C1C30D90-EB88-E04E-858A-85E2EEC6A6C8}" type="presParOf" srcId="{6235882D-8DA6-0641-95A8-9678451A4A7C}" destId="{664A5901-06EF-9E40-BAE7-F4027FF9CC0D}" srcOrd="2" destOrd="0" presId="urn:microsoft.com/office/officeart/2005/8/layout/cycle2"/>
    <dgm:cxn modelId="{A49F070A-0ACB-8449-954D-656B4B18F752}" type="presParOf" srcId="{6235882D-8DA6-0641-95A8-9678451A4A7C}" destId="{B7855605-980E-F24C-8310-6F47828C0503}" srcOrd="3" destOrd="0" presId="urn:microsoft.com/office/officeart/2005/8/layout/cycle2"/>
    <dgm:cxn modelId="{A6159F10-996D-0E41-AE59-763581084405}" type="presParOf" srcId="{B7855605-980E-F24C-8310-6F47828C0503}" destId="{5E2D2393-B21D-664A-BC01-A5088DD1F4D5}" srcOrd="0" destOrd="0" presId="urn:microsoft.com/office/officeart/2005/8/layout/cycle2"/>
    <dgm:cxn modelId="{4F9F3E8F-2545-E048-9424-7944B99759BE}" type="presParOf" srcId="{6235882D-8DA6-0641-95A8-9678451A4A7C}" destId="{1E6C7033-2B95-B743-8674-7DD5061537AE}" srcOrd="4" destOrd="0" presId="urn:microsoft.com/office/officeart/2005/8/layout/cycle2"/>
    <dgm:cxn modelId="{B84E8B94-15C5-8D40-9934-86A298D360E2}" type="presParOf" srcId="{6235882D-8DA6-0641-95A8-9678451A4A7C}" destId="{4DA7A129-985D-9547-BBA3-1F30731661A6}" srcOrd="5" destOrd="0" presId="urn:microsoft.com/office/officeart/2005/8/layout/cycle2"/>
    <dgm:cxn modelId="{103639AA-511E-9E40-97EB-2947D2CDBC56}" type="presParOf" srcId="{4DA7A129-985D-9547-BBA3-1F30731661A6}" destId="{122EEDBB-F716-1B43-9764-DB9389C1E039}" srcOrd="0" destOrd="0" presId="urn:microsoft.com/office/officeart/2005/8/layout/cycle2"/>
    <dgm:cxn modelId="{2B8C2FA2-7913-A645-BB90-ED00C888F710}" type="presParOf" srcId="{6235882D-8DA6-0641-95A8-9678451A4A7C}" destId="{C06BB874-2E86-B043-9B4A-CF5A282ED755}" srcOrd="6" destOrd="0" presId="urn:microsoft.com/office/officeart/2005/8/layout/cycle2"/>
    <dgm:cxn modelId="{0F6F4730-680C-544F-9F6A-BB86BA456C7D}" type="presParOf" srcId="{6235882D-8DA6-0641-95A8-9678451A4A7C}" destId="{30D32A7F-1CDF-8C42-8D16-F0A3857A8F69}" srcOrd="7" destOrd="0" presId="urn:microsoft.com/office/officeart/2005/8/layout/cycle2"/>
    <dgm:cxn modelId="{0E5D7665-A18F-A14F-A317-3828E5AA09CD}" type="presParOf" srcId="{30D32A7F-1CDF-8C42-8D16-F0A3857A8F69}" destId="{735DD44E-BDFD-C443-9B53-3B625C0E4753}" srcOrd="0" destOrd="0" presId="urn:microsoft.com/office/officeart/2005/8/layout/cycle2"/>
    <dgm:cxn modelId="{D4F85E86-B2E7-4745-80D4-07A6FE975428}" type="presParOf" srcId="{6235882D-8DA6-0641-95A8-9678451A4A7C}" destId="{BDFB46F7-13D2-0040-82A0-F114845CFF54}" srcOrd="8" destOrd="0" presId="urn:microsoft.com/office/officeart/2005/8/layout/cycle2"/>
    <dgm:cxn modelId="{03A40B42-D692-2A4B-AAB2-5B4FB4087E79}" type="presParOf" srcId="{6235882D-8DA6-0641-95A8-9678451A4A7C}" destId="{49209D4D-8EC8-3847-BF40-BC6F5407F71C}" srcOrd="9" destOrd="0" presId="urn:microsoft.com/office/officeart/2005/8/layout/cycle2"/>
    <dgm:cxn modelId="{DFE14BE7-666A-F64E-8AB4-91E8DED337D2}" type="presParOf" srcId="{49209D4D-8EC8-3847-BF40-BC6F5407F71C}" destId="{258FA2BA-99EE-D745-AC23-0C6D2124C1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9893-EC98-9548-8460-6C49848901BF}">
      <dsp:nvSpPr>
        <dsp:cNvPr id="0" name=""/>
        <dsp:cNvSpPr/>
      </dsp:nvSpPr>
      <dsp:spPr>
        <a:xfrm>
          <a:off x="2753377" y="1166"/>
          <a:ext cx="1472102" cy="14721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Examine the problem</a:t>
          </a:r>
        </a:p>
      </dsp:txBody>
      <dsp:txXfrm>
        <a:off x="2968961" y="216750"/>
        <a:ext cx="1040934" cy="1040934"/>
      </dsp:txXfrm>
    </dsp:sp>
    <dsp:sp modelId="{31866535-2618-E749-9A43-5337E30D9427}">
      <dsp:nvSpPr>
        <dsp:cNvPr id="0" name=""/>
        <dsp:cNvSpPr/>
      </dsp:nvSpPr>
      <dsp:spPr>
        <a:xfrm rot="2160000">
          <a:off x="4179076" y="1132203"/>
          <a:ext cx="391839" cy="496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90301" y="1197022"/>
        <a:ext cx="274287" cy="298100"/>
      </dsp:txXfrm>
    </dsp:sp>
    <dsp:sp modelId="{664A5901-06EF-9E40-BAE7-F4027FF9CC0D}">
      <dsp:nvSpPr>
        <dsp:cNvPr id="0" name=""/>
        <dsp:cNvSpPr/>
      </dsp:nvSpPr>
      <dsp:spPr>
        <a:xfrm>
          <a:off x="4542455" y="1301008"/>
          <a:ext cx="1472102" cy="14721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Research</a:t>
          </a:r>
        </a:p>
      </dsp:txBody>
      <dsp:txXfrm>
        <a:off x="4758039" y="1516592"/>
        <a:ext cx="1040934" cy="1040934"/>
      </dsp:txXfrm>
    </dsp:sp>
    <dsp:sp modelId="{B7855605-980E-F24C-8310-6F47828C0503}">
      <dsp:nvSpPr>
        <dsp:cNvPr id="0" name=""/>
        <dsp:cNvSpPr/>
      </dsp:nvSpPr>
      <dsp:spPr>
        <a:xfrm rot="6480000">
          <a:off x="4744330" y="2829689"/>
          <a:ext cx="391839" cy="496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 rot="10800000">
        <a:off x="4821269" y="2873157"/>
        <a:ext cx="274287" cy="298100"/>
      </dsp:txXfrm>
    </dsp:sp>
    <dsp:sp modelId="{1E6C7033-2B95-B743-8674-7DD5061537AE}">
      <dsp:nvSpPr>
        <dsp:cNvPr id="0" name=""/>
        <dsp:cNvSpPr/>
      </dsp:nvSpPr>
      <dsp:spPr>
        <a:xfrm>
          <a:off x="3859088" y="3404196"/>
          <a:ext cx="1472102" cy="14721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</a:t>
          </a:r>
        </a:p>
      </dsp:txBody>
      <dsp:txXfrm>
        <a:off x="4074672" y="3619780"/>
        <a:ext cx="1040934" cy="1040934"/>
      </dsp:txXfrm>
    </dsp:sp>
    <dsp:sp modelId="{4DA7A129-985D-9547-BBA3-1F30731661A6}">
      <dsp:nvSpPr>
        <dsp:cNvPr id="0" name=""/>
        <dsp:cNvSpPr/>
      </dsp:nvSpPr>
      <dsp:spPr>
        <a:xfrm rot="10800000">
          <a:off x="3304598" y="3891830"/>
          <a:ext cx="391839" cy="496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 rot="10800000">
        <a:off x="3422150" y="3991197"/>
        <a:ext cx="274287" cy="298100"/>
      </dsp:txXfrm>
    </dsp:sp>
    <dsp:sp modelId="{C06BB874-2E86-B043-9B4A-CF5A282ED755}">
      <dsp:nvSpPr>
        <dsp:cNvPr id="0" name=""/>
        <dsp:cNvSpPr/>
      </dsp:nvSpPr>
      <dsp:spPr>
        <a:xfrm>
          <a:off x="1647665" y="3404196"/>
          <a:ext cx="1472102" cy="14721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Write</a:t>
          </a:r>
        </a:p>
      </dsp:txBody>
      <dsp:txXfrm>
        <a:off x="1863249" y="3619780"/>
        <a:ext cx="1040934" cy="1040934"/>
      </dsp:txXfrm>
    </dsp:sp>
    <dsp:sp modelId="{30D32A7F-1CDF-8C42-8D16-F0A3857A8F69}">
      <dsp:nvSpPr>
        <dsp:cNvPr id="0" name=""/>
        <dsp:cNvSpPr/>
      </dsp:nvSpPr>
      <dsp:spPr>
        <a:xfrm rot="15120000">
          <a:off x="1849540" y="2850783"/>
          <a:ext cx="391839" cy="496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 rot="10800000">
        <a:off x="1926479" y="3006049"/>
        <a:ext cx="274287" cy="298100"/>
      </dsp:txXfrm>
    </dsp:sp>
    <dsp:sp modelId="{BDFB46F7-13D2-0040-82A0-F114845CFF54}">
      <dsp:nvSpPr>
        <dsp:cNvPr id="0" name=""/>
        <dsp:cNvSpPr/>
      </dsp:nvSpPr>
      <dsp:spPr>
        <a:xfrm>
          <a:off x="964298" y="1301008"/>
          <a:ext cx="1472102" cy="14721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Publish</a:t>
          </a:r>
        </a:p>
      </dsp:txBody>
      <dsp:txXfrm>
        <a:off x="1179882" y="1516592"/>
        <a:ext cx="1040934" cy="1040934"/>
      </dsp:txXfrm>
    </dsp:sp>
    <dsp:sp modelId="{49209D4D-8EC8-3847-BF40-BC6F5407F71C}">
      <dsp:nvSpPr>
        <dsp:cNvPr id="0" name=""/>
        <dsp:cNvSpPr/>
      </dsp:nvSpPr>
      <dsp:spPr>
        <a:xfrm rot="19440000">
          <a:off x="2389997" y="1145240"/>
          <a:ext cx="391839" cy="496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401222" y="1279155"/>
        <a:ext cx="274287" cy="298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11/13/24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 style means writing in clear formal technical language (not slang or colloquial), referencing the work of other scholars to discuss a topic or make an argument, debate or answer a specific research question and presenting written piece in a logical layout and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4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1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8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2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5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2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8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52130220/" TargetMode="External"/><Relationship Id="rId3" Type="http://schemas.openxmlformats.org/officeDocument/2006/relationships/hyperlink" Target="mailto:livestock-lab@ufl.edu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livestocklab.ifas.ufl.edu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livestock_lab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0" Type="http://schemas.openxmlformats.org/officeDocument/2006/relationships/hyperlink" Target="https://www.youtube.com/channel/UCxaUOtFzMZ8eFysKHzQ70Pg" TargetMode="External"/><Relationship Id="rId4" Type="http://schemas.openxmlformats.org/officeDocument/2006/relationships/hyperlink" Target="https://www.facebook.com/LivestockLab" TargetMode="External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78344" y="6611159"/>
            <a:ext cx="9634699" cy="230832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900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900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9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7142" y="5723098"/>
            <a:ext cx="6697133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03252" y="5175082"/>
            <a:ext cx="10915649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362457" y="3829050"/>
            <a:ext cx="9453033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PRESENTATION GOES HERE AND HERE</a:t>
            </a:r>
          </a:p>
        </p:txBody>
      </p:sp>
      <p:pic>
        <p:nvPicPr>
          <p:cNvPr id="11" name="Picture 10" descr="horizontal RGB white.eps">
            <a:extLst>
              <a:ext uri="{FF2B5EF4-FFF2-40B4-BE49-F238E27FC236}">
                <a16:creationId xmlns:a16="http://schemas.microsoft.com/office/drawing/2014/main" id="{A040256C-6B5E-4EC8-B0B4-CADE4257D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8" y="222979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2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7309" y="994016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975969"/>
            <a:ext cx="109728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7034" y="2087563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87036" y="1025746"/>
            <a:ext cx="109728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4" y="2388787"/>
            <a:ext cx="10801351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>
              <a:buNone/>
              <a:defRPr sz="1800">
                <a:latin typeface="+mj-lt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8636" y="1903414"/>
            <a:ext cx="108712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7AAFA914-09EE-4430-8FE2-557CCA2D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929943"/>
            <a:ext cx="10344150" cy="94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1200" b="1" dirty="0">
                <a:ea typeface="Calibri" panose="020F0502020204030204" pitchFamily="34" charset="0"/>
                <a:cs typeface="Mangal" panose="02040503050203030202" pitchFamily="18" charset="0"/>
              </a:rPr>
              <a:t>Disclaimer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This work was funded in whole or part by the United States Agency for International Development (USAID) Bureau for Resilience, Environment and Food Security under Agreement # AID-OAA-L-15-00003 as part of Feed the Future Innovation Lab for Livestock Systems.  Additional funding was received from Bill &amp; Melinda Gates Foundation OPP#060115.  Any opinions, findings, conclusions, or recommendations expressed here are those of the authors alone.</a:t>
            </a:r>
            <a:endParaRPr lang="en-US" sz="12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96104C-3E8B-4D4B-A961-42093057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433" y="2070043"/>
            <a:ext cx="6099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US" altLang="en-US" sz="1600" b="1" dirty="0"/>
              <a:t>Feed the Future Innovation Lab for Livestock Systems</a:t>
            </a:r>
          </a:p>
          <a:p>
            <a:pPr algn="ctr" eaLnBrk="1" hangingPunct="1"/>
            <a:r>
              <a:rPr lang="en-US" altLang="en-US" sz="1600" dirty="0">
                <a:hlinkClick r:id="rId2"/>
              </a:rPr>
              <a:t>https://livestocklab.ifas.ufl.edu/</a:t>
            </a:r>
            <a:r>
              <a:rPr lang="en-US" altLang="en-US" sz="1600" dirty="0"/>
              <a:t> </a:t>
            </a:r>
          </a:p>
          <a:p>
            <a:pPr algn="ctr" eaLnBrk="1" hangingPunct="1"/>
            <a:r>
              <a:rPr lang="en-US" altLang="en-US" sz="1600" dirty="0"/>
              <a:t>(Subscribe to newsletter)</a:t>
            </a:r>
          </a:p>
          <a:p>
            <a:pPr algn="ctr" eaLnBrk="1" hangingPunct="1"/>
            <a:endParaRPr lang="en-US" altLang="en-US" sz="1600" dirty="0"/>
          </a:p>
          <a:p>
            <a:pPr algn="ctr" eaLnBrk="1" hangingPunct="1"/>
            <a:r>
              <a:rPr lang="en-US" altLang="en-US" sz="1600" dirty="0">
                <a:hlinkClick r:id="rId3"/>
              </a:rPr>
              <a:t>livestock-lab@ufl.edu</a:t>
            </a:r>
            <a:endParaRPr lang="en-US" altLang="en-US" sz="1600" dirty="0"/>
          </a:p>
          <a:p>
            <a:pPr algn="ctr" eaLnBrk="1" hangingPunct="1"/>
            <a:r>
              <a:rPr lang="en-US" altLang="en-US" sz="1600" dirty="0"/>
              <a:t>(Send questions or comments)</a:t>
            </a:r>
          </a:p>
        </p:txBody>
      </p:sp>
      <p:sp>
        <p:nvSpPr>
          <p:cNvPr id="6" name="AutoShape 7">
            <a:hlinkClick r:id="rId4"/>
            <a:extLst>
              <a:ext uri="{FF2B5EF4-FFF2-40B4-BE49-F238E27FC236}">
                <a16:creationId xmlns:a16="http://schemas.microsoft.com/office/drawing/2014/main" id="{DB1668D6-5A6B-4D69-AFFB-732D63E8EF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900" y="3509963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7F246E-5365-A193-FBC9-A8C6E0CDF2E7}"/>
              </a:ext>
            </a:extLst>
          </p:cNvPr>
          <p:cNvGrpSpPr/>
          <p:nvPr userDrawn="1"/>
        </p:nvGrpSpPr>
        <p:grpSpPr>
          <a:xfrm>
            <a:off x="4267785" y="4118135"/>
            <a:ext cx="2717800" cy="333375"/>
            <a:chOff x="4232275" y="3482975"/>
            <a:chExt cx="2717800" cy="333375"/>
          </a:xfrm>
        </p:grpSpPr>
        <p:pic>
          <p:nvPicPr>
            <p:cNvPr id="7" name="Picture 27">
              <a:hlinkClick r:id="rId4"/>
              <a:extLst>
                <a:ext uri="{FF2B5EF4-FFF2-40B4-BE49-F238E27FC236}">
                  <a16:creationId xmlns:a16="http://schemas.microsoft.com/office/drawing/2014/main" id="{882EDCEB-5A6A-4757-B981-1549D1451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275" y="3482975"/>
              <a:ext cx="3048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8">
              <a:hlinkClick r:id="rId6"/>
              <a:extLst>
                <a:ext uri="{FF2B5EF4-FFF2-40B4-BE49-F238E27FC236}">
                  <a16:creationId xmlns:a16="http://schemas.microsoft.com/office/drawing/2014/main" id="{097A1069-56D6-4DF0-8B04-31A52D80E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588" y="3482975"/>
              <a:ext cx="3048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9">
              <a:hlinkClick r:id="rId8"/>
              <a:extLst>
                <a:ext uri="{FF2B5EF4-FFF2-40B4-BE49-F238E27FC236}">
                  <a16:creationId xmlns:a16="http://schemas.microsoft.com/office/drawing/2014/main" id="{E40A85CA-763A-4A30-BA49-7F47D307C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375" y="3482975"/>
              <a:ext cx="30638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0">
              <a:hlinkClick r:id="rId10"/>
              <a:extLst>
                <a:ext uri="{FF2B5EF4-FFF2-40B4-BE49-F238E27FC236}">
                  <a16:creationId xmlns:a16="http://schemas.microsoft.com/office/drawing/2014/main" id="{3511D2C1-C63D-4550-934C-CE126199E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513" y="3508375"/>
              <a:ext cx="944562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1"/>
          <p:cNvSpPr>
            <a:spLocks noGrp="1"/>
          </p:cNvSpPr>
          <p:nvPr>
            <p:ph type="title"/>
          </p:nvPr>
        </p:nvSpPr>
        <p:spPr bwMode="auto">
          <a:xfrm>
            <a:off x="597388" y="1156442"/>
            <a:ext cx="10343071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C2570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1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97388" y="1156442"/>
            <a:ext cx="109728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b="1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73931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53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102420"/>
            <a:ext cx="12192000" cy="846688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1058305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horizontal RGB white.eps">
            <a:extLst>
              <a:ext uri="{FF2B5EF4-FFF2-40B4-BE49-F238E27FC236}">
                <a16:creationId xmlns:a16="http://schemas.microsoft.com/office/drawing/2014/main" id="{A756DF2B-1226-453C-A79C-1D54EEB2A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48" y="222979"/>
            <a:ext cx="3401400" cy="577885"/>
          </a:xfrm>
          <a:prstGeom prst="rect">
            <a:avLst/>
          </a:prstGeom>
        </p:spPr>
      </p:pic>
      <p:pic>
        <p:nvPicPr>
          <p:cNvPr id="12" name="Picture 11" descr="IFAS2013.png">
            <a:extLst>
              <a:ext uri="{FF2B5EF4-FFF2-40B4-BE49-F238E27FC236}">
                <a16:creationId xmlns:a16="http://schemas.microsoft.com/office/drawing/2014/main" id="{0D45EC00-8113-4B17-BA1A-4447BAB130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012" y="6254672"/>
            <a:ext cx="1023644" cy="338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791820-8CDC-45F2-829B-A130CF8FD2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9108"/>
            <a:ext cx="2339546" cy="9100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EA7F33-D404-459B-807D-32F62EDD51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245" y="6216671"/>
            <a:ext cx="870296" cy="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2192000" cy="822961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horizontal RGB white.eps">
            <a:extLst>
              <a:ext uri="{FF2B5EF4-FFF2-40B4-BE49-F238E27FC236}">
                <a16:creationId xmlns:a16="http://schemas.microsoft.com/office/drawing/2014/main" id="{13D0C322-72E9-4DC7-B74F-04B2AAE3FB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9" y="164113"/>
            <a:ext cx="3160145" cy="536897"/>
          </a:xfrm>
          <a:prstGeom prst="rect">
            <a:avLst/>
          </a:prstGeom>
        </p:spPr>
      </p:pic>
      <p:pic>
        <p:nvPicPr>
          <p:cNvPr id="11" name="Picture 10" descr="IFAS2013.png">
            <a:extLst>
              <a:ext uri="{FF2B5EF4-FFF2-40B4-BE49-F238E27FC236}">
                <a16:creationId xmlns:a16="http://schemas.microsoft.com/office/drawing/2014/main" id="{76521F09-CCEB-48E0-9E0F-109AD5DF89C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012" y="6254672"/>
            <a:ext cx="1023644" cy="338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37EEF-E10C-4CBA-9BD9-A6E09752E1D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9108"/>
            <a:ext cx="2339546" cy="910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7BF4C-ED68-4E93-BE5C-CADCAC50697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245" y="6216671"/>
            <a:ext cx="870296" cy="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71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783549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horizontal RGB white.eps">
            <a:extLst>
              <a:ext uri="{FF2B5EF4-FFF2-40B4-BE49-F238E27FC236}">
                <a16:creationId xmlns:a16="http://schemas.microsoft.com/office/drawing/2014/main" id="{E25E3FC7-C482-455B-9E82-F31F9B545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56" y="151356"/>
            <a:ext cx="3089720" cy="5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8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5806417"/>
          </a:xfrm>
          <a:prstGeom prst="rect">
            <a:avLst/>
          </a:prstGeom>
          <a:solidFill>
            <a:srgbClr val="237C9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630382" y="5256487"/>
            <a:ext cx="10952017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895" y="1668540"/>
            <a:ext cx="5480210" cy="2302837"/>
          </a:xfrm>
          <a:prstGeom prst="rect">
            <a:avLst/>
          </a:prstGeom>
        </p:spPr>
      </p:pic>
      <p:pic>
        <p:nvPicPr>
          <p:cNvPr id="11" name="Picture 10" descr="IFAS2013.png">
            <a:extLst>
              <a:ext uri="{FF2B5EF4-FFF2-40B4-BE49-F238E27FC236}">
                <a16:creationId xmlns:a16="http://schemas.microsoft.com/office/drawing/2014/main" id="{1E01561C-559B-4639-8CBB-78CE278AB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012" y="6254672"/>
            <a:ext cx="1023644" cy="338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9A2AA-E97F-4805-AC74-19ABB24A84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9108"/>
            <a:ext cx="2339546" cy="910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46A2-C89F-4B46-A1D7-62C6F1D7B8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245" y="6216671"/>
            <a:ext cx="870296" cy="4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rserra@ufl.edu" TargetMode="External"/><Relationship Id="rId7" Type="http://schemas.openxmlformats.org/officeDocument/2006/relationships/hyperlink" Target="mailto:ariehavelaar@ufl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taryndev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02632" y="5382901"/>
            <a:ext cx="8186737" cy="268287"/>
          </a:xfrm>
        </p:spPr>
        <p:txBody>
          <a:bodyPr/>
          <a:lstStyle/>
          <a:p>
            <a:pPr algn="ctr"/>
            <a:r>
              <a:rPr lang="en-US" sz="1800" dirty="0">
                <a:latin typeface="+mn-lt"/>
              </a:rPr>
              <a:t>Feed the Future Innovation Lab for Livestock Systems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1D489F-21AD-45AD-AF3E-E7AC51A43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915886"/>
            <a:ext cx="12192000" cy="3108552"/>
          </a:xfrm>
        </p:spPr>
        <p:txBody>
          <a:bodyPr lIns="91440" tIns="45720" rIns="91440" bIns="45720" anchor="t"/>
          <a:lstStyle/>
          <a:p>
            <a:r>
              <a:rPr lang="en-US" sz="3600" dirty="0">
                <a:solidFill>
                  <a:schemeClr val="tx1"/>
                </a:solidFill>
              </a:rPr>
              <a:t>Academic writeshop</a:t>
            </a:r>
          </a:p>
          <a:p>
            <a:r>
              <a:rPr lang="en-US" sz="3600" b="1" i="0" u="none" strike="noStrike" kern="100" baseline="0" dirty="0">
                <a:solidFill>
                  <a:schemeClr val="tx1"/>
                </a:solidFill>
                <a:latin typeface="Gill Sans MT" panose="020B0502020104020203" pitchFamily="34" charset="77"/>
              </a:rPr>
              <a:t>WELCOME &amp; INTRODUCTIONS</a:t>
            </a:r>
          </a:p>
          <a:p>
            <a:r>
              <a:rPr lang="en-US" sz="3600" kern="100" dirty="0">
                <a:solidFill>
                  <a:schemeClr val="tx1"/>
                </a:solidFill>
                <a:latin typeface="Gill Sans MT"/>
                <a:cs typeface="Arial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76953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5CBE-BF44-9A06-C8DC-ABCE6B38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Academic Writeshop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59C9C1-00A9-3413-D3B3-0851C18C4AC1}"/>
              </a:ext>
            </a:extLst>
          </p:cNvPr>
          <p:cNvSpPr/>
          <p:nvPr/>
        </p:nvSpPr>
        <p:spPr>
          <a:xfrm>
            <a:off x="4375326" y="3584404"/>
            <a:ext cx="3327114" cy="3165108"/>
          </a:xfrm>
          <a:custGeom>
            <a:avLst/>
            <a:gdLst>
              <a:gd name="connsiteX0" fmla="*/ 0 w 2738039"/>
              <a:gd name="connsiteY0" fmla="*/ 1369020 h 2738039"/>
              <a:gd name="connsiteX1" fmla="*/ 1369020 w 2738039"/>
              <a:gd name="connsiteY1" fmla="*/ 0 h 2738039"/>
              <a:gd name="connsiteX2" fmla="*/ 2738040 w 2738039"/>
              <a:gd name="connsiteY2" fmla="*/ 1369020 h 2738039"/>
              <a:gd name="connsiteX3" fmla="*/ 1369020 w 2738039"/>
              <a:gd name="connsiteY3" fmla="*/ 2738040 h 2738039"/>
              <a:gd name="connsiteX4" fmla="*/ 0 w 2738039"/>
              <a:gd name="connsiteY4" fmla="*/ 1369020 h 273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039" h="2738039">
                <a:moveTo>
                  <a:pt x="0" y="1369020"/>
                </a:moveTo>
                <a:cubicBezTo>
                  <a:pt x="0" y="612931"/>
                  <a:pt x="612931" y="0"/>
                  <a:pt x="1369020" y="0"/>
                </a:cubicBezTo>
                <a:cubicBezTo>
                  <a:pt x="2125109" y="0"/>
                  <a:pt x="2738040" y="612931"/>
                  <a:pt x="2738040" y="1369020"/>
                </a:cubicBezTo>
                <a:cubicBezTo>
                  <a:pt x="2738040" y="2125109"/>
                  <a:pt x="2125109" y="2738040"/>
                  <a:pt x="1369020" y="2738040"/>
                </a:cubicBezTo>
                <a:cubicBezTo>
                  <a:pt x="612931" y="2738040"/>
                  <a:pt x="0" y="2125109"/>
                  <a:pt x="0" y="136902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10502" tIns="410502" rIns="410502" bIns="410502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dirty="0"/>
              <a:t>ACADEMIC WRITESHOP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An intensive workshop where participants engage in learning and active writing, sharing, reviewing, and re-writing their scholarly work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A9CEFED-1FD6-425B-5F85-365A99929CA1}"/>
              </a:ext>
            </a:extLst>
          </p:cNvPr>
          <p:cNvSpPr/>
          <p:nvPr/>
        </p:nvSpPr>
        <p:spPr>
          <a:xfrm rot="12900000">
            <a:off x="2462690" y="3106861"/>
            <a:ext cx="2406483" cy="78034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16DA8A8-40F8-6EBF-7734-8DE371BE50E9}"/>
              </a:ext>
            </a:extLst>
          </p:cNvPr>
          <p:cNvSpPr/>
          <p:nvPr/>
        </p:nvSpPr>
        <p:spPr>
          <a:xfrm>
            <a:off x="1187241" y="1855400"/>
            <a:ext cx="2986106" cy="2080909"/>
          </a:xfrm>
          <a:custGeom>
            <a:avLst/>
            <a:gdLst>
              <a:gd name="connsiteX0" fmla="*/ 0 w 2601137"/>
              <a:gd name="connsiteY0" fmla="*/ 208091 h 2080909"/>
              <a:gd name="connsiteX1" fmla="*/ 208091 w 2601137"/>
              <a:gd name="connsiteY1" fmla="*/ 0 h 2080909"/>
              <a:gd name="connsiteX2" fmla="*/ 2393046 w 2601137"/>
              <a:gd name="connsiteY2" fmla="*/ 0 h 2080909"/>
              <a:gd name="connsiteX3" fmla="*/ 2601137 w 2601137"/>
              <a:gd name="connsiteY3" fmla="*/ 208091 h 2080909"/>
              <a:gd name="connsiteX4" fmla="*/ 2601137 w 2601137"/>
              <a:gd name="connsiteY4" fmla="*/ 1872818 h 2080909"/>
              <a:gd name="connsiteX5" fmla="*/ 2393046 w 2601137"/>
              <a:gd name="connsiteY5" fmla="*/ 2080909 h 2080909"/>
              <a:gd name="connsiteX6" fmla="*/ 208091 w 2601137"/>
              <a:gd name="connsiteY6" fmla="*/ 2080909 h 2080909"/>
              <a:gd name="connsiteX7" fmla="*/ 0 w 2601137"/>
              <a:gd name="connsiteY7" fmla="*/ 1872818 h 2080909"/>
              <a:gd name="connsiteX8" fmla="*/ 0 w 2601137"/>
              <a:gd name="connsiteY8" fmla="*/ 208091 h 20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1137" h="2080909">
                <a:moveTo>
                  <a:pt x="0" y="208091"/>
                </a:moveTo>
                <a:cubicBezTo>
                  <a:pt x="0" y="93166"/>
                  <a:pt x="93166" y="0"/>
                  <a:pt x="208091" y="0"/>
                </a:cubicBezTo>
                <a:lnTo>
                  <a:pt x="2393046" y="0"/>
                </a:lnTo>
                <a:cubicBezTo>
                  <a:pt x="2507971" y="0"/>
                  <a:pt x="2601137" y="93166"/>
                  <a:pt x="2601137" y="208091"/>
                </a:cubicBezTo>
                <a:lnTo>
                  <a:pt x="2601137" y="1872818"/>
                </a:lnTo>
                <a:cubicBezTo>
                  <a:pt x="2601137" y="1987743"/>
                  <a:pt x="2507971" y="2080909"/>
                  <a:pt x="2393046" y="2080909"/>
                </a:cubicBezTo>
                <a:lnTo>
                  <a:pt x="208091" y="2080909"/>
                </a:lnTo>
                <a:cubicBezTo>
                  <a:pt x="93166" y="2080909"/>
                  <a:pt x="0" y="1987743"/>
                  <a:pt x="0" y="1872818"/>
                </a:cubicBezTo>
                <a:lnTo>
                  <a:pt x="0" y="2080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3333" tIns="93333" rIns="93333" bIns="9333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dirty="0"/>
              <a:t>ACADEMIC WRITING</a:t>
            </a:r>
            <a:r>
              <a:rPr lang="en-US" sz="1700" kern="1200" dirty="0"/>
              <a:t>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A formal style of writing used in scholarly work, such as research paper, thesis/dissertation, research essay, or publication manuscript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B883F133-A70E-89DE-5811-08F5861DF337}"/>
              </a:ext>
            </a:extLst>
          </p:cNvPr>
          <p:cNvSpPr/>
          <p:nvPr/>
        </p:nvSpPr>
        <p:spPr>
          <a:xfrm rot="19500000">
            <a:off x="7238243" y="3106861"/>
            <a:ext cx="2406483" cy="780341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CB36FD-EDC8-46DE-95AC-D655F85DB56B}"/>
              </a:ext>
            </a:extLst>
          </p:cNvPr>
          <p:cNvSpPr/>
          <p:nvPr/>
        </p:nvSpPr>
        <p:spPr>
          <a:xfrm>
            <a:off x="7934070" y="1855400"/>
            <a:ext cx="2986106" cy="2080909"/>
          </a:xfrm>
          <a:custGeom>
            <a:avLst/>
            <a:gdLst>
              <a:gd name="connsiteX0" fmla="*/ 0 w 2601137"/>
              <a:gd name="connsiteY0" fmla="*/ 208091 h 2080909"/>
              <a:gd name="connsiteX1" fmla="*/ 208091 w 2601137"/>
              <a:gd name="connsiteY1" fmla="*/ 0 h 2080909"/>
              <a:gd name="connsiteX2" fmla="*/ 2393046 w 2601137"/>
              <a:gd name="connsiteY2" fmla="*/ 0 h 2080909"/>
              <a:gd name="connsiteX3" fmla="*/ 2601137 w 2601137"/>
              <a:gd name="connsiteY3" fmla="*/ 208091 h 2080909"/>
              <a:gd name="connsiteX4" fmla="*/ 2601137 w 2601137"/>
              <a:gd name="connsiteY4" fmla="*/ 1872818 h 2080909"/>
              <a:gd name="connsiteX5" fmla="*/ 2393046 w 2601137"/>
              <a:gd name="connsiteY5" fmla="*/ 2080909 h 2080909"/>
              <a:gd name="connsiteX6" fmla="*/ 208091 w 2601137"/>
              <a:gd name="connsiteY6" fmla="*/ 2080909 h 2080909"/>
              <a:gd name="connsiteX7" fmla="*/ 0 w 2601137"/>
              <a:gd name="connsiteY7" fmla="*/ 1872818 h 2080909"/>
              <a:gd name="connsiteX8" fmla="*/ 0 w 2601137"/>
              <a:gd name="connsiteY8" fmla="*/ 208091 h 20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1137" h="2080909">
                <a:moveTo>
                  <a:pt x="0" y="208091"/>
                </a:moveTo>
                <a:cubicBezTo>
                  <a:pt x="0" y="93166"/>
                  <a:pt x="93166" y="0"/>
                  <a:pt x="208091" y="0"/>
                </a:cubicBezTo>
                <a:lnTo>
                  <a:pt x="2393046" y="0"/>
                </a:lnTo>
                <a:cubicBezTo>
                  <a:pt x="2507971" y="0"/>
                  <a:pt x="2601137" y="93166"/>
                  <a:pt x="2601137" y="208091"/>
                </a:cubicBezTo>
                <a:lnTo>
                  <a:pt x="2601137" y="1872818"/>
                </a:lnTo>
                <a:cubicBezTo>
                  <a:pt x="2601137" y="1987743"/>
                  <a:pt x="2507971" y="2080909"/>
                  <a:pt x="2393046" y="2080909"/>
                </a:cubicBezTo>
                <a:lnTo>
                  <a:pt x="208091" y="2080909"/>
                </a:lnTo>
                <a:cubicBezTo>
                  <a:pt x="93166" y="2080909"/>
                  <a:pt x="0" y="1987743"/>
                  <a:pt x="0" y="1872818"/>
                </a:cubicBezTo>
                <a:lnTo>
                  <a:pt x="0" y="2080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3333" tIns="93333" rIns="93333" bIns="93333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dirty="0"/>
              <a:t>WRITESHOP 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A ‘learning and doing’ type workshop where participants learn, draft, present, review, &amp; revise their writing in a set timeframe</a:t>
            </a:r>
          </a:p>
        </p:txBody>
      </p:sp>
    </p:spTree>
    <p:extLst>
      <p:ext uri="{BB962C8B-B14F-4D97-AF65-F5344CB8AC3E}">
        <p14:creationId xmlns:p14="http://schemas.microsoft.com/office/powerpoint/2010/main" val="11721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0AA301-D888-0171-1C4C-13D0BDCA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Writing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03EB05-4B90-3E7C-014D-3CC5F7B821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035" y="2087563"/>
            <a:ext cx="7040606" cy="3291840"/>
          </a:xfrm>
        </p:spPr>
        <p:txBody>
          <a:bodyPr/>
          <a:lstStyle/>
          <a:p>
            <a:r>
              <a:rPr lang="en-US" sz="2800" dirty="0"/>
              <a:t>“Scientific writing is a trade, not an art, and it must be and can be learned.”</a:t>
            </a:r>
          </a:p>
          <a:p>
            <a:r>
              <a:rPr lang="en-US" sz="2800" i="1" dirty="0"/>
              <a:t>								Benno </a:t>
            </a:r>
            <a:r>
              <a:rPr lang="en-US" sz="2800" i="1" dirty="0" err="1"/>
              <a:t>ter</a:t>
            </a:r>
            <a:r>
              <a:rPr lang="en-US" sz="2800" i="1" dirty="0"/>
              <a:t> </a:t>
            </a:r>
            <a:r>
              <a:rPr lang="en-US" sz="2800" i="1" dirty="0" err="1"/>
              <a:t>Kuile</a:t>
            </a:r>
            <a:r>
              <a:rPr lang="en-US" sz="2800" i="1" dirty="0"/>
              <a:t>, 2024</a:t>
            </a:r>
          </a:p>
        </p:txBody>
      </p:sp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060A0422-7DF6-23BE-B7C4-AD77BDEDE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41" y="1189585"/>
            <a:ext cx="3099661" cy="4723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340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BB6A-EF58-61CF-F1B6-BB189EC4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Why this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E09F9-2982-7DF6-8AAE-B2E82B014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035" y="2087563"/>
            <a:ext cx="5278966" cy="329184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Enhancing research and writing skills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Working and learning from peers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Learning publishing trends and best practices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Relevant to any discipline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Getting started with writing…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A8EE38-3D82-0924-61CB-3165DA34B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451216"/>
              </p:ext>
            </p:extLst>
          </p:nvPr>
        </p:nvGraphicFramePr>
        <p:xfrm>
          <a:off x="5213143" y="1015772"/>
          <a:ext cx="6978857" cy="487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074CC5-E6F4-9556-D46B-9857FC41986A}"/>
              </a:ext>
            </a:extLst>
          </p:cNvPr>
          <p:cNvSpPr txBox="1"/>
          <p:nvPr/>
        </p:nvSpPr>
        <p:spPr>
          <a:xfrm>
            <a:off x="8061016" y="3225651"/>
            <a:ext cx="1283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writing process</a:t>
            </a:r>
          </a:p>
        </p:txBody>
      </p:sp>
    </p:spTree>
    <p:extLst>
      <p:ext uri="{BB962C8B-B14F-4D97-AF65-F5344CB8AC3E}">
        <p14:creationId xmlns:p14="http://schemas.microsoft.com/office/powerpoint/2010/main" val="273244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FBEF-3337-4268-8A66-2141B7DA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Our team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214F4-84FA-5D0D-71A2-57F7C8C68D0A}"/>
              </a:ext>
            </a:extLst>
          </p:cNvPr>
          <p:cNvSpPr txBox="1"/>
          <p:nvPr/>
        </p:nvSpPr>
        <p:spPr>
          <a:xfrm>
            <a:off x="250724" y="4012841"/>
            <a:ext cx="36281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Dr. Nargiza Ludgate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Local Capacity Development CCT Lead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Feed the Future Innovation Lab for Livestock Systems |University of Florida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0" i="0" u="none" strike="noStrike" dirty="0">
                <a:solidFill>
                  <a:srgbClr val="246FAF"/>
                </a:solidFill>
                <a:effectLst/>
                <a:latin typeface="Gentona_Medium"/>
                <a:hlinkClick r:id="rId3"/>
              </a:rPr>
              <a:t>rnargiza@ufl.edu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B6230-C374-C581-1706-9C37FCED341C}"/>
              </a:ext>
            </a:extLst>
          </p:cNvPr>
          <p:cNvSpPr txBox="1"/>
          <p:nvPr/>
        </p:nvSpPr>
        <p:spPr>
          <a:xfrm>
            <a:off x="7964129" y="4033776"/>
            <a:ext cx="35759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Taryn Devereux </a:t>
            </a:r>
            <a:endParaRPr lang="en-US" sz="16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Training Consultant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Feed the Future Innovation Lab for Livestock Systems | University of Florida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taryndev@gmail.com</a:t>
            </a:r>
            <a:endParaRPr lang="en-US" sz="1600" dirty="0"/>
          </a:p>
        </p:txBody>
      </p:sp>
      <p:pic>
        <p:nvPicPr>
          <p:cNvPr id="6" name="Picture 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6162304-0912-168A-5057-57B2E2B1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69" y="1728851"/>
            <a:ext cx="1939257" cy="2309429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49E1EFBF-6E4F-40B2-9E53-25D071309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626" y="1728851"/>
            <a:ext cx="2005960" cy="2304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74483F-B812-D6F2-76D7-005170958A7B}"/>
              </a:ext>
            </a:extLst>
          </p:cNvPr>
          <p:cNvSpPr txBox="1"/>
          <p:nvPr/>
        </p:nvSpPr>
        <p:spPr>
          <a:xfrm>
            <a:off x="4239658" y="4038836"/>
            <a:ext cx="3628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Professor Arie Havelaar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Human Health, Food Safety, Diets &amp; Nutrition AOI Lead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Feed the Future Innovation Lab for Livestock Systems |University of Florida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0" i="0" u="none" strike="noStrike" dirty="0">
                <a:solidFill>
                  <a:srgbClr val="246FAF"/>
                </a:solidFill>
                <a:effectLst/>
                <a:latin typeface="Gentona_Medium"/>
                <a:hlinkClick r:id="rId7"/>
              </a:rPr>
              <a:t>ariehavelaar@ufl.edu</a:t>
            </a:r>
            <a:endParaRPr lang="en-US" sz="1600"/>
          </a:p>
        </p:txBody>
      </p:sp>
      <p:pic>
        <p:nvPicPr>
          <p:cNvPr id="10" name="Picture 9" descr="A person wearing glasses and a black sweater&#10;&#10;Description automatically generated">
            <a:extLst>
              <a:ext uri="{FF2B5EF4-FFF2-40B4-BE49-F238E27FC236}">
                <a16:creationId xmlns:a16="http://schemas.microsoft.com/office/drawing/2014/main" id="{0FC7C92B-F7CE-F51C-521C-2312C26B888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7826"/>
          <a:stretch/>
        </p:blipFill>
        <p:spPr>
          <a:xfrm>
            <a:off x="4892535" y="1670667"/>
            <a:ext cx="2323606" cy="24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2B6B-C97E-C9D7-C3AF-B77A0E70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Writeshop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28C96-1272-B426-EF31-72BA4CDFA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1.	Familiarize LSIL partners with the participatory academic writing process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2.	Guide participants in navigating the world of journal article publishing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3.	Get participants started on academic writing in a peer-reviewed journal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4.	Guide participants in bringing their manuscript to journal quality</a:t>
            </a:r>
          </a:p>
        </p:txBody>
      </p:sp>
    </p:spTree>
    <p:extLst>
      <p:ext uri="{BB962C8B-B14F-4D97-AF65-F5344CB8AC3E}">
        <p14:creationId xmlns:p14="http://schemas.microsoft.com/office/powerpoint/2010/main" val="276605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D076-8895-50FD-5EC3-BA717D38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writeshop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9C14E3-6842-4FFF-98A5-6D7CAC55A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55679"/>
              </p:ext>
            </p:extLst>
          </p:nvPr>
        </p:nvGraphicFramePr>
        <p:xfrm>
          <a:off x="427101" y="1734335"/>
          <a:ext cx="5668899" cy="41296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68899">
                  <a:extLst>
                    <a:ext uri="{9D8B030D-6E8A-4147-A177-3AD203B41FA5}">
                      <a16:colId xmlns:a16="http://schemas.microsoft.com/office/drawing/2014/main" val="553791879"/>
                    </a:ext>
                  </a:extLst>
                </a:gridCol>
              </a:tblGrid>
              <a:tr h="433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15943"/>
                  </a:ext>
                </a:extLst>
              </a:tr>
              <a:tr h="5872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Manuscript writing starts with a good study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458"/>
                  </a:ext>
                </a:extLst>
              </a:tr>
              <a:tr h="7476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Articulating the research objectives and Methods section of the paper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56695"/>
                  </a:ext>
                </a:extLst>
              </a:tr>
              <a:tr h="4331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Good writing practices discussion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49960"/>
                  </a:ext>
                </a:extLst>
              </a:tr>
              <a:tr h="7476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Telling the story:  Ways to present Results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992797"/>
                  </a:ext>
                </a:extLst>
              </a:tr>
              <a:tr h="4331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Selecting the right journal for your manuscript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85553"/>
                  </a:ext>
                </a:extLst>
              </a:tr>
              <a:tr h="7476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Writing block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02618"/>
                  </a:ext>
                </a:extLst>
              </a:tr>
            </a:tbl>
          </a:graphicData>
        </a:graphic>
      </p:graphicFrame>
      <p:pic>
        <p:nvPicPr>
          <p:cNvPr id="12" name="Picture 11" descr="A hand holding a pencil&#10;&#10;Description automatically generated">
            <a:extLst>
              <a:ext uri="{FF2B5EF4-FFF2-40B4-BE49-F238E27FC236}">
                <a16:creationId xmlns:a16="http://schemas.microsoft.com/office/drawing/2014/main" id="{F24AB49A-0A89-8774-A70B-EA9F49A2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611" y="3085707"/>
            <a:ext cx="351008" cy="343293"/>
          </a:xfrm>
          <a:prstGeom prst="rect">
            <a:avLst/>
          </a:prstGeom>
        </p:spPr>
      </p:pic>
      <p:pic>
        <p:nvPicPr>
          <p:cNvPr id="20" name="Picture 19" descr="A hand holding a pencil&#10;&#10;Description automatically generated">
            <a:extLst>
              <a:ext uri="{FF2B5EF4-FFF2-40B4-BE49-F238E27FC236}">
                <a16:creationId xmlns:a16="http://schemas.microsoft.com/office/drawing/2014/main" id="{4CBAB09E-F9F9-6586-2BD3-1AF4AFB4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74" y="4077818"/>
            <a:ext cx="351008" cy="343293"/>
          </a:xfrm>
          <a:prstGeom prst="rect">
            <a:avLst/>
          </a:prstGeom>
        </p:spPr>
      </p:pic>
      <p:pic>
        <p:nvPicPr>
          <p:cNvPr id="26" name="Picture 25" descr="A hand holding a pencil&#10;&#10;Description automatically generated">
            <a:extLst>
              <a:ext uri="{FF2B5EF4-FFF2-40B4-BE49-F238E27FC236}">
                <a16:creationId xmlns:a16="http://schemas.microsoft.com/office/drawing/2014/main" id="{0CFD13B6-E246-B836-31C8-15B76B010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686" y="5238361"/>
            <a:ext cx="351008" cy="343293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789C2B2-6B0E-E71D-005C-CCE633AA5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83724"/>
              </p:ext>
            </p:extLst>
          </p:nvPr>
        </p:nvGraphicFramePr>
        <p:xfrm>
          <a:off x="6387982" y="1734334"/>
          <a:ext cx="5668899" cy="41296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68899">
                  <a:extLst>
                    <a:ext uri="{9D8B030D-6E8A-4147-A177-3AD203B41FA5}">
                      <a16:colId xmlns:a16="http://schemas.microsoft.com/office/drawing/2014/main" val="553791879"/>
                    </a:ext>
                  </a:extLst>
                </a:gridCol>
              </a:tblGrid>
              <a:tr h="4007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15943"/>
                  </a:ext>
                </a:extLst>
              </a:tr>
              <a:tr h="5440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Placing results into broader context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458"/>
                  </a:ext>
                </a:extLst>
              </a:tr>
              <a:tr h="47382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Organizing the supplementary information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556695"/>
                  </a:ext>
                </a:extLst>
              </a:tr>
              <a:tr h="670769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Utilizing online tools and resources to support publishing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49960"/>
                  </a:ext>
                </a:extLst>
              </a:tr>
              <a:tr h="4845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Writing block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992797"/>
                  </a:ext>
                </a:extLst>
              </a:tr>
              <a:tr h="4007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Getting research results out quickly amidst challenges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985553"/>
                  </a:ext>
                </a:extLst>
              </a:tr>
              <a:tr h="4630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Peer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02618"/>
                  </a:ext>
                </a:extLst>
              </a:tr>
              <a:tr h="69178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Next steps and ORID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16668"/>
                  </a:ext>
                </a:extLst>
              </a:tr>
            </a:tbl>
          </a:graphicData>
        </a:graphic>
      </p:graphicFrame>
      <p:pic>
        <p:nvPicPr>
          <p:cNvPr id="46" name="Picture 45" descr="A hand holding a pencil&#10;&#10;Description automatically generated">
            <a:extLst>
              <a:ext uri="{FF2B5EF4-FFF2-40B4-BE49-F238E27FC236}">
                <a16:creationId xmlns:a16="http://schemas.microsoft.com/office/drawing/2014/main" id="{AF57613F-DEC3-423C-F3A0-370AEC24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257" y="2192255"/>
            <a:ext cx="351008" cy="343293"/>
          </a:xfrm>
          <a:prstGeom prst="rect">
            <a:avLst/>
          </a:prstGeom>
        </p:spPr>
      </p:pic>
      <p:pic>
        <p:nvPicPr>
          <p:cNvPr id="47" name="Picture 46" descr="A hand holding a pencil&#10;&#10;Description automatically generated">
            <a:extLst>
              <a:ext uri="{FF2B5EF4-FFF2-40B4-BE49-F238E27FC236}">
                <a16:creationId xmlns:a16="http://schemas.microsoft.com/office/drawing/2014/main" id="{08B73BEA-9BF1-B58C-204A-9CA33D78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413" y="3889209"/>
            <a:ext cx="351008" cy="3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5DFE-F86A-42D4-9E35-FAE2123A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learn who is in the room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EF8A8-612A-CFF6-1A08-C986E400C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034" y="2000250"/>
            <a:ext cx="10801351" cy="4000500"/>
          </a:xfrm>
        </p:spPr>
        <p:txBody>
          <a:bodyPr/>
          <a:lstStyle/>
          <a:p>
            <a:pPr marL="285750" marR="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effectLst/>
                <a:latin typeface="Gill Sans MT" panose="020B05020201040202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Take post</a:t>
            </a:r>
            <a:r>
              <a:rPr lang="en-US" sz="2200" kern="100" dirty="0">
                <a:latin typeface="Gill Sans MT" panose="020B05020201040202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2200" kern="100" dirty="0">
                <a:effectLst/>
                <a:latin typeface="Gill Sans MT" panose="020B05020201040202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note and write answer to the following question</a:t>
            </a:r>
            <a:endParaRPr lang="en-US" sz="2200" kern="100" dirty="0"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i="1" dirty="0">
              <a:latin typeface="Gill Sans MT" panose="020B0502020104020203" pitchFamily="34" charset="77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i="1" dirty="0">
              <a:latin typeface="Gill Sans MT" panose="020B0502020104020203" pitchFamily="34" charset="77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Come Forward to the flipchart and introduce yourself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i="1" dirty="0">
                <a:latin typeface="Gill Sans MT" panose="020B0502020104020203" pitchFamily="34" charset="77"/>
                <a:cs typeface="Times New Roman" panose="02020603050405020304" pitchFamily="18" charset="0"/>
              </a:rPr>
              <a:t>Your Name – Institution –  What you do as a researcher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Gill Sans MT" panose="020B0502020104020203" pitchFamily="34" charset="77"/>
                <a:cs typeface="Times New Roman" panose="02020603050405020304" pitchFamily="18" charset="0"/>
              </a:rPr>
              <a:t>Stick your post-note on the flip-chart and share what you wrote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67714-A626-D9BE-20D5-E571935B23FA}"/>
              </a:ext>
            </a:extLst>
          </p:cNvPr>
          <p:cNvSpPr txBox="1"/>
          <p:nvPr/>
        </p:nvSpPr>
        <p:spPr>
          <a:xfrm>
            <a:off x="1481709" y="2727977"/>
            <a:ext cx="91440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3000" b="1" dirty="0">
                <a:effectLst/>
                <a:latin typeface="Gill Sans MT" panose="020B0502020104020203" pitchFamily="34" charset="77"/>
                <a:ea typeface="Aptos" panose="020B0004020202020204" pitchFamily="34" charset="0"/>
                <a:cs typeface="Times New Roman" panose="02020603050405020304" pitchFamily="18" charset="0"/>
              </a:rPr>
              <a:t>What helps and what hinders academic writing?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3780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A81EE5CB09F40A7B9F58E9EF27807" ma:contentTypeVersion="13" ma:contentTypeDescription="Create a new document." ma:contentTypeScope="" ma:versionID="0fcda66826a92cb69eb3d8dd19e90695">
  <xsd:schema xmlns:xsd="http://www.w3.org/2001/XMLSchema" xmlns:xs="http://www.w3.org/2001/XMLSchema" xmlns:p="http://schemas.microsoft.com/office/2006/metadata/properties" xmlns:ns2="361b3b28-d0d1-4ef7-b1c3-ec44b5456104" xmlns:ns3="6cf162d2-e41b-4ca0-99ce-78a84012f953" targetNamespace="http://schemas.microsoft.com/office/2006/metadata/properties" ma:root="true" ma:fieldsID="0f606a275267ab2aa1aac68b87e49fa3" ns2:_="" ns3:_="">
    <xsd:import namespace="361b3b28-d0d1-4ef7-b1c3-ec44b5456104"/>
    <xsd:import namespace="6cf162d2-e41b-4ca0-99ce-78a84012f9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b3b28-d0d1-4ef7-b1c3-ec44b5456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162d2-e41b-4ca0-99ce-78a84012f9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9528e41-d9c5-4644-8f80-8367a6bf189d}" ma:internalName="TaxCatchAll" ma:showField="CatchAllData" ma:web="6cf162d2-e41b-4ca0-99ce-78a84012f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1b3b28-d0d1-4ef7-b1c3-ec44b5456104">
      <Terms xmlns="http://schemas.microsoft.com/office/infopath/2007/PartnerControls"/>
    </lcf76f155ced4ddcb4097134ff3c332f>
    <TaxCatchAll xmlns="6cf162d2-e41b-4ca0-99ce-78a84012f953" xsi:nil="true"/>
  </documentManagement>
</p:properties>
</file>

<file path=customXml/itemProps1.xml><?xml version="1.0" encoding="utf-8"?>
<ds:datastoreItem xmlns:ds="http://schemas.openxmlformats.org/officeDocument/2006/customXml" ds:itemID="{0A0D1589-6F19-48D6-A200-0A3B231C8F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1b3b28-d0d1-4ef7-b1c3-ec44b5456104"/>
    <ds:schemaRef ds:uri="6cf162d2-e41b-4ca0-99ce-78a84012f9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A92F9C-931E-4EF5-83B1-D237019A0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BEC582-9393-41AE-8057-68B6D767470C}">
  <ds:schemaRefs>
    <ds:schemaRef ds:uri="http://purl.org/dc/elements/1.1/"/>
    <ds:schemaRef ds:uri="http://schemas.microsoft.com/office/2006/documentManagement/types"/>
    <ds:schemaRef ds:uri="3924e43b-ab35-4ca7-9297-ce8abea5a429"/>
    <ds:schemaRef ds:uri="http://purl.org/dc/dcmitype/"/>
    <ds:schemaRef ds:uri="75826b5d-971e-4109-a7c4-5eab32823b38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61b3b28-d0d1-4ef7-b1c3-ec44b5456104"/>
    <ds:schemaRef ds:uri="6cf162d2-e41b-4ca0-99ce-78a84012f9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493</Words>
  <Application>Microsoft Macintosh PowerPoint</Application>
  <PresentationFormat>Widescreen</PresentationFormat>
  <Paragraphs>78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Gentona_Medium</vt:lpstr>
      <vt:lpstr>Gill Sans MT</vt:lpstr>
      <vt:lpstr>Title Slide</vt:lpstr>
      <vt:lpstr>Content Slides</vt:lpstr>
      <vt:lpstr>Feed the Future-only branded blank</vt:lpstr>
      <vt:lpstr>1_Feed the Future-only branded blank</vt:lpstr>
      <vt:lpstr>Closing Slides</vt:lpstr>
      <vt:lpstr>PowerPoint Presentation</vt:lpstr>
      <vt:lpstr>Welcome to Academic Writeshop</vt:lpstr>
      <vt:lpstr>Academic Writing</vt:lpstr>
      <vt:lpstr>Why this workshop</vt:lpstr>
      <vt:lpstr>Our team</vt:lpstr>
      <vt:lpstr>Writeshop objectives</vt:lpstr>
      <vt:lpstr>Structure of the writeshop</vt:lpstr>
      <vt:lpstr>Now let’s learn who is in the room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Bohn,Andrea B</dc:creator>
  <cp:lastModifiedBy>Ludgate,Nargiza</cp:lastModifiedBy>
  <cp:revision>158</cp:revision>
  <dcterms:created xsi:type="dcterms:W3CDTF">2020-08-12T18:37:35Z</dcterms:created>
  <dcterms:modified xsi:type="dcterms:W3CDTF">2024-11-13T20:00:04Z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0x010100482A81EE5CB09F40A7B9F58E9EF27807</vt:lpwstr>
  </property>
  <property fmtid="{D5CDD505-2E9C-101B-9397-08002B2CF9AE}" pid="3" name="MediaServiceImageTags">
    <vt:lpwstr/>
  </property>
</Properties>
</file>