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slideLayouts/slideLayout8.xml" ContentType="application/vnd.openxmlformats-officedocument.presentationml.slideLayout+xml"/>
  <Override PartName="/ppt/theme/theme4.xml" ContentType="application/vnd.openxmlformats-officedocument.theme+xml"/>
  <Override PartName="/ppt/slideLayouts/slideLayout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8" r:id="rId4"/>
    <p:sldMasterId id="2147483686" r:id="rId5"/>
    <p:sldMasterId id="2147483706" r:id="rId6"/>
    <p:sldMasterId id="2147483710" r:id="rId7"/>
    <p:sldMasterId id="2147483701" r:id="rId8"/>
  </p:sldMasterIdLst>
  <p:notesMasterIdLst>
    <p:notesMasterId r:id="rId29"/>
  </p:notesMasterIdLst>
  <p:handoutMasterIdLst>
    <p:handoutMasterId r:id="rId30"/>
  </p:handoutMasterIdLst>
  <p:sldIdLst>
    <p:sldId id="534" r:id="rId9"/>
    <p:sldId id="693" r:id="rId10"/>
    <p:sldId id="694" r:id="rId11"/>
    <p:sldId id="679" r:id="rId12"/>
    <p:sldId id="690" r:id="rId13"/>
    <p:sldId id="686" r:id="rId14"/>
    <p:sldId id="696" r:id="rId15"/>
    <p:sldId id="687" r:id="rId16"/>
    <p:sldId id="695" r:id="rId17"/>
    <p:sldId id="697" r:id="rId18"/>
    <p:sldId id="692" r:id="rId19"/>
    <p:sldId id="699" r:id="rId20"/>
    <p:sldId id="691" r:id="rId21"/>
    <p:sldId id="684" r:id="rId22"/>
    <p:sldId id="688" r:id="rId23"/>
    <p:sldId id="689" r:id="rId24"/>
    <p:sldId id="698" r:id="rId25"/>
    <p:sldId id="700" r:id="rId26"/>
    <p:sldId id="681" r:id="rId27"/>
    <p:sldId id="288"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hn, Andrea B" initials="BAB" lastIdx="2" clrIdx="0">
    <p:extLst>
      <p:ext uri="{19B8F6BF-5375-455C-9EA6-DF929625EA0E}">
        <p15:presenceInfo xmlns:p15="http://schemas.microsoft.com/office/powerpoint/2012/main" userId="Bohn, Andrea B" providerId="None"/>
      </p:ext>
    </p:extLst>
  </p:cmAuthor>
  <p:cmAuthor id="2" name="Bohn,Andrea B" initials="BB" lastIdx="10" clrIdx="1">
    <p:extLst>
      <p:ext uri="{19B8F6BF-5375-455C-9EA6-DF929625EA0E}">
        <p15:presenceInfo xmlns:p15="http://schemas.microsoft.com/office/powerpoint/2012/main" userId="S::abohn@ufl.edu::58db57ce-5f1e-4d64-b1fa-7bf285c7878e" providerId="AD"/>
      </p:ext>
    </p:extLst>
  </p:cmAuthor>
  <p:cmAuthor id="3" name="Adesogan,Adegbola Tolulope" initials="AT" lastIdx="3" clrIdx="2">
    <p:extLst>
      <p:ext uri="{19B8F6BF-5375-455C-9EA6-DF929625EA0E}">
        <p15:presenceInfo xmlns:p15="http://schemas.microsoft.com/office/powerpoint/2012/main" userId="S::adesogan@ufl.edu::30155982-3e4f-4872-a50f-18c4bcde243b" providerId="AD"/>
      </p:ext>
    </p:extLst>
  </p:cmAuthor>
  <p:cmAuthor id="4" name="Hendrickx,Saskia" initials="He" lastIdx="3" clrIdx="3">
    <p:extLst>
      <p:ext uri="{19B8F6BF-5375-455C-9EA6-DF929625EA0E}">
        <p15:presenceInfo xmlns:p15="http://schemas.microsoft.com/office/powerpoint/2012/main" userId="S::scjhendrickx@ufl.edu::2928d953-128c-4a0f-b0b0-7a9540af4d5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7C9A"/>
    <a:srgbClr val="4799B5"/>
    <a:srgbClr val="2C558B"/>
    <a:srgbClr val="D37D28"/>
    <a:srgbClr val="558BFF"/>
    <a:srgbClr val="94A545"/>
    <a:srgbClr val="000000"/>
    <a:srgbClr val="3C7E94"/>
    <a:srgbClr val="BA6324"/>
    <a:srgbClr val="788D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D03B91-A2FA-4FBE-847F-ED15C4A872A7}" v="39" dt="2024-11-08T00:43:34.209"/>
    <p1510:client id="{40453FD2-76C9-9543-9F32-ABF7DA5C9163}" v="86" dt="2024-11-08T00:47:37.1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78715"/>
  </p:normalViewPr>
  <p:slideViewPr>
    <p:cSldViewPr snapToGrid="0">
      <p:cViewPr varScale="1">
        <p:scale>
          <a:sx n="86" d="100"/>
          <a:sy n="86" d="100"/>
        </p:scale>
        <p:origin x="1592" y="200"/>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21" Type="http://schemas.openxmlformats.org/officeDocument/2006/relationships/slide" Target="slides/slide13.xml"/><Relationship Id="rId34" Type="http://schemas.openxmlformats.org/officeDocument/2006/relationships/theme" Target="theme/theme1.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microsoft.com/office/2016/11/relationships/changesInfo" Target="changesInfos/changesInfo1.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Master" Target="slideMasters/slideMaster5.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dgate,Nargiza" userId="S::rnargiza@ufl.edu::000fff5d-da05-4fb9-b2a4-d90a3fcede59" providerId="AD" clId="Web-{34D03B91-A2FA-4FBE-847F-ED15C4A872A7}"/>
    <pc:docChg chg="modSld">
      <pc:chgData name="Ludgate,Nargiza" userId="S::rnargiza@ufl.edu::000fff5d-da05-4fb9-b2a4-d90a3fcede59" providerId="AD" clId="Web-{34D03B91-A2FA-4FBE-847F-ED15C4A872A7}" dt="2024-11-08T00:43:34.209" v="36" actId="20577"/>
      <pc:docMkLst>
        <pc:docMk/>
      </pc:docMkLst>
      <pc:sldChg chg="modSp">
        <pc:chgData name="Ludgate,Nargiza" userId="S::rnargiza@ufl.edu::000fff5d-da05-4fb9-b2a4-d90a3fcede59" providerId="AD" clId="Web-{34D03B91-A2FA-4FBE-847F-ED15C4A872A7}" dt="2024-11-08T00:43:34.209" v="36" actId="20577"/>
        <pc:sldMkLst>
          <pc:docMk/>
          <pc:sldMk cId="1851044753" sldId="689"/>
        </pc:sldMkLst>
        <pc:spChg chg="mod">
          <ac:chgData name="Ludgate,Nargiza" userId="S::rnargiza@ufl.edu::000fff5d-da05-4fb9-b2a4-d90a3fcede59" providerId="AD" clId="Web-{34D03B91-A2FA-4FBE-847F-ED15C4A872A7}" dt="2024-11-08T00:43:34.209" v="36" actId="20577"/>
          <ac:spMkLst>
            <pc:docMk/>
            <pc:sldMk cId="1851044753" sldId="689"/>
            <ac:spMk id="3" creationId="{7AD2AE3F-88BD-241B-F4A4-C8396A04D6D0}"/>
          </ac:spMkLst>
        </pc:spChg>
      </pc:sldChg>
      <pc:sldChg chg="modSp">
        <pc:chgData name="Ludgate,Nargiza" userId="S::rnargiza@ufl.edu::000fff5d-da05-4fb9-b2a4-d90a3fcede59" providerId="AD" clId="Web-{34D03B91-A2FA-4FBE-847F-ED15C4A872A7}" dt="2024-11-08T00:41:12.799" v="6"/>
        <pc:sldMkLst>
          <pc:docMk/>
          <pc:sldMk cId="1082009998" sldId="690"/>
        </pc:sldMkLst>
        <pc:graphicFrameChg chg="modGraphic">
          <ac:chgData name="Ludgate,Nargiza" userId="S::rnargiza@ufl.edu::000fff5d-da05-4fb9-b2a4-d90a3fcede59" providerId="AD" clId="Web-{34D03B91-A2FA-4FBE-847F-ED15C4A872A7}" dt="2024-11-08T00:41:12.799" v="6"/>
          <ac:graphicFrameMkLst>
            <pc:docMk/>
            <pc:sldMk cId="1082009998" sldId="690"/>
            <ac:graphicFrameMk id="4" creationId="{EA3907F2-93B8-4A22-E92B-BA99EC87C410}"/>
          </ac:graphicFrameMkLst>
        </pc:graphicFrameChg>
      </pc:sldChg>
      <pc:sldChg chg="modSp">
        <pc:chgData name="Ludgate,Nargiza" userId="S::rnargiza@ufl.edu::000fff5d-da05-4fb9-b2a4-d90a3fcede59" providerId="AD" clId="Web-{34D03B91-A2FA-4FBE-847F-ED15C4A872A7}" dt="2024-11-08T00:40:25.095" v="2" actId="20577"/>
        <pc:sldMkLst>
          <pc:docMk/>
          <pc:sldMk cId="3482529263" sldId="694"/>
        </pc:sldMkLst>
        <pc:spChg chg="mod">
          <ac:chgData name="Ludgate,Nargiza" userId="S::rnargiza@ufl.edu::000fff5d-da05-4fb9-b2a4-d90a3fcede59" providerId="AD" clId="Web-{34D03B91-A2FA-4FBE-847F-ED15C4A872A7}" dt="2024-11-08T00:40:25.095" v="2" actId="20577"/>
          <ac:spMkLst>
            <pc:docMk/>
            <pc:sldMk cId="3482529263" sldId="694"/>
            <ac:spMk id="3" creationId="{9A20AA07-6063-6AE8-B742-E1209E9C7482}"/>
          </ac:spMkLst>
        </pc:spChg>
      </pc:sldChg>
    </pc:docChg>
  </pc:docChgLst>
  <pc:docChgLst>
    <pc:chgData name="taryndev" userId="S::taryndev_gmail.com#ext#@uflorida.onmicrosoft.com::81c77233-f19a-4c58-8789-02fb8ac1a8fe" providerId="AD" clId="Web-{AA4305D7-A5F1-879A-7764-00A450656045}"/>
    <pc:docChg chg="modSld">
      <pc:chgData name="taryndev" userId="S::taryndev_gmail.com#ext#@uflorida.onmicrosoft.com::81c77233-f19a-4c58-8789-02fb8ac1a8fe" providerId="AD" clId="Web-{AA4305D7-A5F1-879A-7764-00A450656045}" dt="2024-09-13T20:53:07.367" v="12"/>
      <pc:docMkLst>
        <pc:docMk/>
      </pc:docMkLst>
      <pc:sldChg chg="modNotes">
        <pc:chgData name="taryndev" userId="S::taryndev_gmail.com#ext#@uflorida.onmicrosoft.com::81c77233-f19a-4c58-8789-02fb8ac1a8fe" providerId="AD" clId="Web-{AA4305D7-A5F1-879A-7764-00A450656045}" dt="2024-09-13T20:52:44.070" v="2"/>
        <pc:sldMkLst>
          <pc:docMk/>
          <pc:sldMk cId="1461198327" sldId="686"/>
        </pc:sldMkLst>
      </pc:sldChg>
      <pc:sldChg chg="modNotes">
        <pc:chgData name="taryndev" userId="S::taryndev_gmail.com#ext#@uflorida.onmicrosoft.com::81c77233-f19a-4c58-8789-02fb8ac1a8fe" providerId="AD" clId="Web-{AA4305D7-A5F1-879A-7764-00A450656045}" dt="2024-09-13T20:52:54.711" v="7"/>
        <pc:sldMkLst>
          <pc:docMk/>
          <pc:sldMk cId="4281472077" sldId="687"/>
        </pc:sldMkLst>
      </pc:sldChg>
      <pc:sldChg chg="modNotes">
        <pc:chgData name="taryndev" userId="S::taryndev_gmail.com#ext#@uflorida.onmicrosoft.com::81c77233-f19a-4c58-8789-02fb8ac1a8fe" providerId="AD" clId="Web-{AA4305D7-A5F1-879A-7764-00A450656045}" dt="2024-09-13T20:53:07.367" v="12"/>
        <pc:sldMkLst>
          <pc:docMk/>
          <pc:sldMk cId="83430294" sldId="688"/>
        </pc:sldMkLst>
      </pc:sldChg>
      <pc:sldChg chg="modNotes">
        <pc:chgData name="taryndev" userId="S::taryndev_gmail.com#ext#@uflorida.onmicrosoft.com::81c77233-f19a-4c58-8789-02fb8ac1a8fe" providerId="AD" clId="Web-{AA4305D7-A5F1-879A-7764-00A450656045}" dt="2024-09-13T20:52:40.805" v="0"/>
        <pc:sldMkLst>
          <pc:docMk/>
          <pc:sldMk cId="1082009998" sldId="690"/>
        </pc:sldMkLst>
      </pc:sldChg>
      <pc:sldChg chg="modNotes">
        <pc:chgData name="taryndev" userId="S::taryndev_gmail.com#ext#@uflorida.onmicrosoft.com::81c77233-f19a-4c58-8789-02fb8ac1a8fe" providerId="AD" clId="Web-{AA4305D7-A5F1-879A-7764-00A450656045}" dt="2024-09-13T20:52:46.398" v="4"/>
        <pc:sldMkLst>
          <pc:docMk/>
          <pc:sldMk cId="3285052522" sldId="691"/>
        </pc:sldMkLst>
      </pc:sldChg>
      <pc:sldChg chg="modNotes">
        <pc:chgData name="taryndev" userId="S::taryndev_gmail.com#ext#@uflorida.onmicrosoft.com::81c77233-f19a-4c58-8789-02fb8ac1a8fe" providerId="AD" clId="Web-{AA4305D7-A5F1-879A-7764-00A450656045}" dt="2024-09-13T20:52:51.352" v="5"/>
        <pc:sldMkLst>
          <pc:docMk/>
          <pc:sldMk cId="4022534664" sldId="692"/>
        </pc:sldMkLst>
      </pc:sldChg>
    </pc:docChg>
  </pc:docChgLst>
  <pc:docChgLst>
    <pc:chgData name="taryndev" userId="S::taryndev_gmail.com#ext#@uflorida.onmicrosoft.com::81c77233-f19a-4c58-8789-02fb8ac1a8fe" providerId="AD" clId="Web-{7F25C8CB-A10C-95B5-1D91-F4E100C1FAE9}"/>
    <pc:docChg chg="modSld">
      <pc:chgData name="taryndev" userId="S::taryndev_gmail.com#ext#@uflorida.onmicrosoft.com::81c77233-f19a-4c58-8789-02fb8ac1a8fe" providerId="AD" clId="Web-{7F25C8CB-A10C-95B5-1D91-F4E100C1FAE9}" dt="2024-09-15T23:56:05.480" v="404" actId="20577"/>
      <pc:docMkLst>
        <pc:docMk/>
      </pc:docMkLst>
      <pc:sldChg chg="modSp">
        <pc:chgData name="taryndev" userId="S::taryndev_gmail.com#ext#@uflorida.onmicrosoft.com::81c77233-f19a-4c58-8789-02fb8ac1a8fe" providerId="AD" clId="Web-{7F25C8CB-A10C-95B5-1D91-F4E100C1FAE9}" dt="2024-09-15T23:49:26.465" v="66" actId="20577"/>
        <pc:sldMkLst>
          <pc:docMk/>
          <pc:sldMk cId="3544771761" sldId="679"/>
        </pc:sldMkLst>
        <pc:spChg chg="mod">
          <ac:chgData name="taryndev" userId="S::taryndev_gmail.com#ext#@uflorida.onmicrosoft.com::81c77233-f19a-4c58-8789-02fb8ac1a8fe" providerId="AD" clId="Web-{7F25C8CB-A10C-95B5-1D91-F4E100C1FAE9}" dt="2024-09-15T23:49:26.465" v="66" actId="20577"/>
          <ac:spMkLst>
            <pc:docMk/>
            <pc:sldMk cId="3544771761" sldId="679"/>
            <ac:spMk id="3" creationId="{042AE1EF-FA03-4965-B85D-64572216851B}"/>
          </ac:spMkLst>
        </pc:spChg>
        <pc:spChg chg="mod">
          <ac:chgData name="taryndev" userId="S::taryndev_gmail.com#ext#@uflorida.onmicrosoft.com::81c77233-f19a-4c58-8789-02fb8ac1a8fe" providerId="AD" clId="Web-{7F25C8CB-A10C-95B5-1D91-F4E100C1FAE9}" dt="2024-09-15T23:48:57.823" v="33" actId="1076"/>
          <ac:spMkLst>
            <pc:docMk/>
            <pc:sldMk cId="3544771761" sldId="679"/>
            <ac:spMk id="5" creationId="{C6BAE758-4341-A2E4-26D1-65BC167B56BC}"/>
          </ac:spMkLst>
        </pc:spChg>
        <pc:graphicFrameChg chg="mod">
          <ac:chgData name="taryndev" userId="S::taryndev_gmail.com#ext#@uflorida.onmicrosoft.com::81c77233-f19a-4c58-8789-02fb8ac1a8fe" providerId="AD" clId="Web-{7F25C8CB-A10C-95B5-1D91-F4E100C1FAE9}" dt="2024-09-15T23:48:53.089" v="31" actId="1076"/>
          <ac:graphicFrameMkLst>
            <pc:docMk/>
            <pc:sldMk cId="3544771761" sldId="679"/>
            <ac:graphicFrameMk id="4" creationId="{B399FA3B-4D19-4B6F-E71A-DF2980D67397}"/>
          </ac:graphicFrameMkLst>
        </pc:graphicFrameChg>
      </pc:sldChg>
      <pc:sldChg chg="modSp">
        <pc:chgData name="taryndev" userId="S::taryndev_gmail.com#ext#@uflorida.onmicrosoft.com::81c77233-f19a-4c58-8789-02fb8ac1a8fe" providerId="AD" clId="Web-{7F25C8CB-A10C-95B5-1D91-F4E100C1FAE9}" dt="2024-09-15T23:53:29.941" v="228" actId="20577"/>
        <pc:sldMkLst>
          <pc:docMk/>
          <pc:sldMk cId="83430294" sldId="688"/>
        </pc:sldMkLst>
        <pc:spChg chg="mod">
          <ac:chgData name="taryndev" userId="S::taryndev_gmail.com#ext#@uflorida.onmicrosoft.com::81c77233-f19a-4c58-8789-02fb8ac1a8fe" providerId="AD" clId="Web-{7F25C8CB-A10C-95B5-1D91-F4E100C1FAE9}" dt="2024-09-15T23:53:29.941" v="228" actId="20577"/>
          <ac:spMkLst>
            <pc:docMk/>
            <pc:sldMk cId="83430294" sldId="688"/>
            <ac:spMk id="3" creationId="{DB4FE81A-C2AB-4B81-2E40-B34B9EE1E79F}"/>
          </ac:spMkLst>
        </pc:spChg>
      </pc:sldChg>
      <pc:sldChg chg="modSp">
        <pc:chgData name="taryndev" userId="S::taryndev_gmail.com#ext#@uflorida.onmicrosoft.com::81c77233-f19a-4c58-8789-02fb8ac1a8fe" providerId="AD" clId="Web-{7F25C8CB-A10C-95B5-1D91-F4E100C1FAE9}" dt="2024-09-15T23:56:05.480" v="404" actId="20577"/>
        <pc:sldMkLst>
          <pc:docMk/>
          <pc:sldMk cId="1851044753" sldId="689"/>
        </pc:sldMkLst>
        <pc:spChg chg="mod">
          <ac:chgData name="taryndev" userId="S::taryndev_gmail.com#ext#@uflorida.onmicrosoft.com::81c77233-f19a-4c58-8789-02fb8ac1a8fe" providerId="AD" clId="Web-{7F25C8CB-A10C-95B5-1D91-F4E100C1FAE9}" dt="2024-09-15T23:56:05.480" v="404" actId="20577"/>
          <ac:spMkLst>
            <pc:docMk/>
            <pc:sldMk cId="1851044753" sldId="689"/>
            <ac:spMk id="3" creationId="{7AD2AE3F-88BD-241B-F4A4-C8396A04D6D0}"/>
          </ac:spMkLst>
        </pc:spChg>
      </pc:sldChg>
      <pc:sldChg chg="modSp">
        <pc:chgData name="taryndev" userId="S::taryndev_gmail.com#ext#@uflorida.onmicrosoft.com::81c77233-f19a-4c58-8789-02fb8ac1a8fe" providerId="AD" clId="Web-{7F25C8CB-A10C-95B5-1D91-F4E100C1FAE9}" dt="2024-09-15T23:49:38.387" v="68" actId="20577"/>
        <pc:sldMkLst>
          <pc:docMk/>
          <pc:sldMk cId="1082009998" sldId="690"/>
        </pc:sldMkLst>
        <pc:spChg chg="mod">
          <ac:chgData name="taryndev" userId="S::taryndev_gmail.com#ext#@uflorida.onmicrosoft.com::81c77233-f19a-4c58-8789-02fb8ac1a8fe" providerId="AD" clId="Web-{7F25C8CB-A10C-95B5-1D91-F4E100C1FAE9}" dt="2024-09-15T23:49:38.387" v="68" actId="20577"/>
          <ac:spMkLst>
            <pc:docMk/>
            <pc:sldMk cId="1082009998" sldId="690"/>
            <ac:spMk id="3" creationId="{DAE12311-EFDF-3EBE-670B-EC4A6E52D0D2}"/>
          </ac:spMkLst>
        </pc:spChg>
      </pc:sldChg>
      <pc:sldChg chg="modSp">
        <pc:chgData name="taryndev" userId="S::taryndev_gmail.com#ext#@uflorida.onmicrosoft.com::81c77233-f19a-4c58-8789-02fb8ac1a8fe" providerId="AD" clId="Web-{7F25C8CB-A10C-95B5-1D91-F4E100C1FAE9}" dt="2024-09-15T23:48:47.307" v="30" actId="20577"/>
        <pc:sldMkLst>
          <pc:docMk/>
          <pc:sldMk cId="3482529263" sldId="694"/>
        </pc:sldMkLst>
        <pc:spChg chg="mod">
          <ac:chgData name="taryndev" userId="S::taryndev_gmail.com#ext#@uflorida.onmicrosoft.com::81c77233-f19a-4c58-8789-02fb8ac1a8fe" providerId="AD" clId="Web-{7F25C8CB-A10C-95B5-1D91-F4E100C1FAE9}" dt="2024-09-15T23:48:47.307" v="30" actId="20577"/>
          <ac:spMkLst>
            <pc:docMk/>
            <pc:sldMk cId="3482529263" sldId="694"/>
            <ac:spMk id="3" creationId="{9A20AA07-6063-6AE8-B742-E1209E9C7482}"/>
          </ac:spMkLst>
        </pc:spChg>
      </pc:sldChg>
    </pc:docChg>
  </pc:docChgLst>
  <pc:docChgLst>
    <pc:chgData name="Ludgate,Nargiza" userId="S::rnargiza@ufl.edu::000fff5d-da05-4fb9-b2a4-d90a3fcede59" providerId="AD" clId="Web-{70A5DC74-E885-4E49-9D43-A2A38F4F7016}"/>
    <pc:docChg chg="modSld">
      <pc:chgData name="Ludgate,Nargiza" userId="S::rnargiza@ufl.edu::000fff5d-da05-4fb9-b2a4-d90a3fcede59" providerId="AD" clId="Web-{70A5DC74-E885-4E49-9D43-A2A38F4F7016}" dt="2024-09-24T09:59:09.825" v="3" actId="20577"/>
      <pc:docMkLst>
        <pc:docMk/>
      </pc:docMkLst>
      <pc:sldChg chg="modSp">
        <pc:chgData name="Ludgate,Nargiza" userId="S::rnargiza@ufl.edu::000fff5d-da05-4fb9-b2a4-d90a3fcede59" providerId="AD" clId="Web-{70A5DC74-E885-4E49-9D43-A2A38F4F7016}" dt="2024-09-24T09:59:09.825" v="3" actId="20577"/>
        <pc:sldMkLst>
          <pc:docMk/>
          <pc:sldMk cId="3769536645" sldId="534"/>
        </pc:sldMkLst>
        <pc:spChg chg="mod">
          <ac:chgData name="Ludgate,Nargiza" userId="S::rnargiza@ufl.edu::000fff5d-da05-4fb9-b2a4-d90a3fcede59" providerId="AD" clId="Web-{70A5DC74-E885-4E49-9D43-A2A38F4F7016}" dt="2024-09-24T09:59:09.825" v="3" actId="20577"/>
          <ac:spMkLst>
            <pc:docMk/>
            <pc:sldMk cId="3769536645" sldId="534"/>
            <ac:spMk id="6" creationId="{CC1D489F-21AD-45AD-AF3E-E7AC51A43FCC}"/>
          </ac:spMkLst>
        </pc:spChg>
      </pc:sldChg>
    </pc:docChg>
  </pc:docChgLst>
  <pc:docChgLst>
    <pc:chgData name="Ludgate,Nargiza" userId="000fff5d-da05-4fb9-b2a4-d90a3fcede59" providerId="ADAL" clId="{40453FD2-76C9-9543-9F32-ABF7DA5C9163}"/>
    <pc:docChg chg="modSld">
      <pc:chgData name="Ludgate,Nargiza" userId="000fff5d-da05-4fb9-b2a4-d90a3fcede59" providerId="ADAL" clId="{40453FD2-76C9-9543-9F32-ABF7DA5C9163}" dt="2024-11-08T00:47:37.153" v="85" actId="20577"/>
      <pc:docMkLst>
        <pc:docMk/>
      </pc:docMkLst>
      <pc:sldChg chg="modSp mod">
        <pc:chgData name="Ludgate,Nargiza" userId="000fff5d-da05-4fb9-b2a4-d90a3fcede59" providerId="ADAL" clId="{40453FD2-76C9-9543-9F32-ABF7DA5C9163}" dt="2024-11-08T00:47:37.153" v="85" actId="20577"/>
        <pc:sldMkLst>
          <pc:docMk/>
          <pc:sldMk cId="83430294" sldId="688"/>
        </pc:sldMkLst>
        <pc:spChg chg="mod">
          <ac:chgData name="Ludgate,Nargiza" userId="000fff5d-da05-4fb9-b2a4-d90a3fcede59" providerId="ADAL" clId="{40453FD2-76C9-9543-9F32-ABF7DA5C9163}" dt="2024-11-08T00:47:37.153" v="85" actId="20577"/>
          <ac:spMkLst>
            <pc:docMk/>
            <pc:sldMk cId="83430294" sldId="688"/>
            <ac:spMk id="3" creationId="{DB4FE81A-C2AB-4B81-2E40-B34B9EE1E79F}"/>
          </ac:spMkLst>
        </pc:spChg>
      </pc:sldChg>
      <pc:sldChg chg="modSp mod">
        <pc:chgData name="Ludgate,Nargiza" userId="000fff5d-da05-4fb9-b2a4-d90a3fcede59" providerId="ADAL" clId="{40453FD2-76C9-9543-9F32-ABF7DA5C9163}" dt="2024-11-08T00:45:03.687" v="53" actId="20577"/>
        <pc:sldMkLst>
          <pc:docMk/>
          <pc:sldMk cId="1851044753" sldId="689"/>
        </pc:sldMkLst>
        <pc:spChg chg="mod">
          <ac:chgData name="Ludgate,Nargiza" userId="000fff5d-da05-4fb9-b2a4-d90a3fcede59" providerId="ADAL" clId="{40453FD2-76C9-9543-9F32-ABF7DA5C9163}" dt="2024-11-08T00:45:03.687" v="53" actId="20577"/>
          <ac:spMkLst>
            <pc:docMk/>
            <pc:sldMk cId="1851044753" sldId="689"/>
            <ac:spMk id="3" creationId="{7AD2AE3F-88BD-241B-F4A4-C8396A04D6D0}"/>
          </ac:spMkLst>
        </pc:spChg>
      </pc:sldChg>
    </pc:docChg>
  </pc:docChgLst>
  <pc:docChgLst>
    <pc:chgData name="taryndev" userId="S::taryndev_gmail.com#ext#@uflorida.onmicrosoft.com::81c77233-f19a-4c58-8789-02fb8ac1a8fe" providerId="AD" clId="Web-{85FCD558-0D9A-9A6F-9922-87E9651DBCA9}"/>
    <pc:docChg chg="addSld delSld modSld sldOrd">
      <pc:chgData name="taryndev" userId="S::taryndev_gmail.com#ext#@uflorida.onmicrosoft.com::81c77233-f19a-4c58-8789-02fb8ac1a8fe" providerId="AD" clId="Web-{85FCD558-0D9A-9A6F-9922-87E9651DBCA9}" dt="2024-09-12T22:38:04.578" v="985" actId="20577"/>
      <pc:docMkLst>
        <pc:docMk/>
      </pc:docMkLst>
      <pc:sldChg chg="modSp">
        <pc:chgData name="taryndev" userId="S::taryndev_gmail.com#ext#@uflorida.onmicrosoft.com::81c77233-f19a-4c58-8789-02fb8ac1a8fe" providerId="AD" clId="Web-{85FCD558-0D9A-9A6F-9922-87E9651DBCA9}" dt="2024-09-12T21:19:24.430" v="625" actId="20577"/>
        <pc:sldMkLst>
          <pc:docMk/>
          <pc:sldMk cId="3544771761" sldId="679"/>
        </pc:sldMkLst>
        <pc:spChg chg="mod">
          <ac:chgData name="taryndev" userId="S::taryndev_gmail.com#ext#@uflorida.onmicrosoft.com::81c77233-f19a-4c58-8789-02fb8ac1a8fe" providerId="AD" clId="Web-{85FCD558-0D9A-9A6F-9922-87E9651DBCA9}" dt="2024-09-12T21:19:24.430" v="625" actId="20577"/>
          <ac:spMkLst>
            <pc:docMk/>
            <pc:sldMk cId="3544771761" sldId="679"/>
            <ac:spMk id="3" creationId="{042AE1EF-FA03-4965-B85D-64572216851B}"/>
          </ac:spMkLst>
        </pc:spChg>
      </pc:sldChg>
      <pc:sldChg chg="modSp modNotes">
        <pc:chgData name="taryndev" userId="S::taryndev_gmail.com#ext#@uflorida.onmicrosoft.com::81c77233-f19a-4c58-8789-02fb8ac1a8fe" providerId="AD" clId="Web-{85FCD558-0D9A-9A6F-9922-87E9651DBCA9}" dt="2024-09-12T21:10:46.993" v="84" actId="20577"/>
        <pc:sldMkLst>
          <pc:docMk/>
          <pc:sldMk cId="935934768" sldId="684"/>
        </pc:sldMkLst>
        <pc:spChg chg="mod">
          <ac:chgData name="taryndev" userId="S::taryndev_gmail.com#ext#@uflorida.onmicrosoft.com::81c77233-f19a-4c58-8789-02fb8ac1a8fe" providerId="AD" clId="Web-{85FCD558-0D9A-9A6F-9922-87E9651DBCA9}" dt="2024-09-12T21:10:18.946" v="59" actId="20577"/>
          <ac:spMkLst>
            <pc:docMk/>
            <pc:sldMk cId="935934768" sldId="684"/>
            <ac:spMk id="2" creationId="{FDBDFBEF-3337-4268-8A66-2141B7DAF18E}"/>
          </ac:spMkLst>
        </pc:spChg>
        <pc:spChg chg="mod">
          <ac:chgData name="taryndev" userId="S::taryndev_gmail.com#ext#@uflorida.onmicrosoft.com::81c77233-f19a-4c58-8789-02fb8ac1a8fe" providerId="AD" clId="Web-{85FCD558-0D9A-9A6F-9922-87E9651DBCA9}" dt="2024-09-12T21:10:46.993" v="84" actId="20577"/>
          <ac:spMkLst>
            <pc:docMk/>
            <pc:sldMk cId="935934768" sldId="684"/>
            <ac:spMk id="3" creationId="{042AE1EF-FA03-4965-B85D-64572216851B}"/>
          </ac:spMkLst>
        </pc:spChg>
      </pc:sldChg>
      <pc:sldChg chg="modSp del">
        <pc:chgData name="taryndev" userId="S::taryndev_gmail.com#ext#@uflorida.onmicrosoft.com::81c77233-f19a-4c58-8789-02fb8ac1a8fe" providerId="AD" clId="Web-{85FCD558-0D9A-9A6F-9922-87E9651DBCA9}" dt="2024-09-12T21:21:57.165" v="701"/>
        <pc:sldMkLst>
          <pc:docMk/>
          <pc:sldMk cId="3896925542" sldId="685"/>
        </pc:sldMkLst>
        <pc:spChg chg="mod">
          <ac:chgData name="taryndev" userId="S::taryndev_gmail.com#ext#@uflorida.onmicrosoft.com::81c77233-f19a-4c58-8789-02fb8ac1a8fe" providerId="AD" clId="Web-{85FCD558-0D9A-9A6F-9922-87E9651DBCA9}" dt="2024-09-12T21:11:30.805" v="89" actId="20577"/>
          <ac:spMkLst>
            <pc:docMk/>
            <pc:sldMk cId="3896925542" sldId="685"/>
            <ac:spMk id="2" creationId="{FDBDFBEF-3337-4268-8A66-2141B7DAF18E}"/>
          </ac:spMkLst>
        </pc:spChg>
        <pc:spChg chg="mod">
          <ac:chgData name="taryndev" userId="S::taryndev_gmail.com#ext#@uflorida.onmicrosoft.com::81c77233-f19a-4c58-8789-02fb8ac1a8fe" providerId="AD" clId="Web-{85FCD558-0D9A-9A6F-9922-87E9651DBCA9}" dt="2024-09-12T21:21:20.837" v="682" actId="20577"/>
          <ac:spMkLst>
            <pc:docMk/>
            <pc:sldMk cId="3896925542" sldId="685"/>
            <ac:spMk id="3" creationId="{042AE1EF-FA03-4965-B85D-64572216851B}"/>
          </ac:spMkLst>
        </pc:spChg>
      </pc:sldChg>
      <pc:sldChg chg="modSp ord">
        <pc:chgData name="taryndev" userId="S::taryndev_gmail.com#ext#@uflorida.onmicrosoft.com::81c77233-f19a-4c58-8789-02fb8ac1a8fe" providerId="AD" clId="Web-{85FCD558-0D9A-9A6F-9922-87E9651DBCA9}" dt="2024-09-12T21:22:12.758" v="702"/>
        <pc:sldMkLst>
          <pc:docMk/>
          <pc:sldMk cId="1461198327" sldId="686"/>
        </pc:sldMkLst>
        <pc:spChg chg="mod">
          <ac:chgData name="taryndev" userId="S::taryndev_gmail.com#ext#@uflorida.onmicrosoft.com::81c77233-f19a-4c58-8789-02fb8ac1a8fe" providerId="AD" clId="Web-{85FCD558-0D9A-9A6F-9922-87E9651DBCA9}" dt="2024-09-12T21:13:42.696" v="225" actId="20577"/>
          <ac:spMkLst>
            <pc:docMk/>
            <pc:sldMk cId="1461198327" sldId="686"/>
            <ac:spMk id="2" creationId="{FDBDFBEF-3337-4268-8A66-2141B7DAF18E}"/>
          </ac:spMkLst>
        </pc:spChg>
        <pc:spChg chg="mod">
          <ac:chgData name="taryndev" userId="S::taryndev_gmail.com#ext#@uflorida.onmicrosoft.com::81c77233-f19a-4c58-8789-02fb8ac1a8fe" providerId="AD" clId="Web-{85FCD558-0D9A-9A6F-9922-87E9651DBCA9}" dt="2024-09-12T21:16:12.586" v="413" actId="20577"/>
          <ac:spMkLst>
            <pc:docMk/>
            <pc:sldMk cId="1461198327" sldId="686"/>
            <ac:spMk id="3" creationId="{042AE1EF-FA03-4965-B85D-64572216851B}"/>
          </ac:spMkLst>
        </pc:spChg>
      </pc:sldChg>
      <pc:sldChg chg="modSp new">
        <pc:chgData name="taryndev" userId="S::taryndev_gmail.com#ext#@uflorida.onmicrosoft.com::81c77233-f19a-4c58-8789-02fb8ac1a8fe" providerId="AD" clId="Web-{85FCD558-0D9A-9A6F-9922-87E9651DBCA9}" dt="2024-09-12T21:22:37.227" v="704" actId="20577"/>
        <pc:sldMkLst>
          <pc:docMk/>
          <pc:sldMk cId="4281472077" sldId="687"/>
        </pc:sldMkLst>
        <pc:spChg chg="mod">
          <ac:chgData name="taryndev" userId="S::taryndev_gmail.com#ext#@uflorida.onmicrosoft.com::81c77233-f19a-4c58-8789-02fb8ac1a8fe" providerId="AD" clId="Web-{85FCD558-0D9A-9A6F-9922-87E9651DBCA9}" dt="2024-09-12T21:16:28.352" v="419" actId="20577"/>
          <ac:spMkLst>
            <pc:docMk/>
            <pc:sldMk cId="4281472077" sldId="687"/>
            <ac:spMk id="2" creationId="{77627AB1-4969-F8AC-4703-95ED8C31FED6}"/>
          </ac:spMkLst>
        </pc:spChg>
        <pc:spChg chg="mod">
          <ac:chgData name="taryndev" userId="S::taryndev_gmail.com#ext#@uflorida.onmicrosoft.com::81c77233-f19a-4c58-8789-02fb8ac1a8fe" providerId="AD" clId="Web-{85FCD558-0D9A-9A6F-9922-87E9651DBCA9}" dt="2024-09-12T21:22:37.227" v="704" actId="20577"/>
          <ac:spMkLst>
            <pc:docMk/>
            <pc:sldMk cId="4281472077" sldId="687"/>
            <ac:spMk id="3" creationId="{79CD82F6-367D-A794-658E-9771FAB53F1F}"/>
          </ac:spMkLst>
        </pc:spChg>
      </pc:sldChg>
      <pc:sldChg chg="modSp new">
        <pc:chgData name="taryndev" userId="S::taryndev_gmail.com#ext#@uflorida.onmicrosoft.com::81c77233-f19a-4c58-8789-02fb8ac1a8fe" providerId="AD" clId="Web-{85FCD558-0D9A-9A6F-9922-87E9651DBCA9}" dt="2024-09-12T21:22:57.196" v="710" actId="20577"/>
        <pc:sldMkLst>
          <pc:docMk/>
          <pc:sldMk cId="83430294" sldId="688"/>
        </pc:sldMkLst>
        <pc:spChg chg="mod">
          <ac:chgData name="taryndev" userId="S::taryndev_gmail.com#ext#@uflorida.onmicrosoft.com::81c77233-f19a-4c58-8789-02fb8ac1a8fe" providerId="AD" clId="Web-{85FCD558-0D9A-9A6F-9922-87E9651DBCA9}" dt="2024-09-12T21:22:49.758" v="706" actId="20577"/>
          <ac:spMkLst>
            <pc:docMk/>
            <pc:sldMk cId="83430294" sldId="688"/>
            <ac:spMk id="2" creationId="{AA56D8D0-5A65-3FE4-33A8-3DE302F38173}"/>
          </ac:spMkLst>
        </pc:spChg>
        <pc:spChg chg="mod">
          <ac:chgData name="taryndev" userId="S::taryndev_gmail.com#ext#@uflorida.onmicrosoft.com::81c77233-f19a-4c58-8789-02fb8ac1a8fe" providerId="AD" clId="Web-{85FCD558-0D9A-9A6F-9922-87E9651DBCA9}" dt="2024-09-12T21:22:57.196" v="710" actId="20577"/>
          <ac:spMkLst>
            <pc:docMk/>
            <pc:sldMk cId="83430294" sldId="688"/>
            <ac:spMk id="3" creationId="{DB4FE81A-C2AB-4B81-2E40-B34B9EE1E79F}"/>
          </ac:spMkLst>
        </pc:spChg>
      </pc:sldChg>
      <pc:sldChg chg="modSp new">
        <pc:chgData name="taryndev" userId="S::taryndev_gmail.com#ext#@uflorida.onmicrosoft.com::81c77233-f19a-4c58-8789-02fb8ac1a8fe" providerId="AD" clId="Web-{85FCD558-0D9A-9A6F-9922-87E9651DBCA9}" dt="2024-09-12T21:24:14.586" v="738" actId="20577"/>
        <pc:sldMkLst>
          <pc:docMk/>
          <pc:sldMk cId="1851044753" sldId="689"/>
        </pc:sldMkLst>
        <pc:spChg chg="mod">
          <ac:chgData name="taryndev" userId="S::taryndev_gmail.com#ext#@uflorida.onmicrosoft.com::81c77233-f19a-4c58-8789-02fb8ac1a8fe" providerId="AD" clId="Web-{85FCD558-0D9A-9A6F-9922-87E9651DBCA9}" dt="2024-09-12T21:23:04.774" v="716" actId="20577"/>
          <ac:spMkLst>
            <pc:docMk/>
            <pc:sldMk cId="1851044753" sldId="689"/>
            <ac:spMk id="2" creationId="{EAC3D586-400F-CD4D-12F8-AF8A0AB05964}"/>
          </ac:spMkLst>
        </pc:spChg>
        <pc:spChg chg="mod">
          <ac:chgData name="taryndev" userId="S::taryndev_gmail.com#ext#@uflorida.onmicrosoft.com::81c77233-f19a-4c58-8789-02fb8ac1a8fe" providerId="AD" clId="Web-{85FCD558-0D9A-9A6F-9922-87E9651DBCA9}" dt="2024-09-12T21:24:14.586" v="738" actId="20577"/>
          <ac:spMkLst>
            <pc:docMk/>
            <pc:sldMk cId="1851044753" sldId="689"/>
            <ac:spMk id="3" creationId="{7AD2AE3F-88BD-241B-F4A4-C8396A04D6D0}"/>
          </ac:spMkLst>
        </pc:spChg>
      </pc:sldChg>
      <pc:sldChg chg="modSp new">
        <pc:chgData name="taryndev" userId="S::taryndev_gmail.com#ext#@uflorida.onmicrosoft.com::81c77233-f19a-4c58-8789-02fb8ac1a8fe" providerId="AD" clId="Web-{85FCD558-0D9A-9A6F-9922-87E9651DBCA9}" dt="2024-09-12T21:33:16.070" v="814" actId="20577"/>
        <pc:sldMkLst>
          <pc:docMk/>
          <pc:sldMk cId="1082009998" sldId="690"/>
        </pc:sldMkLst>
        <pc:spChg chg="mod">
          <ac:chgData name="taryndev" userId="S::taryndev_gmail.com#ext#@uflorida.onmicrosoft.com::81c77233-f19a-4c58-8789-02fb8ac1a8fe" providerId="AD" clId="Web-{85FCD558-0D9A-9A6F-9922-87E9651DBCA9}" dt="2024-09-12T21:19:50.867" v="637" actId="20577"/>
          <ac:spMkLst>
            <pc:docMk/>
            <pc:sldMk cId="1082009998" sldId="690"/>
            <ac:spMk id="2" creationId="{EA803F63-9492-199D-1BA1-8A29C5CB23D3}"/>
          </ac:spMkLst>
        </pc:spChg>
        <pc:spChg chg="mod">
          <ac:chgData name="taryndev" userId="S::taryndev_gmail.com#ext#@uflorida.onmicrosoft.com::81c77233-f19a-4c58-8789-02fb8ac1a8fe" providerId="AD" clId="Web-{85FCD558-0D9A-9A6F-9922-87E9651DBCA9}" dt="2024-09-12T21:33:16.070" v="814" actId="20577"/>
          <ac:spMkLst>
            <pc:docMk/>
            <pc:sldMk cId="1082009998" sldId="690"/>
            <ac:spMk id="3" creationId="{DAE12311-EFDF-3EBE-670B-EC4A6E52D0D2}"/>
          </ac:spMkLst>
        </pc:spChg>
      </pc:sldChg>
      <pc:sldChg chg="modSp new ord">
        <pc:chgData name="taryndev" userId="S::taryndev_gmail.com#ext#@uflorida.onmicrosoft.com::81c77233-f19a-4c58-8789-02fb8ac1a8fe" providerId="AD" clId="Web-{85FCD558-0D9A-9A6F-9922-87E9651DBCA9}" dt="2024-09-12T22:38:04.578" v="985" actId="20577"/>
        <pc:sldMkLst>
          <pc:docMk/>
          <pc:sldMk cId="3285052522" sldId="691"/>
        </pc:sldMkLst>
        <pc:spChg chg="mod">
          <ac:chgData name="taryndev" userId="S::taryndev_gmail.com#ext#@uflorida.onmicrosoft.com::81c77233-f19a-4c58-8789-02fb8ac1a8fe" providerId="AD" clId="Web-{85FCD558-0D9A-9A6F-9922-87E9651DBCA9}" dt="2024-09-12T21:20:31.634" v="665" actId="20577"/>
          <ac:spMkLst>
            <pc:docMk/>
            <pc:sldMk cId="3285052522" sldId="691"/>
            <ac:spMk id="2" creationId="{E8C76AAE-E941-DC2B-BC99-A6E82CC04B08}"/>
          </ac:spMkLst>
        </pc:spChg>
        <pc:spChg chg="mod">
          <ac:chgData name="taryndev" userId="S::taryndev_gmail.com#ext#@uflorida.onmicrosoft.com::81c77233-f19a-4c58-8789-02fb8ac1a8fe" providerId="AD" clId="Web-{85FCD558-0D9A-9A6F-9922-87E9651DBCA9}" dt="2024-09-12T22:38:04.578" v="985" actId="20577"/>
          <ac:spMkLst>
            <pc:docMk/>
            <pc:sldMk cId="3285052522" sldId="691"/>
            <ac:spMk id="3" creationId="{5832429E-0CC8-0CED-5EC4-4BA5783ECA73}"/>
          </ac:spMkLst>
        </pc:spChg>
      </pc:sldChg>
      <pc:sldChg chg="modSp new">
        <pc:chgData name="taryndev" userId="S::taryndev_gmail.com#ext#@uflorida.onmicrosoft.com::81c77233-f19a-4c58-8789-02fb8ac1a8fe" providerId="AD" clId="Web-{85FCD558-0D9A-9A6F-9922-87E9651DBCA9}" dt="2024-09-12T21:31:46.898" v="766" actId="14100"/>
        <pc:sldMkLst>
          <pc:docMk/>
          <pc:sldMk cId="4022534664" sldId="692"/>
        </pc:sldMkLst>
        <pc:spChg chg="mod">
          <ac:chgData name="taryndev" userId="S::taryndev_gmail.com#ext#@uflorida.onmicrosoft.com::81c77233-f19a-4c58-8789-02fb8ac1a8fe" providerId="AD" clId="Web-{85FCD558-0D9A-9A6F-9922-87E9651DBCA9}" dt="2024-09-12T21:21:16.040" v="681" actId="20577"/>
          <ac:spMkLst>
            <pc:docMk/>
            <pc:sldMk cId="4022534664" sldId="692"/>
            <ac:spMk id="2" creationId="{F246E34F-F0E1-2AED-6BE0-7BA3E9BB45A1}"/>
          </ac:spMkLst>
        </pc:spChg>
        <pc:spChg chg="mod">
          <ac:chgData name="taryndev" userId="S::taryndev_gmail.com#ext#@uflorida.onmicrosoft.com::81c77233-f19a-4c58-8789-02fb8ac1a8fe" providerId="AD" clId="Web-{85FCD558-0D9A-9A6F-9922-87E9651DBCA9}" dt="2024-09-12T21:31:46.898" v="766" actId="14100"/>
          <ac:spMkLst>
            <pc:docMk/>
            <pc:sldMk cId="4022534664" sldId="692"/>
            <ac:spMk id="3" creationId="{B528BF3B-40CA-5728-93A1-1854B0F77F13}"/>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E9A557-23D9-E647-9C09-0E60DEF54DA5}" type="doc">
      <dgm:prSet loTypeId="urn:microsoft.com/office/officeart/2008/layout/HexagonCluster" loCatId="" qsTypeId="urn:microsoft.com/office/officeart/2005/8/quickstyle/simple1" qsCatId="simple" csTypeId="urn:microsoft.com/office/officeart/2005/8/colors/colorful1" csCatId="colorful" phldr="1"/>
      <dgm:spPr/>
      <dgm:t>
        <a:bodyPr/>
        <a:lstStyle/>
        <a:p>
          <a:endParaRPr lang="en-US"/>
        </a:p>
      </dgm:t>
    </dgm:pt>
    <dgm:pt modelId="{3FA244C5-07EA-114E-810F-4900CB05CBF7}">
      <dgm:prSet phldrT="[Text]"/>
      <dgm:spPr/>
      <dgm:t>
        <a:bodyPr/>
        <a:lstStyle/>
        <a:p>
          <a:r>
            <a:rPr lang="en-US"/>
            <a:t>UNBIASED</a:t>
          </a:r>
        </a:p>
      </dgm:t>
    </dgm:pt>
    <dgm:pt modelId="{27D10CEC-4515-4945-B663-BD349865D3E7}" type="parTrans" cxnId="{4DBB2790-3E4D-104D-A811-26B82D394ECA}">
      <dgm:prSet/>
      <dgm:spPr/>
      <dgm:t>
        <a:bodyPr/>
        <a:lstStyle/>
        <a:p>
          <a:endParaRPr lang="en-US"/>
        </a:p>
      </dgm:t>
    </dgm:pt>
    <dgm:pt modelId="{05191EAD-DCE2-5647-B509-0F00CB20F8F5}" type="sibTrans" cxnId="{4DBB2790-3E4D-104D-A811-26B82D394ECA}">
      <dgm:prSet/>
      <dgm:spPr/>
      <dgm:t>
        <a:bodyPr/>
        <a:lstStyle/>
        <a:p>
          <a:endParaRPr lang="en-US"/>
        </a:p>
      </dgm:t>
    </dgm:pt>
    <dgm:pt modelId="{6E13545C-634A-C049-8166-FC0BCD526814}">
      <dgm:prSet phldrT="[Text]"/>
      <dgm:spPr/>
      <dgm:t>
        <a:bodyPr/>
        <a:lstStyle/>
        <a:p>
          <a:r>
            <a:rPr lang="en-US"/>
            <a:t>RIGOROUS</a:t>
          </a:r>
        </a:p>
      </dgm:t>
    </dgm:pt>
    <dgm:pt modelId="{0AA441D9-CD1D-C846-8884-F69C04E63B91}" type="parTrans" cxnId="{CFE19412-0396-0E4F-8D29-6888C6464CA1}">
      <dgm:prSet/>
      <dgm:spPr/>
      <dgm:t>
        <a:bodyPr/>
        <a:lstStyle/>
        <a:p>
          <a:endParaRPr lang="en-US"/>
        </a:p>
      </dgm:t>
    </dgm:pt>
    <dgm:pt modelId="{EA1D39D7-CB22-AF46-B662-C59FABFB937F}" type="sibTrans" cxnId="{CFE19412-0396-0E4F-8D29-6888C6464CA1}">
      <dgm:prSet/>
      <dgm:spPr/>
      <dgm:t>
        <a:bodyPr/>
        <a:lstStyle/>
        <a:p>
          <a:endParaRPr lang="en-US"/>
        </a:p>
      </dgm:t>
    </dgm:pt>
    <dgm:pt modelId="{E725CAE3-1263-F84C-A851-4366A7F455B6}">
      <dgm:prSet phldrT="[Text]"/>
      <dgm:spPr/>
      <dgm:t>
        <a:bodyPr/>
        <a:lstStyle/>
        <a:p>
          <a:r>
            <a:rPr lang="en-US"/>
            <a:t>POWERED</a:t>
          </a:r>
        </a:p>
      </dgm:t>
    </dgm:pt>
    <dgm:pt modelId="{6EF8F8B0-7710-434A-A5C1-EC1A66C2F853}" type="parTrans" cxnId="{F36CC130-C60F-DE4C-A230-36B47E97F0B5}">
      <dgm:prSet/>
      <dgm:spPr/>
      <dgm:t>
        <a:bodyPr/>
        <a:lstStyle/>
        <a:p>
          <a:endParaRPr lang="en-US"/>
        </a:p>
      </dgm:t>
    </dgm:pt>
    <dgm:pt modelId="{D5AB1A99-4CF1-E947-A253-52D151941601}" type="sibTrans" cxnId="{F36CC130-C60F-DE4C-A230-36B47E97F0B5}">
      <dgm:prSet/>
      <dgm:spPr/>
      <dgm:t>
        <a:bodyPr/>
        <a:lstStyle/>
        <a:p>
          <a:endParaRPr lang="en-US"/>
        </a:p>
      </dgm:t>
    </dgm:pt>
    <dgm:pt modelId="{73E4F072-C46E-2048-BD44-968AE996F0BC}">
      <dgm:prSet phldrT="[Text]"/>
      <dgm:spPr/>
      <dgm:t>
        <a:bodyPr/>
        <a:lstStyle/>
        <a:p>
          <a:r>
            <a:rPr lang="en-US"/>
            <a:t>CITED</a:t>
          </a:r>
        </a:p>
      </dgm:t>
    </dgm:pt>
    <dgm:pt modelId="{4E9DB203-A6D4-614D-98E3-66CF92024A6B}" type="parTrans" cxnId="{49B2B6A5-5977-6C42-9E10-05B5BD2A5300}">
      <dgm:prSet/>
      <dgm:spPr/>
      <dgm:t>
        <a:bodyPr/>
        <a:lstStyle/>
        <a:p>
          <a:endParaRPr lang="en-US"/>
        </a:p>
      </dgm:t>
    </dgm:pt>
    <dgm:pt modelId="{EBE5B327-ECD8-9544-B50A-2D8EA8796273}" type="sibTrans" cxnId="{49B2B6A5-5977-6C42-9E10-05B5BD2A5300}">
      <dgm:prSet/>
      <dgm:spPr/>
      <dgm:t>
        <a:bodyPr/>
        <a:lstStyle/>
        <a:p>
          <a:endParaRPr lang="en-US"/>
        </a:p>
      </dgm:t>
    </dgm:pt>
    <dgm:pt modelId="{87A7A7E3-C49F-AE49-9C7B-504DCF5AE328}">
      <dgm:prSet phldrT="[Text]"/>
      <dgm:spPr/>
      <dgm:t>
        <a:bodyPr/>
        <a:lstStyle/>
        <a:p>
          <a:r>
            <a:rPr lang="en-US"/>
            <a:t>REPRODUCIBLE</a:t>
          </a:r>
        </a:p>
      </dgm:t>
    </dgm:pt>
    <dgm:pt modelId="{4D407AA2-E866-0149-AE37-7331E234D945}" type="parTrans" cxnId="{3A36DB9F-037B-3649-B6BE-B53260E0C39D}">
      <dgm:prSet/>
      <dgm:spPr/>
      <dgm:t>
        <a:bodyPr/>
        <a:lstStyle/>
        <a:p>
          <a:endParaRPr lang="en-US"/>
        </a:p>
      </dgm:t>
    </dgm:pt>
    <dgm:pt modelId="{70EDD4F3-76F0-F741-9A21-B17F610BECD7}" type="sibTrans" cxnId="{3A36DB9F-037B-3649-B6BE-B53260E0C39D}">
      <dgm:prSet/>
      <dgm:spPr/>
      <dgm:t>
        <a:bodyPr/>
        <a:lstStyle/>
        <a:p>
          <a:endParaRPr lang="en-US"/>
        </a:p>
      </dgm:t>
    </dgm:pt>
    <dgm:pt modelId="{504B92FF-15A3-4945-8ACD-165BFA8F89A6}">
      <dgm:prSet phldrT="[Text]"/>
      <dgm:spPr/>
      <dgm:t>
        <a:bodyPr/>
        <a:lstStyle/>
        <a:p>
          <a:r>
            <a:rPr lang="en-US"/>
            <a:t>APPLICABLE</a:t>
          </a:r>
        </a:p>
      </dgm:t>
    </dgm:pt>
    <dgm:pt modelId="{EC944AAB-D822-4443-8E3E-956C74E6B221}" type="parTrans" cxnId="{BFFFF124-EAD1-3D48-993A-ACECEC0A52F9}">
      <dgm:prSet/>
      <dgm:spPr/>
      <dgm:t>
        <a:bodyPr/>
        <a:lstStyle/>
        <a:p>
          <a:endParaRPr lang="en-US"/>
        </a:p>
      </dgm:t>
    </dgm:pt>
    <dgm:pt modelId="{1CC83DE0-7E41-394F-B721-2A20D5B3E7A9}" type="sibTrans" cxnId="{BFFFF124-EAD1-3D48-993A-ACECEC0A52F9}">
      <dgm:prSet/>
      <dgm:spPr/>
      <dgm:t>
        <a:bodyPr/>
        <a:lstStyle/>
        <a:p>
          <a:endParaRPr lang="en-US"/>
        </a:p>
      </dgm:t>
    </dgm:pt>
    <dgm:pt modelId="{704E0070-8140-614B-A549-656C64B73C43}" type="pres">
      <dgm:prSet presAssocID="{F8E9A557-23D9-E647-9C09-0E60DEF54DA5}" presName="Name0" presStyleCnt="0">
        <dgm:presLayoutVars>
          <dgm:chMax val="21"/>
          <dgm:chPref val="21"/>
        </dgm:presLayoutVars>
      </dgm:prSet>
      <dgm:spPr/>
    </dgm:pt>
    <dgm:pt modelId="{798BBFAB-7B55-0048-AB12-7EB8F498019E}" type="pres">
      <dgm:prSet presAssocID="{3FA244C5-07EA-114E-810F-4900CB05CBF7}" presName="text1" presStyleCnt="0"/>
      <dgm:spPr/>
    </dgm:pt>
    <dgm:pt modelId="{D427ABDF-DB20-164E-A602-ECBB6C1AFA16}" type="pres">
      <dgm:prSet presAssocID="{3FA244C5-07EA-114E-810F-4900CB05CBF7}" presName="textRepeatNode" presStyleLbl="alignNode1" presStyleIdx="0" presStyleCnt="6">
        <dgm:presLayoutVars>
          <dgm:chMax val="0"/>
          <dgm:chPref val="0"/>
          <dgm:bulletEnabled val="1"/>
        </dgm:presLayoutVars>
      </dgm:prSet>
      <dgm:spPr/>
    </dgm:pt>
    <dgm:pt modelId="{E03E57D9-1D84-3F4B-8154-7A6AECD7F5E2}" type="pres">
      <dgm:prSet presAssocID="{3FA244C5-07EA-114E-810F-4900CB05CBF7}" presName="textaccent1" presStyleCnt="0"/>
      <dgm:spPr/>
    </dgm:pt>
    <dgm:pt modelId="{FAC3F2BF-B1F1-F44F-A319-43E6B7A300BD}" type="pres">
      <dgm:prSet presAssocID="{3FA244C5-07EA-114E-810F-4900CB05CBF7}" presName="accentRepeatNode" presStyleLbl="solidAlignAcc1" presStyleIdx="0" presStyleCnt="12"/>
      <dgm:spPr/>
    </dgm:pt>
    <dgm:pt modelId="{B01893A7-E889-F94B-A048-06F44999AE60}" type="pres">
      <dgm:prSet presAssocID="{05191EAD-DCE2-5647-B509-0F00CB20F8F5}" presName="image1" presStyleCnt="0"/>
      <dgm:spPr/>
    </dgm:pt>
    <dgm:pt modelId="{3CAECDCC-4E27-6A48-93AB-D75A28837FEE}" type="pres">
      <dgm:prSet presAssocID="{05191EAD-DCE2-5647-B509-0F00CB20F8F5}" presName="imageRepeatNode" presStyleLbl="alignAcc1" presStyleIdx="0" presStyleCnt="6"/>
      <dgm:spPr/>
    </dgm:pt>
    <dgm:pt modelId="{0128FC3D-9A73-324B-BBE6-842CC9A9FFB6}" type="pres">
      <dgm:prSet presAssocID="{05191EAD-DCE2-5647-B509-0F00CB20F8F5}" presName="imageaccent1" presStyleCnt="0"/>
      <dgm:spPr/>
    </dgm:pt>
    <dgm:pt modelId="{16BC81B3-9586-D44D-AB02-A9925F8A61A0}" type="pres">
      <dgm:prSet presAssocID="{05191EAD-DCE2-5647-B509-0F00CB20F8F5}" presName="accentRepeatNode" presStyleLbl="solidAlignAcc1" presStyleIdx="1" presStyleCnt="12"/>
      <dgm:spPr/>
    </dgm:pt>
    <dgm:pt modelId="{6229D739-0A7F-6843-ACCC-806A569C2B20}" type="pres">
      <dgm:prSet presAssocID="{6E13545C-634A-C049-8166-FC0BCD526814}" presName="text2" presStyleCnt="0"/>
      <dgm:spPr/>
    </dgm:pt>
    <dgm:pt modelId="{95855A22-03F3-4F42-B6FA-82E89C390694}" type="pres">
      <dgm:prSet presAssocID="{6E13545C-634A-C049-8166-FC0BCD526814}" presName="textRepeatNode" presStyleLbl="alignNode1" presStyleIdx="1" presStyleCnt="6">
        <dgm:presLayoutVars>
          <dgm:chMax val="0"/>
          <dgm:chPref val="0"/>
          <dgm:bulletEnabled val="1"/>
        </dgm:presLayoutVars>
      </dgm:prSet>
      <dgm:spPr/>
    </dgm:pt>
    <dgm:pt modelId="{3A46B242-08F8-C445-8611-59454F2DF209}" type="pres">
      <dgm:prSet presAssocID="{6E13545C-634A-C049-8166-FC0BCD526814}" presName="textaccent2" presStyleCnt="0"/>
      <dgm:spPr/>
    </dgm:pt>
    <dgm:pt modelId="{BF04AFD0-4495-1549-BC2F-F130194D21E5}" type="pres">
      <dgm:prSet presAssocID="{6E13545C-634A-C049-8166-FC0BCD526814}" presName="accentRepeatNode" presStyleLbl="solidAlignAcc1" presStyleIdx="2" presStyleCnt="12"/>
      <dgm:spPr/>
    </dgm:pt>
    <dgm:pt modelId="{85408F74-6A20-7446-B371-43A8D4AA1F4E}" type="pres">
      <dgm:prSet presAssocID="{EA1D39D7-CB22-AF46-B662-C59FABFB937F}" presName="image2" presStyleCnt="0"/>
      <dgm:spPr/>
    </dgm:pt>
    <dgm:pt modelId="{60523575-213D-3E47-ABAC-D3FD84EEE443}" type="pres">
      <dgm:prSet presAssocID="{EA1D39D7-CB22-AF46-B662-C59FABFB937F}" presName="imageRepeatNode" presStyleLbl="alignAcc1" presStyleIdx="1" presStyleCnt="6"/>
      <dgm:spPr/>
    </dgm:pt>
    <dgm:pt modelId="{9644DD43-0CD3-8D45-ABB2-D47CDF377C02}" type="pres">
      <dgm:prSet presAssocID="{EA1D39D7-CB22-AF46-B662-C59FABFB937F}" presName="imageaccent2" presStyleCnt="0"/>
      <dgm:spPr/>
    </dgm:pt>
    <dgm:pt modelId="{C1C169AD-82D4-B14B-AA9A-E180BF43D891}" type="pres">
      <dgm:prSet presAssocID="{EA1D39D7-CB22-AF46-B662-C59FABFB937F}" presName="accentRepeatNode" presStyleLbl="solidAlignAcc1" presStyleIdx="3" presStyleCnt="12"/>
      <dgm:spPr/>
    </dgm:pt>
    <dgm:pt modelId="{6669D0EA-1C35-2D44-931E-5AF9991A2D09}" type="pres">
      <dgm:prSet presAssocID="{E725CAE3-1263-F84C-A851-4366A7F455B6}" presName="text3" presStyleCnt="0"/>
      <dgm:spPr/>
    </dgm:pt>
    <dgm:pt modelId="{E87F62C2-019D-2E4A-A4EB-80B775298F8C}" type="pres">
      <dgm:prSet presAssocID="{E725CAE3-1263-F84C-A851-4366A7F455B6}" presName="textRepeatNode" presStyleLbl="alignNode1" presStyleIdx="2" presStyleCnt="6">
        <dgm:presLayoutVars>
          <dgm:chMax val="0"/>
          <dgm:chPref val="0"/>
          <dgm:bulletEnabled val="1"/>
        </dgm:presLayoutVars>
      </dgm:prSet>
      <dgm:spPr/>
    </dgm:pt>
    <dgm:pt modelId="{E3349AF1-A0FC-E847-AB73-39E7B66EAA64}" type="pres">
      <dgm:prSet presAssocID="{E725CAE3-1263-F84C-A851-4366A7F455B6}" presName="textaccent3" presStyleCnt="0"/>
      <dgm:spPr/>
    </dgm:pt>
    <dgm:pt modelId="{79F6E9C4-290D-2040-BA54-1FD4C006C2C8}" type="pres">
      <dgm:prSet presAssocID="{E725CAE3-1263-F84C-A851-4366A7F455B6}" presName="accentRepeatNode" presStyleLbl="solidAlignAcc1" presStyleIdx="4" presStyleCnt="12"/>
      <dgm:spPr/>
    </dgm:pt>
    <dgm:pt modelId="{15E6A9B2-484C-6F45-8BDC-30D100A44D05}" type="pres">
      <dgm:prSet presAssocID="{D5AB1A99-4CF1-E947-A253-52D151941601}" presName="image3" presStyleCnt="0"/>
      <dgm:spPr/>
    </dgm:pt>
    <dgm:pt modelId="{DEF94FD2-1E14-F249-8323-D277E671BAA5}" type="pres">
      <dgm:prSet presAssocID="{D5AB1A99-4CF1-E947-A253-52D151941601}" presName="imageRepeatNode" presStyleLbl="alignAcc1" presStyleIdx="2" presStyleCnt="6"/>
      <dgm:spPr/>
    </dgm:pt>
    <dgm:pt modelId="{3F8B9BC7-9C2C-E946-A266-AE1C16BF8B7A}" type="pres">
      <dgm:prSet presAssocID="{D5AB1A99-4CF1-E947-A253-52D151941601}" presName="imageaccent3" presStyleCnt="0"/>
      <dgm:spPr/>
    </dgm:pt>
    <dgm:pt modelId="{C0D27B11-B80A-A14D-8DB2-54706AE8F6D6}" type="pres">
      <dgm:prSet presAssocID="{D5AB1A99-4CF1-E947-A253-52D151941601}" presName="accentRepeatNode" presStyleLbl="solidAlignAcc1" presStyleIdx="5" presStyleCnt="12"/>
      <dgm:spPr/>
    </dgm:pt>
    <dgm:pt modelId="{9A27733E-4A60-5F40-931C-6CD7FC40AAAF}" type="pres">
      <dgm:prSet presAssocID="{504B92FF-15A3-4945-8ACD-165BFA8F89A6}" presName="text4" presStyleCnt="0"/>
      <dgm:spPr/>
    </dgm:pt>
    <dgm:pt modelId="{A7D4E523-1465-BA45-BAC1-75617872CB5B}" type="pres">
      <dgm:prSet presAssocID="{504B92FF-15A3-4945-8ACD-165BFA8F89A6}" presName="textRepeatNode" presStyleLbl="alignNode1" presStyleIdx="3" presStyleCnt="6">
        <dgm:presLayoutVars>
          <dgm:chMax val="0"/>
          <dgm:chPref val="0"/>
          <dgm:bulletEnabled val="1"/>
        </dgm:presLayoutVars>
      </dgm:prSet>
      <dgm:spPr/>
    </dgm:pt>
    <dgm:pt modelId="{0B2D7E17-E6D5-3946-97FD-8AAE31C145C0}" type="pres">
      <dgm:prSet presAssocID="{504B92FF-15A3-4945-8ACD-165BFA8F89A6}" presName="textaccent4" presStyleCnt="0"/>
      <dgm:spPr/>
    </dgm:pt>
    <dgm:pt modelId="{0395FAAD-C88C-F747-9447-28296017566A}" type="pres">
      <dgm:prSet presAssocID="{504B92FF-15A3-4945-8ACD-165BFA8F89A6}" presName="accentRepeatNode" presStyleLbl="solidAlignAcc1" presStyleIdx="6" presStyleCnt="12"/>
      <dgm:spPr/>
    </dgm:pt>
    <dgm:pt modelId="{1F96A3FA-46AF-1F42-8D81-063256850FF1}" type="pres">
      <dgm:prSet presAssocID="{1CC83DE0-7E41-394F-B721-2A20D5B3E7A9}" presName="image4" presStyleCnt="0"/>
      <dgm:spPr/>
    </dgm:pt>
    <dgm:pt modelId="{0DA467E9-2C09-2543-AA71-BC59FED3F1DC}" type="pres">
      <dgm:prSet presAssocID="{1CC83DE0-7E41-394F-B721-2A20D5B3E7A9}" presName="imageRepeatNode" presStyleLbl="alignAcc1" presStyleIdx="3" presStyleCnt="6"/>
      <dgm:spPr/>
    </dgm:pt>
    <dgm:pt modelId="{64E143D4-2BDE-F243-9B4B-71658609A96A}" type="pres">
      <dgm:prSet presAssocID="{1CC83DE0-7E41-394F-B721-2A20D5B3E7A9}" presName="imageaccent4" presStyleCnt="0"/>
      <dgm:spPr/>
    </dgm:pt>
    <dgm:pt modelId="{22F21F75-8872-E247-9E1B-3F37C6CD5E2A}" type="pres">
      <dgm:prSet presAssocID="{1CC83DE0-7E41-394F-B721-2A20D5B3E7A9}" presName="accentRepeatNode" presStyleLbl="solidAlignAcc1" presStyleIdx="7" presStyleCnt="12"/>
      <dgm:spPr/>
    </dgm:pt>
    <dgm:pt modelId="{EC42A4E2-23C9-A04F-B2BF-1ED34A9A79C0}" type="pres">
      <dgm:prSet presAssocID="{87A7A7E3-C49F-AE49-9C7B-504DCF5AE328}" presName="text5" presStyleCnt="0"/>
      <dgm:spPr/>
    </dgm:pt>
    <dgm:pt modelId="{76A75DAB-3A97-A249-AA44-3129594ED717}" type="pres">
      <dgm:prSet presAssocID="{87A7A7E3-C49F-AE49-9C7B-504DCF5AE328}" presName="textRepeatNode" presStyleLbl="alignNode1" presStyleIdx="4" presStyleCnt="6">
        <dgm:presLayoutVars>
          <dgm:chMax val="0"/>
          <dgm:chPref val="0"/>
          <dgm:bulletEnabled val="1"/>
        </dgm:presLayoutVars>
      </dgm:prSet>
      <dgm:spPr/>
    </dgm:pt>
    <dgm:pt modelId="{EDDE21CB-DFA9-D748-A8EC-5E76D26556C4}" type="pres">
      <dgm:prSet presAssocID="{87A7A7E3-C49F-AE49-9C7B-504DCF5AE328}" presName="textaccent5" presStyleCnt="0"/>
      <dgm:spPr/>
    </dgm:pt>
    <dgm:pt modelId="{3F4917F7-AA05-814B-955A-3C1CF8A44819}" type="pres">
      <dgm:prSet presAssocID="{87A7A7E3-C49F-AE49-9C7B-504DCF5AE328}" presName="accentRepeatNode" presStyleLbl="solidAlignAcc1" presStyleIdx="8" presStyleCnt="12"/>
      <dgm:spPr/>
    </dgm:pt>
    <dgm:pt modelId="{BDAF9B42-68DD-D446-9021-61963B48EFE4}" type="pres">
      <dgm:prSet presAssocID="{70EDD4F3-76F0-F741-9A21-B17F610BECD7}" presName="image5" presStyleCnt="0"/>
      <dgm:spPr/>
    </dgm:pt>
    <dgm:pt modelId="{60332794-9EAE-BD44-A870-DA1EC873F97E}" type="pres">
      <dgm:prSet presAssocID="{70EDD4F3-76F0-F741-9A21-B17F610BECD7}" presName="imageRepeatNode" presStyleLbl="alignAcc1" presStyleIdx="4" presStyleCnt="6"/>
      <dgm:spPr/>
    </dgm:pt>
    <dgm:pt modelId="{A8B87A14-8CB6-4F49-BF79-3B193471A55D}" type="pres">
      <dgm:prSet presAssocID="{70EDD4F3-76F0-F741-9A21-B17F610BECD7}" presName="imageaccent5" presStyleCnt="0"/>
      <dgm:spPr/>
    </dgm:pt>
    <dgm:pt modelId="{96A76193-D1AE-BA47-96FF-94F57B93C26B}" type="pres">
      <dgm:prSet presAssocID="{70EDD4F3-76F0-F741-9A21-B17F610BECD7}" presName="accentRepeatNode" presStyleLbl="solidAlignAcc1" presStyleIdx="9" presStyleCnt="12"/>
      <dgm:spPr/>
    </dgm:pt>
    <dgm:pt modelId="{3C94EB15-7B96-DB45-B491-AAF96FE8A3F9}" type="pres">
      <dgm:prSet presAssocID="{73E4F072-C46E-2048-BD44-968AE996F0BC}" presName="text6" presStyleCnt="0"/>
      <dgm:spPr/>
    </dgm:pt>
    <dgm:pt modelId="{12C2BBF4-886B-3747-BD20-271BBB4A7D49}" type="pres">
      <dgm:prSet presAssocID="{73E4F072-C46E-2048-BD44-968AE996F0BC}" presName="textRepeatNode" presStyleLbl="alignNode1" presStyleIdx="5" presStyleCnt="6">
        <dgm:presLayoutVars>
          <dgm:chMax val="0"/>
          <dgm:chPref val="0"/>
          <dgm:bulletEnabled val="1"/>
        </dgm:presLayoutVars>
      </dgm:prSet>
      <dgm:spPr/>
    </dgm:pt>
    <dgm:pt modelId="{AB1EB5A8-6D3B-7D49-8DBA-4EB63B37A3B1}" type="pres">
      <dgm:prSet presAssocID="{73E4F072-C46E-2048-BD44-968AE996F0BC}" presName="textaccent6" presStyleCnt="0"/>
      <dgm:spPr/>
    </dgm:pt>
    <dgm:pt modelId="{E89C8436-D440-F44C-BD1C-3399CC144507}" type="pres">
      <dgm:prSet presAssocID="{73E4F072-C46E-2048-BD44-968AE996F0BC}" presName="accentRepeatNode" presStyleLbl="solidAlignAcc1" presStyleIdx="10" presStyleCnt="12"/>
      <dgm:spPr/>
    </dgm:pt>
    <dgm:pt modelId="{5AAD15F0-62B9-9A46-92FD-9FF3D86EC176}" type="pres">
      <dgm:prSet presAssocID="{EBE5B327-ECD8-9544-B50A-2D8EA8796273}" presName="image6" presStyleCnt="0"/>
      <dgm:spPr/>
    </dgm:pt>
    <dgm:pt modelId="{531D4B2F-7646-4D40-B278-6D38033241BB}" type="pres">
      <dgm:prSet presAssocID="{EBE5B327-ECD8-9544-B50A-2D8EA8796273}" presName="imageRepeatNode" presStyleLbl="alignAcc1" presStyleIdx="5" presStyleCnt="6"/>
      <dgm:spPr/>
    </dgm:pt>
    <dgm:pt modelId="{A4040A34-83A8-3B4B-B4AA-455F6CBE52E4}" type="pres">
      <dgm:prSet presAssocID="{EBE5B327-ECD8-9544-B50A-2D8EA8796273}" presName="imageaccent6" presStyleCnt="0"/>
      <dgm:spPr/>
    </dgm:pt>
    <dgm:pt modelId="{440BD85D-1CAC-FB40-AE3B-CFF29EC3FBE5}" type="pres">
      <dgm:prSet presAssocID="{EBE5B327-ECD8-9544-B50A-2D8EA8796273}" presName="accentRepeatNode" presStyleLbl="solidAlignAcc1" presStyleIdx="11" presStyleCnt="12"/>
      <dgm:spPr/>
    </dgm:pt>
  </dgm:ptLst>
  <dgm:cxnLst>
    <dgm:cxn modelId="{C3E8D710-03B7-C340-A06A-48C9B865195F}" type="presOf" srcId="{D5AB1A99-4CF1-E947-A253-52D151941601}" destId="{DEF94FD2-1E14-F249-8323-D277E671BAA5}" srcOrd="0" destOrd="0" presId="urn:microsoft.com/office/officeart/2008/layout/HexagonCluster"/>
    <dgm:cxn modelId="{CFE19412-0396-0E4F-8D29-6888C6464CA1}" srcId="{F8E9A557-23D9-E647-9C09-0E60DEF54DA5}" destId="{6E13545C-634A-C049-8166-FC0BCD526814}" srcOrd="1" destOrd="0" parTransId="{0AA441D9-CD1D-C846-8884-F69C04E63B91}" sibTransId="{EA1D39D7-CB22-AF46-B662-C59FABFB937F}"/>
    <dgm:cxn modelId="{AF9DF119-5B90-1346-B7AB-7F3F3FD39CC1}" type="presOf" srcId="{1CC83DE0-7E41-394F-B721-2A20D5B3E7A9}" destId="{0DA467E9-2C09-2543-AA71-BC59FED3F1DC}" srcOrd="0" destOrd="0" presId="urn:microsoft.com/office/officeart/2008/layout/HexagonCluster"/>
    <dgm:cxn modelId="{BFFFF124-EAD1-3D48-993A-ACECEC0A52F9}" srcId="{F8E9A557-23D9-E647-9C09-0E60DEF54DA5}" destId="{504B92FF-15A3-4945-8ACD-165BFA8F89A6}" srcOrd="3" destOrd="0" parTransId="{EC944AAB-D822-4443-8E3E-956C74E6B221}" sibTransId="{1CC83DE0-7E41-394F-B721-2A20D5B3E7A9}"/>
    <dgm:cxn modelId="{F36CC130-C60F-DE4C-A230-36B47E97F0B5}" srcId="{F8E9A557-23D9-E647-9C09-0E60DEF54DA5}" destId="{E725CAE3-1263-F84C-A851-4366A7F455B6}" srcOrd="2" destOrd="0" parTransId="{6EF8F8B0-7710-434A-A5C1-EC1A66C2F853}" sibTransId="{D5AB1A99-4CF1-E947-A253-52D151941601}"/>
    <dgm:cxn modelId="{139DC834-2528-BC42-B33D-826C96F5D6DA}" type="presOf" srcId="{73E4F072-C46E-2048-BD44-968AE996F0BC}" destId="{12C2BBF4-886B-3747-BD20-271BBB4A7D49}" srcOrd="0" destOrd="0" presId="urn:microsoft.com/office/officeart/2008/layout/HexagonCluster"/>
    <dgm:cxn modelId="{02EC0D4F-809B-3345-9F7D-BD1EEB02929A}" type="presOf" srcId="{504B92FF-15A3-4945-8ACD-165BFA8F89A6}" destId="{A7D4E523-1465-BA45-BAC1-75617872CB5B}" srcOrd="0" destOrd="0" presId="urn:microsoft.com/office/officeart/2008/layout/HexagonCluster"/>
    <dgm:cxn modelId="{985F2569-A32D-804D-BD17-B95A045A97BF}" type="presOf" srcId="{6E13545C-634A-C049-8166-FC0BCD526814}" destId="{95855A22-03F3-4F42-B6FA-82E89C390694}" srcOrd="0" destOrd="0" presId="urn:microsoft.com/office/officeart/2008/layout/HexagonCluster"/>
    <dgm:cxn modelId="{E9E7A769-0EAA-974D-A063-7824A4AD8E14}" type="presOf" srcId="{F8E9A557-23D9-E647-9C09-0E60DEF54DA5}" destId="{704E0070-8140-614B-A549-656C64B73C43}" srcOrd="0" destOrd="0" presId="urn:microsoft.com/office/officeart/2008/layout/HexagonCluster"/>
    <dgm:cxn modelId="{4DBB2790-3E4D-104D-A811-26B82D394ECA}" srcId="{F8E9A557-23D9-E647-9C09-0E60DEF54DA5}" destId="{3FA244C5-07EA-114E-810F-4900CB05CBF7}" srcOrd="0" destOrd="0" parTransId="{27D10CEC-4515-4945-B663-BD349865D3E7}" sibTransId="{05191EAD-DCE2-5647-B509-0F00CB20F8F5}"/>
    <dgm:cxn modelId="{6A07FC98-093E-1D44-8783-648E6444F160}" type="presOf" srcId="{70EDD4F3-76F0-F741-9A21-B17F610BECD7}" destId="{60332794-9EAE-BD44-A870-DA1EC873F97E}" srcOrd="0" destOrd="0" presId="urn:microsoft.com/office/officeart/2008/layout/HexagonCluster"/>
    <dgm:cxn modelId="{3A36DB9F-037B-3649-B6BE-B53260E0C39D}" srcId="{F8E9A557-23D9-E647-9C09-0E60DEF54DA5}" destId="{87A7A7E3-C49F-AE49-9C7B-504DCF5AE328}" srcOrd="4" destOrd="0" parTransId="{4D407AA2-E866-0149-AE37-7331E234D945}" sibTransId="{70EDD4F3-76F0-F741-9A21-B17F610BECD7}"/>
    <dgm:cxn modelId="{49B2B6A5-5977-6C42-9E10-05B5BD2A5300}" srcId="{F8E9A557-23D9-E647-9C09-0E60DEF54DA5}" destId="{73E4F072-C46E-2048-BD44-968AE996F0BC}" srcOrd="5" destOrd="0" parTransId="{4E9DB203-A6D4-614D-98E3-66CF92024A6B}" sibTransId="{EBE5B327-ECD8-9544-B50A-2D8EA8796273}"/>
    <dgm:cxn modelId="{176719B0-C9CD-8042-BDE7-34073E63FABC}" type="presOf" srcId="{3FA244C5-07EA-114E-810F-4900CB05CBF7}" destId="{D427ABDF-DB20-164E-A602-ECBB6C1AFA16}" srcOrd="0" destOrd="0" presId="urn:microsoft.com/office/officeart/2008/layout/HexagonCluster"/>
    <dgm:cxn modelId="{6D6A2EB1-0B08-9C4C-9438-E1C45E1778EB}" type="presOf" srcId="{87A7A7E3-C49F-AE49-9C7B-504DCF5AE328}" destId="{76A75DAB-3A97-A249-AA44-3129594ED717}" srcOrd="0" destOrd="0" presId="urn:microsoft.com/office/officeart/2008/layout/HexagonCluster"/>
    <dgm:cxn modelId="{6B4F27C0-5398-9B47-8803-B5D6D52B83E9}" type="presOf" srcId="{EBE5B327-ECD8-9544-B50A-2D8EA8796273}" destId="{531D4B2F-7646-4D40-B278-6D38033241BB}" srcOrd="0" destOrd="0" presId="urn:microsoft.com/office/officeart/2008/layout/HexagonCluster"/>
    <dgm:cxn modelId="{CD7D4FCB-2DAC-AA49-B5BD-10FEDCE40655}" type="presOf" srcId="{05191EAD-DCE2-5647-B509-0F00CB20F8F5}" destId="{3CAECDCC-4E27-6A48-93AB-D75A28837FEE}" srcOrd="0" destOrd="0" presId="urn:microsoft.com/office/officeart/2008/layout/HexagonCluster"/>
    <dgm:cxn modelId="{8E4959DB-BB0C-EA41-A90D-FB95AED89463}" type="presOf" srcId="{EA1D39D7-CB22-AF46-B662-C59FABFB937F}" destId="{60523575-213D-3E47-ABAC-D3FD84EEE443}" srcOrd="0" destOrd="0" presId="urn:microsoft.com/office/officeart/2008/layout/HexagonCluster"/>
    <dgm:cxn modelId="{9C1C06E5-1A6D-0946-AB8A-26B01F221DFA}" type="presOf" srcId="{E725CAE3-1263-F84C-A851-4366A7F455B6}" destId="{E87F62C2-019D-2E4A-A4EB-80B775298F8C}" srcOrd="0" destOrd="0" presId="urn:microsoft.com/office/officeart/2008/layout/HexagonCluster"/>
    <dgm:cxn modelId="{3B401EE2-7AF2-094B-85B0-89331C854AC3}" type="presParOf" srcId="{704E0070-8140-614B-A549-656C64B73C43}" destId="{798BBFAB-7B55-0048-AB12-7EB8F498019E}" srcOrd="0" destOrd="0" presId="urn:microsoft.com/office/officeart/2008/layout/HexagonCluster"/>
    <dgm:cxn modelId="{4031B8FF-A090-CB4D-8131-5705B0BC08DF}" type="presParOf" srcId="{798BBFAB-7B55-0048-AB12-7EB8F498019E}" destId="{D427ABDF-DB20-164E-A602-ECBB6C1AFA16}" srcOrd="0" destOrd="0" presId="urn:microsoft.com/office/officeart/2008/layout/HexagonCluster"/>
    <dgm:cxn modelId="{CCA16D9D-B519-194A-8D7F-28E842B84578}" type="presParOf" srcId="{704E0070-8140-614B-A549-656C64B73C43}" destId="{E03E57D9-1D84-3F4B-8154-7A6AECD7F5E2}" srcOrd="1" destOrd="0" presId="urn:microsoft.com/office/officeart/2008/layout/HexagonCluster"/>
    <dgm:cxn modelId="{C6E0434A-522A-4E46-B5F3-807642DF3359}" type="presParOf" srcId="{E03E57D9-1D84-3F4B-8154-7A6AECD7F5E2}" destId="{FAC3F2BF-B1F1-F44F-A319-43E6B7A300BD}" srcOrd="0" destOrd="0" presId="urn:microsoft.com/office/officeart/2008/layout/HexagonCluster"/>
    <dgm:cxn modelId="{856E6D52-ABD7-BF46-912F-77150BA1AC19}" type="presParOf" srcId="{704E0070-8140-614B-A549-656C64B73C43}" destId="{B01893A7-E889-F94B-A048-06F44999AE60}" srcOrd="2" destOrd="0" presId="urn:microsoft.com/office/officeart/2008/layout/HexagonCluster"/>
    <dgm:cxn modelId="{4CA55097-09F0-E34D-B771-7BE144D305B5}" type="presParOf" srcId="{B01893A7-E889-F94B-A048-06F44999AE60}" destId="{3CAECDCC-4E27-6A48-93AB-D75A28837FEE}" srcOrd="0" destOrd="0" presId="urn:microsoft.com/office/officeart/2008/layout/HexagonCluster"/>
    <dgm:cxn modelId="{BDBDF364-16FF-CF40-8D00-93525D8FB124}" type="presParOf" srcId="{704E0070-8140-614B-A549-656C64B73C43}" destId="{0128FC3D-9A73-324B-BBE6-842CC9A9FFB6}" srcOrd="3" destOrd="0" presId="urn:microsoft.com/office/officeart/2008/layout/HexagonCluster"/>
    <dgm:cxn modelId="{BFF3FD3C-D9A4-D949-9523-877D4001EC66}" type="presParOf" srcId="{0128FC3D-9A73-324B-BBE6-842CC9A9FFB6}" destId="{16BC81B3-9586-D44D-AB02-A9925F8A61A0}" srcOrd="0" destOrd="0" presId="urn:microsoft.com/office/officeart/2008/layout/HexagonCluster"/>
    <dgm:cxn modelId="{7A4508A9-E8C9-F149-89BB-057EABB3C3D8}" type="presParOf" srcId="{704E0070-8140-614B-A549-656C64B73C43}" destId="{6229D739-0A7F-6843-ACCC-806A569C2B20}" srcOrd="4" destOrd="0" presId="urn:microsoft.com/office/officeart/2008/layout/HexagonCluster"/>
    <dgm:cxn modelId="{B0171F90-D627-ED49-8DE7-6785061D00D4}" type="presParOf" srcId="{6229D739-0A7F-6843-ACCC-806A569C2B20}" destId="{95855A22-03F3-4F42-B6FA-82E89C390694}" srcOrd="0" destOrd="0" presId="urn:microsoft.com/office/officeart/2008/layout/HexagonCluster"/>
    <dgm:cxn modelId="{FF3A787B-ECCA-FC45-A678-678B3D196045}" type="presParOf" srcId="{704E0070-8140-614B-A549-656C64B73C43}" destId="{3A46B242-08F8-C445-8611-59454F2DF209}" srcOrd="5" destOrd="0" presId="urn:microsoft.com/office/officeart/2008/layout/HexagonCluster"/>
    <dgm:cxn modelId="{C8DC9C69-D5BE-2D42-922F-CC0A5BD0E914}" type="presParOf" srcId="{3A46B242-08F8-C445-8611-59454F2DF209}" destId="{BF04AFD0-4495-1549-BC2F-F130194D21E5}" srcOrd="0" destOrd="0" presId="urn:microsoft.com/office/officeart/2008/layout/HexagonCluster"/>
    <dgm:cxn modelId="{F212D8F5-A979-2747-9725-1DE4D45D3529}" type="presParOf" srcId="{704E0070-8140-614B-A549-656C64B73C43}" destId="{85408F74-6A20-7446-B371-43A8D4AA1F4E}" srcOrd="6" destOrd="0" presId="urn:microsoft.com/office/officeart/2008/layout/HexagonCluster"/>
    <dgm:cxn modelId="{83AEBD5F-B907-6A48-AA77-1A7E3FDA62BD}" type="presParOf" srcId="{85408F74-6A20-7446-B371-43A8D4AA1F4E}" destId="{60523575-213D-3E47-ABAC-D3FD84EEE443}" srcOrd="0" destOrd="0" presId="urn:microsoft.com/office/officeart/2008/layout/HexagonCluster"/>
    <dgm:cxn modelId="{F7D71F1D-5BBA-084E-A03A-877E167B7B53}" type="presParOf" srcId="{704E0070-8140-614B-A549-656C64B73C43}" destId="{9644DD43-0CD3-8D45-ABB2-D47CDF377C02}" srcOrd="7" destOrd="0" presId="urn:microsoft.com/office/officeart/2008/layout/HexagonCluster"/>
    <dgm:cxn modelId="{B6FDE11D-DD66-7443-9344-84C6BCC6F305}" type="presParOf" srcId="{9644DD43-0CD3-8D45-ABB2-D47CDF377C02}" destId="{C1C169AD-82D4-B14B-AA9A-E180BF43D891}" srcOrd="0" destOrd="0" presId="urn:microsoft.com/office/officeart/2008/layout/HexagonCluster"/>
    <dgm:cxn modelId="{780042DB-3DEA-A94D-ACC1-83D525F637D6}" type="presParOf" srcId="{704E0070-8140-614B-A549-656C64B73C43}" destId="{6669D0EA-1C35-2D44-931E-5AF9991A2D09}" srcOrd="8" destOrd="0" presId="urn:microsoft.com/office/officeart/2008/layout/HexagonCluster"/>
    <dgm:cxn modelId="{AD058AC7-598B-8D47-8172-7E4F643C3001}" type="presParOf" srcId="{6669D0EA-1C35-2D44-931E-5AF9991A2D09}" destId="{E87F62C2-019D-2E4A-A4EB-80B775298F8C}" srcOrd="0" destOrd="0" presId="urn:microsoft.com/office/officeart/2008/layout/HexagonCluster"/>
    <dgm:cxn modelId="{19D20FB4-22F9-B24D-B816-71A79B50FF54}" type="presParOf" srcId="{704E0070-8140-614B-A549-656C64B73C43}" destId="{E3349AF1-A0FC-E847-AB73-39E7B66EAA64}" srcOrd="9" destOrd="0" presId="urn:microsoft.com/office/officeart/2008/layout/HexagonCluster"/>
    <dgm:cxn modelId="{617D7CEF-C8E3-9D4A-BEBA-D025A2B58467}" type="presParOf" srcId="{E3349AF1-A0FC-E847-AB73-39E7B66EAA64}" destId="{79F6E9C4-290D-2040-BA54-1FD4C006C2C8}" srcOrd="0" destOrd="0" presId="urn:microsoft.com/office/officeart/2008/layout/HexagonCluster"/>
    <dgm:cxn modelId="{FB2AF7AC-E03A-314A-A86B-80C43498530C}" type="presParOf" srcId="{704E0070-8140-614B-A549-656C64B73C43}" destId="{15E6A9B2-484C-6F45-8BDC-30D100A44D05}" srcOrd="10" destOrd="0" presId="urn:microsoft.com/office/officeart/2008/layout/HexagonCluster"/>
    <dgm:cxn modelId="{5A321199-13B1-F24E-95CC-C122400DCF4D}" type="presParOf" srcId="{15E6A9B2-484C-6F45-8BDC-30D100A44D05}" destId="{DEF94FD2-1E14-F249-8323-D277E671BAA5}" srcOrd="0" destOrd="0" presId="urn:microsoft.com/office/officeart/2008/layout/HexagonCluster"/>
    <dgm:cxn modelId="{FD5F444D-3C5B-924B-8595-36279A2C0F10}" type="presParOf" srcId="{704E0070-8140-614B-A549-656C64B73C43}" destId="{3F8B9BC7-9C2C-E946-A266-AE1C16BF8B7A}" srcOrd="11" destOrd="0" presId="urn:microsoft.com/office/officeart/2008/layout/HexagonCluster"/>
    <dgm:cxn modelId="{DEAFC2B6-4278-7143-82B8-0D69D552C2B5}" type="presParOf" srcId="{3F8B9BC7-9C2C-E946-A266-AE1C16BF8B7A}" destId="{C0D27B11-B80A-A14D-8DB2-54706AE8F6D6}" srcOrd="0" destOrd="0" presId="urn:microsoft.com/office/officeart/2008/layout/HexagonCluster"/>
    <dgm:cxn modelId="{7C94C10E-1949-4E4B-A8FF-C90AE1FCAC3F}" type="presParOf" srcId="{704E0070-8140-614B-A549-656C64B73C43}" destId="{9A27733E-4A60-5F40-931C-6CD7FC40AAAF}" srcOrd="12" destOrd="0" presId="urn:microsoft.com/office/officeart/2008/layout/HexagonCluster"/>
    <dgm:cxn modelId="{B58AB79A-0909-6A41-B3B9-E1AA4D1C93E0}" type="presParOf" srcId="{9A27733E-4A60-5F40-931C-6CD7FC40AAAF}" destId="{A7D4E523-1465-BA45-BAC1-75617872CB5B}" srcOrd="0" destOrd="0" presId="urn:microsoft.com/office/officeart/2008/layout/HexagonCluster"/>
    <dgm:cxn modelId="{56994E0F-B34B-A74F-9619-743FA32A54CF}" type="presParOf" srcId="{704E0070-8140-614B-A549-656C64B73C43}" destId="{0B2D7E17-E6D5-3946-97FD-8AAE31C145C0}" srcOrd="13" destOrd="0" presId="urn:microsoft.com/office/officeart/2008/layout/HexagonCluster"/>
    <dgm:cxn modelId="{FC42E4B5-3EEC-0F49-A098-5C873380A41D}" type="presParOf" srcId="{0B2D7E17-E6D5-3946-97FD-8AAE31C145C0}" destId="{0395FAAD-C88C-F747-9447-28296017566A}" srcOrd="0" destOrd="0" presId="urn:microsoft.com/office/officeart/2008/layout/HexagonCluster"/>
    <dgm:cxn modelId="{73459F40-C742-D74C-8D12-09F27EF1683C}" type="presParOf" srcId="{704E0070-8140-614B-A549-656C64B73C43}" destId="{1F96A3FA-46AF-1F42-8D81-063256850FF1}" srcOrd="14" destOrd="0" presId="urn:microsoft.com/office/officeart/2008/layout/HexagonCluster"/>
    <dgm:cxn modelId="{841294DF-3FBB-FB40-B373-A2FADE2954E3}" type="presParOf" srcId="{1F96A3FA-46AF-1F42-8D81-063256850FF1}" destId="{0DA467E9-2C09-2543-AA71-BC59FED3F1DC}" srcOrd="0" destOrd="0" presId="urn:microsoft.com/office/officeart/2008/layout/HexagonCluster"/>
    <dgm:cxn modelId="{2FAB04F9-5930-1C41-8326-5EAB08167AF9}" type="presParOf" srcId="{704E0070-8140-614B-A549-656C64B73C43}" destId="{64E143D4-2BDE-F243-9B4B-71658609A96A}" srcOrd="15" destOrd="0" presId="urn:microsoft.com/office/officeart/2008/layout/HexagonCluster"/>
    <dgm:cxn modelId="{07A25EFF-4F58-D442-86AF-5F82A701720B}" type="presParOf" srcId="{64E143D4-2BDE-F243-9B4B-71658609A96A}" destId="{22F21F75-8872-E247-9E1B-3F37C6CD5E2A}" srcOrd="0" destOrd="0" presId="urn:microsoft.com/office/officeart/2008/layout/HexagonCluster"/>
    <dgm:cxn modelId="{6EFEF00D-EF2D-C048-8440-CBBDC93DCD3E}" type="presParOf" srcId="{704E0070-8140-614B-A549-656C64B73C43}" destId="{EC42A4E2-23C9-A04F-B2BF-1ED34A9A79C0}" srcOrd="16" destOrd="0" presId="urn:microsoft.com/office/officeart/2008/layout/HexagonCluster"/>
    <dgm:cxn modelId="{09650921-8AC4-4845-A002-3DBA469FE1ED}" type="presParOf" srcId="{EC42A4E2-23C9-A04F-B2BF-1ED34A9A79C0}" destId="{76A75DAB-3A97-A249-AA44-3129594ED717}" srcOrd="0" destOrd="0" presId="urn:microsoft.com/office/officeart/2008/layout/HexagonCluster"/>
    <dgm:cxn modelId="{51E96CF8-50BF-364B-A32E-B202C9B8DCCB}" type="presParOf" srcId="{704E0070-8140-614B-A549-656C64B73C43}" destId="{EDDE21CB-DFA9-D748-A8EC-5E76D26556C4}" srcOrd="17" destOrd="0" presId="urn:microsoft.com/office/officeart/2008/layout/HexagonCluster"/>
    <dgm:cxn modelId="{4A221F5F-0997-B849-941D-4BEC31C995EC}" type="presParOf" srcId="{EDDE21CB-DFA9-D748-A8EC-5E76D26556C4}" destId="{3F4917F7-AA05-814B-955A-3C1CF8A44819}" srcOrd="0" destOrd="0" presId="urn:microsoft.com/office/officeart/2008/layout/HexagonCluster"/>
    <dgm:cxn modelId="{3E3D5C2C-E3A8-8540-B4C5-144CB1CAD767}" type="presParOf" srcId="{704E0070-8140-614B-A549-656C64B73C43}" destId="{BDAF9B42-68DD-D446-9021-61963B48EFE4}" srcOrd="18" destOrd="0" presId="urn:microsoft.com/office/officeart/2008/layout/HexagonCluster"/>
    <dgm:cxn modelId="{680F7298-6FC5-7C42-ADD1-6E05652AE6B7}" type="presParOf" srcId="{BDAF9B42-68DD-D446-9021-61963B48EFE4}" destId="{60332794-9EAE-BD44-A870-DA1EC873F97E}" srcOrd="0" destOrd="0" presId="urn:microsoft.com/office/officeart/2008/layout/HexagonCluster"/>
    <dgm:cxn modelId="{C48FD6D6-A172-1848-BA52-A052495B89B9}" type="presParOf" srcId="{704E0070-8140-614B-A549-656C64B73C43}" destId="{A8B87A14-8CB6-4F49-BF79-3B193471A55D}" srcOrd="19" destOrd="0" presId="urn:microsoft.com/office/officeart/2008/layout/HexagonCluster"/>
    <dgm:cxn modelId="{65C67019-E1CD-5A4F-A87D-A10CA30F4D67}" type="presParOf" srcId="{A8B87A14-8CB6-4F49-BF79-3B193471A55D}" destId="{96A76193-D1AE-BA47-96FF-94F57B93C26B}" srcOrd="0" destOrd="0" presId="urn:microsoft.com/office/officeart/2008/layout/HexagonCluster"/>
    <dgm:cxn modelId="{1CEB2875-C7AC-5541-8BE6-36A4B67B0B47}" type="presParOf" srcId="{704E0070-8140-614B-A549-656C64B73C43}" destId="{3C94EB15-7B96-DB45-B491-AAF96FE8A3F9}" srcOrd="20" destOrd="0" presId="urn:microsoft.com/office/officeart/2008/layout/HexagonCluster"/>
    <dgm:cxn modelId="{42FCBFAF-D259-6F4F-8287-17E2FD17BDE7}" type="presParOf" srcId="{3C94EB15-7B96-DB45-B491-AAF96FE8A3F9}" destId="{12C2BBF4-886B-3747-BD20-271BBB4A7D49}" srcOrd="0" destOrd="0" presId="urn:microsoft.com/office/officeart/2008/layout/HexagonCluster"/>
    <dgm:cxn modelId="{D1A7BD2F-410C-2C4A-AC2C-409E2FBDD38A}" type="presParOf" srcId="{704E0070-8140-614B-A549-656C64B73C43}" destId="{AB1EB5A8-6D3B-7D49-8DBA-4EB63B37A3B1}" srcOrd="21" destOrd="0" presId="urn:microsoft.com/office/officeart/2008/layout/HexagonCluster"/>
    <dgm:cxn modelId="{15A2ADB4-C979-A74D-B646-D2F6662A074C}" type="presParOf" srcId="{AB1EB5A8-6D3B-7D49-8DBA-4EB63B37A3B1}" destId="{E89C8436-D440-F44C-BD1C-3399CC144507}" srcOrd="0" destOrd="0" presId="urn:microsoft.com/office/officeart/2008/layout/HexagonCluster"/>
    <dgm:cxn modelId="{D04F4D46-1994-F84F-BA04-1D19DA25C2B3}" type="presParOf" srcId="{704E0070-8140-614B-A549-656C64B73C43}" destId="{5AAD15F0-62B9-9A46-92FD-9FF3D86EC176}" srcOrd="22" destOrd="0" presId="urn:microsoft.com/office/officeart/2008/layout/HexagonCluster"/>
    <dgm:cxn modelId="{81B03D56-3B38-E649-8146-A80770138639}" type="presParOf" srcId="{5AAD15F0-62B9-9A46-92FD-9FF3D86EC176}" destId="{531D4B2F-7646-4D40-B278-6D38033241BB}" srcOrd="0" destOrd="0" presId="urn:microsoft.com/office/officeart/2008/layout/HexagonCluster"/>
    <dgm:cxn modelId="{5147C2F8-171F-DB48-B9EE-4BEEFA2B6722}" type="presParOf" srcId="{704E0070-8140-614B-A549-656C64B73C43}" destId="{A4040A34-83A8-3B4B-B4AA-455F6CBE52E4}" srcOrd="23" destOrd="0" presId="urn:microsoft.com/office/officeart/2008/layout/HexagonCluster"/>
    <dgm:cxn modelId="{682DAFE8-F3C2-FB4E-ADBD-86F241B43ACB}" type="presParOf" srcId="{A4040A34-83A8-3B4B-B4AA-455F6CBE52E4}" destId="{440BD85D-1CAC-FB40-AE3B-CFF29EC3FBE5}" srcOrd="0" destOrd="0" presId="urn:microsoft.com/office/officeart/2008/layout/HexagonCluster"/>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18FA4F2-B30A-8340-86FF-32126ECE8550}" type="doc">
      <dgm:prSet loTypeId="urn:microsoft.com/office/officeart/2008/layout/VerticalCurvedList" loCatId="" qsTypeId="urn:microsoft.com/office/officeart/2005/8/quickstyle/simple3" qsCatId="simple" csTypeId="urn:microsoft.com/office/officeart/2005/8/colors/accent1_5" csCatId="accent1" phldr="1"/>
      <dgm:spPr/>
      <dgm:t>
        <a:bodyPr/>
        <a:lstStyle/>
        <a:p>
          <a:endParaRPr lang="en-US"/>
        </a:p>
      </dgm:t>
    </dgm:pt>
    <dgm:pt modelId="{53A3BBCC-C239-7C47-B660-47268A1CE1E8}">
      <dgm:prSet phldrT="[Text]" custT="1"/>
      <dgm:spPr/>
      <dgm:t>
        <a:bodyPr/>
        <a:lstStyle/>
        <a:p>
          <a:r>
            <a:rPr lang="en-US" sz="2100"/>
            <a:t>Clearly states the problem</a:t>
          </a:r>
        </a:p>
      </dgm:t>
    </dgm:pt>
    <dgm:pt modelId="{5F16C46C-B714-2C47-8ECB-528F449BE4A0}" type="parTrans" cxnId="{44EB4E12-016A-314B-A757-E4011818C95B}">
      <dgm:prSet/>
      <dgm:spPr/>
      <dgm:t>
        <a:bodyPr/>
        <a:lstStyle/>
        <a:p>
          <a:endParaRPr lang="en-US" sz="2000"/>
        </a:p>
      </dgm:t>
    </dgm:pt>
    <dgm:pt modelId="{A1922CE5-6BAC-164A-8B75-73B0CD63C9E1}" type="sibTrans" cxnId="{44EB4E12-016A-314B-A757-E4011818C95B}">
      <dgm:prSet/>
      <dgm:spPr/>
      <dgm:t>
        <a:bodyPr/>
        <a:lstStyle/>
        <a:p>
          <a:endParaRPr lang="en-US" sz="2000"/>
        </a:p>
      </dgm:t>
    </dgm:pt>
    <dgm:pt modelId="{649F2E36-427D-D94A-9162-4ED9402AF83B}">
      <dgm:prSet phldrT="[Text]" custT="1"/>
      <dgm:spPr/>
      <dgm:t>
        <a:bodyPr/>
        <a:lstStyle/>
        <a:p>
          <a:r>
            <a:rPr lang="en-US" sz="2100"/>
            <a:t>Not too broad and not too narrow</a:t>
          </a:r>
        </a:p>
      </dgm:t>
    </dgm:pt>
    <dgm:pt modelId="{77173F5C-E966-F146-B75A-8C8A01C2F19A}" type="parTrans" cxnId="{9806C481-3EE9-1E4B-BBD9-F021EE186995}">
      <dgm:prSet/>
      <dgm:spPr/>
      <dgm:t>
        <a:bodyPr/>
        <a:lstStyle/>
        <a:p>
          <a:endParaRPr lang="en-US" sz="2000"/>
        </a:p>
      </dgm:t>
    </dgm:pt>
    <dgm:pt modelId="{B6BBFDD0-A7F7-9946-A3B8-44A41B1B6F87}" type="sibTrans" cxnId="{9806C481-3EE9-1E4B-BBD9-F021EE186995}">
      <dgm:prSet/>
      <dgm:spPr/>
      <dgm:t>
        <a:bodyPr/>
        <a:lstStyle/>
        <a:p>
          <a:endParaRPr lang="en-US" sz="2000"/>
        </a:p>
      </dgm:t>
    </dgm:pt>
    <dgm:pt modelId="{CE27F422-1127-294F-9524-DFCDE9CC4A72}">
      <dgm:prSet phldrT="[Text]" custT="1"/>
      <dgm:spPr/>
      <dgm:t>
        <a:bodyPr/>
        <a:lstStyle/>
        <a:p>
          <a:r>
            <a:rPr lang="en-US" sz="2100"/>
            <a:t>Researchable</a:t>
          </a:r>
        </a:p>
      </dgm:t>
    </dgm:pt>
    <dgm:pt modelId="{4B16AB9C-5E34-2E44-ADAB-DADF9EAB5D5D}" type="parTrans" cxnId="{04411AA7-F4CC-F944-8704-CA8CA7399C5D}">
      <dgm:prSet/>
      <dgm:spPr/>
      <dgm:t>
        <a:bodyPr/>
        <a:lstStyle/>
        <a:p>
          <a:endParaRPr lang="en-US" sz="2000"/>
        </a:p>
      </dgm:t>
    </dgm:pt>
    <dgm:pt modelId="{5348B58C-1FC1-9947-84CF-C90FDBEC805D}" type="sibTrans" cxnId="{04411AA7-F4CC-F944-8704-CA8CA7399C5D}">
      <dgm:prSet/>
      <dgm:spPr/>
      <dgm:t>
        <a:bodyPr/>
        <a:lstStyle/>
        <a:p>
          <a:endParaRPr lang="en-US" sz="2000"/>
        </a:p>
      </dgm:t>
    </dgm:pt>
    <dgm:pt modelId="{387C6F5F-EF72-9240-BC37-3E106A3EFD95}">
      <dgm:prSet phldrT="[Text]" custT="1"/>
      <dgm:spPr/>
      <dgm:t>
        <a:bodyPr/>
        <a:lstStyle/>
        <a:p>
          <a:r>
            <a:rPr lang="en-US" sz="2100"/>
            <a:t>Supported with rigorous analytics</a:t>
          </a:r>
        </a:p>
      </dgm:t>
    </dgm:pt>
    <dgm:pt modelId="{AB2E0E70-5701-1341-B722-22B5C01B6580}" type="parTrans" cxnId="{89935307-ABB9-9C4E-8782-E3A053B7F473}">
      <dgm:prSet/>
      <dgm:spPr/>
      <dgm:t>
        <a:bodyPr/>
        <a:lstStyle/>
        <a:p>
          <a:endParaRPr lang="en-US"/>
        </a:p>
      </dgm:t>
    </dgm:pt>
    <dgm:pt modelId="{2A4B998D-3A30-2144-8D80-C68E5888FB12}" type="sibTrans" cxnId="{89935307-ABB9-9C4E-8782-E3A053B7F473}">
      <dgm:prSet/>
      <dgm:spPr/>
      <dgm:t>
        <a:bodyPr/>
        <a:lstStyle/>
        <a:p>
          <a:endParaRPr lang="en-US"/>
        </a:p>
      </dgm:t>
    </dgm:pt>
    <dgm:pt modelId="{9E082354-1DBA-7048-967E-9405D60C11EE}" type="pres">
      <dgm:prSet presAssocID="{618FA4F2-B30A-8340-86FF-32126ECE8550}" presName="Name0" presStyleCnt="0">
        <dgm:presLayoutVars>
          <dgm:chMax val="7"/>
          <dgm:chPref val="7"/>
          <dgm:dir/>
        </dgm:presLayoutVars>
      </dgm:prSet>
      <dgm:spPr/>
    </dgm:pt>
    <dgm:pt modelId="{EBCC00DA-1977-A249-9B1A-93B5ACBF55CC}" type="pres">
      <dgm:prSet presAssocID="{618FA4F2-B30A-8340-86FF-32126ECE8550}" presName="Name1" presStyleCnt="0"/>
      <dgm:spPr/>
    </dgm:pt>
    <dgm:pt modelId="{B590A870-9C0D-724F-987C-C08266C0D84E}" type="pres">
      <dgm:prSet presAssocID="{618FA4F2-B30A-8340-86FF-32126ECE8550}" presName="cycle" presStyleCnt="0"/>
      <dgm:spPr/>
    </dgm:pt>
    <dgm:pt modelId="{AB3CF29A-A20E-8B43-B2FB-CAEDBA515A90}" type="pres">
      <dgm:prSet presAssocID="{618FA4F2-B30A-8340-86FF-32126ECE8550}" presName="srcNode" presStyleLbl="node1" presStyleIdx="0" presStyleCnt="4"/>
      <dgm:spPr/>
    </dgm:pt>
    <dgm:pt modelId="{AF612CBB-F9F8-8747-BD46-FDF14228763B}" type="pres">
      <dgm:prSet presAssocID="{618FA4F2-B30A-8340-86FF-32126ECE8550}" presName="conn" presStyleLbl="parChTrans1D2" presStyleIdx="0" presStyleCnt="1"/>
      <dgm:spPr/>
    </dgm:pt>
    <dgm:pt modelId="{C759F7C8-0ECF-BD49-9728-412204BAD59B}" type="pres">
      <dgm:prSet presAssocID="{618FA4F2-B30A-8340-86FF-32126ECE8550}" presName="extraNode" presStyleLbl="node1" presStyleIdx="0" presStyleCnt="4"/>
      <dgm:spPr/>
    </dgm:pt>
    <dgm:pt modelId="{7C343EA9-3B12-7243-B004-462CEE9CF5BE}" type="pres">
      <dgm:prSet presAssocID="{618FA4F2-B30A-8340-86FF-32126ECE8550}" presName="dstNode" presStyleLbl="node1" presStyleIdx="0" presStyleCnt="4"/>
      <dgm:spPr/>
    </dgm:pt>
    <dgm:pt modelId="{A9A68BAD-4904-7542-9E1A-B854EBEE1C70}" type="pres">
      <dgm:prSet presAssocID="{53A3BBCC-C239-7C47-B660-47268A1CE1E8}" presName="text_1" presStyleLbl="node1" presStyleIdx="0" presStyleCnt="4">
        <dgm:presLayoutVars>
          <dgm:bulletEnabled val="1"/>
        </dgm:presLayoutVars>
      </dgm:prSet>
      <dgm:spPr/>
    </dgm:pt>
    <dgm:pt modelId="{2A3C53E0-902A-EA4F-8382-B74771C64AD9}" type="pres">
      <dgm:prSet presAssocID="{53A3BBCC-C239-7C47-B660-47268A1CE1E8}" presName="accent_1" presStyleCnt="0"/>
      <dgm:spPr/>
    </dgm:pt>
    <dgm:pt modelId="{39AA197A-672D-9747-85BB-50C8BF32A393}" type="pres">
      <dgm:prSet presAssocID="{53A3BBCC-C239-7C47-B660-47268A1CE1E8}" presName="accentRepeatNode" presStyleLbl="solidFgAcc1" presStyleIdx="0" presStyleCnt="4"/>
      <dgm:spPr/>
    </dgm:pt>
    <dgm:pt modelId="{4ECD2E77-A3E5-1241-AC90-6A8B4F58B434}" type="pres">
      <dgm:prSet presAssocID="{649F2E36-427D-D94A-9162-4ED9402AF83B}" presName="text_2" presStyleLbl="node1" presStyleIdx="1" presStyleCnt="4">
        <dgm:presLayoutVars>
          <dgm:bulletEnabled val="1"/>
        </dgm:presLayoutVars>
      </dgm:prSet>
      <dgm:spPr/>
    </dgm:pt>
    <dgm:pt modelId="{AC05DF83-4D4C-1042-91B0-9FDF8253BE05}" type="pres">
      <dgm:prSet presAssocID="{649F2E36-427D-D94A-9162-4ED9402AF83B}" presName="accent_2" presStyleCnt="0"/>
      <dgm:spPr/>
    </dgm:pt>
    <dgm:pt modelId="{972175DE-46BC-1B42-A2C1-BD3F1BA7498A}" type="pres">
      <dgm:prSet presAssocID="{649F2E36-427D-D94A-9162-4ED9402AF83B}" presName="accentRepeatNode" presStyleLbl="solidFgAcc1" presStyleIdx="1" presStyleCnt="4"/>
      <dgm:spPr/>
    </dgm:pt>
    <dgm:pt modelId="{EEE6D9CC-89D4-984E-9DC6-FEA763CC9BD3}" type="pres">
      <dgm:prSet presAssocID="{CE27F422-1127-294F-9524-DFCDE9CC4A72}" presName="text_3" presStyleLbl="node1" presStyleIdx="2" presStyleCnt="4">
        <dgm:presLayoutVars>
          <dgm:bulletEnabled val="1"/>
        </dgm:presLayoutVars>
      </dgm:prSet>
      <dgm:spPr/>
    </dgm:pt>
    <dgm:pt modelId="{BC3E4E46-EC34-D540-87C2-E061A7EEF151}" type="pres">
      <dgm:prSet presAssocID="{CE27F422-1127-294F-9524-DFCDE9CC4A72}" presName="accent_3" presStyleCnt="0"/>
      <dgm:spPr/>
    </dgm:pt>
    <dgm:pt modelId="{160C62CA-94DA-794A-B9EA-EDA3D618E74F}" type="pres">
      <dgm:prSet presAssocID="{CE27F422-1127-294F-9524-DFCDE9CC4A72}" presName="accentRepeatNode" presStyleLbl="solidFgAcc1" presStyleIdx="2" presStyleCnt="4"/>
      <dgm:spPr/>
    </dgm:pt>
    <dgm:pt modelId="{26A38D62-B78F-1646-B587-A60EA708AC6E}" type="pres">
      <dgm:prSet presAssocID="{387C6F5F-EF72-9240-BC37-3E106A3EFD95}" presName="text_4" presStyleLbl="node1" presStyleIdx="3" presStyleCnt="4">
        <dgm:presLayoutVars>
          <dgm:bulletEnabled val="1"/>
        </dgm:presLayoutVars>
      </dgm:prSet>
      <dgm:spPr/>
    </dgm:pt>
    <dgm:pt modelId="{F3E9E64E-8D5A-3F4C-90E3-59A13F49E360}" type="pres">
      <dgm:prSet presAssocID="{387C6F5F-EF72-9240-BC37-3E106A3EFD95}" presName="accent_4" presStyleCnt="0"/>
      <dgm:spPr/>
    </dgm:pt>
    <dgm:pt modelId="{644C75E4-1DC9-4E40-B3F7-D91B7AF48D73}" type="pres">
      <dgm:prSet presAssocID="{387C6F5F-EF72-9240-BC37-3E106A3EFD95}" presName="accentRepeatNode" presStyleLbl="solidFgAcc1" presStyleIdx="3" presStyleCnt="4"/>
      <dgm:spPr/>
    </dgm:pt>
  </dgm:ptLst>
  <dgm:cxnLst>
    <dgm:cxn modelId="{AB28E100-3C9E-E34E-9B52-FDFD48B9CC3B}" type="presOf" srcId="{53A3BBCC-C239-7C47-B660-47268A1CE1E8}" destId="{A9A68BAD-4904-7542-9E1A-B854EBEE1C70}" srcOrd="0" destOrd="0" presId="urn:microsoft.com/office/officeart/2008/layout/VerticalCurvedList"/>
    <dgm:cxn modelId="{89935307-ABB9-9C4E-8782-E3A053B7F473}" srcId="{618FA4F2-B30A-8340-86FF-32126ECE8550}" destId="{387C6F5F-EF72-9240-BC37-3E106A3EFD95}" srcOrd="3" destOrd="0" parTransId="{AB2E0E70-5701-1341-B722-22B5C01B6580}" sibTransId="{2A4B998D-3A30-2144-8D80-C68E5888FB12}"/>
    <dgm:cxn modelId="{C4E6410E-710F-F746-94B3-17A470BDFA69}" type="presOf" srcId="{649F2E36-427D-D94A-9162-4ED9402AF83B}" destId="{4ECD2E77-A3E5-1241-AC90-6A8B4F58B434}" srcOrd="0" destOrd="0" presId="urn:microsoft.com/office/officeart/2008/layout/VerticalCurvedList"/>
    <dgm:cxn modelId="{44EB4E12-016A-314B-A757-E4011818C95B}" srcId="{618FA4F2-B30A-8340-86FF-32126ECE8550}" destId="{53A3BBCC-C239-7C47-B660-47268A1CE1E8}" srcOrd="0" destOrd="0" parTransId="{5F16C46C-B714-2C47-8ECB-528F449BE4A0}" sibTransId="{A1922CE5-6BAC-164A-8B75-73B0CD63C9E1}"/>
    <dgm:cxn modelId="{45BD4367-7DB7-244F-A8F1-304CAB9474F1}" type="presOf" srcId="{A1922CE5-6BAC-164A-8B75-73B0CD63C9E1}" destId="{AF612CBB-F9F8-8747-BD46-FDF14228763B}" srcOrd="0" destOrd="0" presId="urn:microsoft.com/office/officeart/2008/layout/VerticalCurvedList"/>
    <dgm:cxn modelId="{EDCF336D-9342-1741-8735-D10F940EC400}" type="presOf" srcId="{618FA4F2-B30A-8340-86FF-32126ECE8550}" destId="{9E082354-1DBA-7048-967E-9405D60C11EE}" srcOrd="0" destOrd="0" presId="urn:microsoft.com/office/officeart/2008/layout/VerticalCurvedList"/>
    <dgm:cxn modelId="{112D147C-6FD3-F641-A721-02876F51C8D3}" type="presOf" srcId="{CE27F422-1127-294F-9524-DFCDE9CC4A72}" destId="{EEE6D9CC-89D4-984E-9DC6-FEA763CC9BD3}" srcOrd="0" destOrd="0" presId="urn:microsoft.com/office/officeart/2008/layout/VerticalCurvedList"/>
    <dgm:cxn modelId="{9806C481-3EE9-1E4B-BBD9-F021EE186995}" srcId="{618FA4F2-B30A-8340-86FF-32126ECE8550}" destId="{649F2E36-427D-D94A-9162-4ED9402AF83B}" srcOrd="1" destOrd="0" parTransId="{77173F5C-E966-F146-B75A-8C8A01C2F19A}" sibTransId="{B6BBFDD0-A7F7-9946-A3B8-44A41B1B6F87}"/>
    <dgm:cxn modelId="{04411AA7-F4CC-F944-8704-CA8CA7399C5D}" srcId="{618FA4F2-B30A-8340-86FF-32126ECE8550}" destId="{CE27F422-1127-294F-9524-DFCDE9CC4A72}" srcOrd="2" destOrd="0" parTransId="{4B16AB9C-5E34-2E44-ADAB-DADF9EAB5D5D}" sibTransId="{5348B58C-1FC1-9947-84CF-C90FDBEC805D}"/>
    <dgm:cxn modelId="{31E382E7-6FFB-5B4B-9E7C-E8749AD304EC}" type="presOf" srcId="{387C6F5F-EF72-9240-BC37-3E106A3EFD95}" destId="{26A38D62-B78F-1646-B587-A60EA708AC6E}" srcOrd="0" destOrd="0" presId="urn:microsoft.com/office/officeart/2008/layout/VerticalCurvedList"/>
    <dgm:cxn modelId="{3C15E1B5-46E6-ED45-879E-BC7F8ED75995}" type="presParOf" srcId="{9E082354-1DBA-7048-967E-9405D60C11EE}" destId="{EBCC00DA-1977-A249-9B1A-93B5ACBF55CC}" srcOrd="0" destOrd="0" presId="urn:microsoft.com/office/officeart/2008/layout/VerticalCurvedList"/>
    <dgm:cxn modelId="{C2DDF501-5D4F-5646-939B-29BDCF6A438F}" type="presParOf" srcId="{EBCC00DA-1977-A249-9B1A-93B5ACBF55CC}" destId="{B590A870-9C0D-724F-987C-C08266C0D84E}" srcOrd="0" destOrd="0" presId="urn:microsoft.com/office/officeart/2008/layout/VerticalCurvedList"/>
    <dgm:cxn modelId="{3D8AA118-CC92-1744-879D-F2835E5CADE4}" type="presParOf" srcId="{B590A870-9C0D-724F-987C-C08266C0D84E}" destId="{AB3CF29A-A20E-8B43-B2FB-CAEDBA515A90}" srcOrd="0" destOrd="0" presId="urn:microsoft.com/office/officeart/2008/layout/VerticalCurvedList"/>
    <dgm:cxn modelId="{128FFF0D-EBFF-AE41-B7B8-9C305E86A99E}" type="presParOf" srcId="{B590A870-9C0D-724F-987C-C08266C0D84E}" destId="{AF612CBB-F9F8-8747-BD46-FDF14228763B}" srcOrd="1" destOrd="0" presId="urn:microsoft.com/office/officeart/2008/layout/VerticalCurvedList"/>
    <dgm:cxn modelId="{8F023674-F41A-1243-9195-7E94065A94B3}" type="presParOf" srcId="{B590A870-9C0D-724F-987C-C08266C0D84E}" destId="{C759F7C8-0ECF-BD49-9728-412204BAD59B}" srcOrd="2" destOrd="0" presId="urn:microsoft.com/office/officeart/2008/layout/VerticalCurvedList"/>
    <dgm:cxn modelId="{7836C760-CEBF-DC46-BD5D-A57E4DBFCA33}" type="presParOf" srcId="{B590A870-9C0D-724F-987C-C08266C0D84E}" destId="{7C343EA9-3B12-7243-B004-462CEE9CF5BE}" srcOrd="3" destOrd="0" presId="urn:microsoft.com/office/officeart/2008/layout/VerticalCurvedList"/>
    <dgm:cxn modelId="{3E848936-A30A-9347-81CA-007B43A9B864}" type="presParOf" srcId="{EBCC00DA-1977-A249-9B1A-93B5ACBF55CC}" destId="{A9A68BAD-4904-7542-9E1A-B854EBEE1C70}" srcOrd="1" destOrd="0" presId="urn:microsoft.com/office/officeart/2008/layout/VerticalCurvedList"/>
    <dgm:cxn modelId="{8A2CBB41-8F92-8240-B9C6-CCF59A4F07E9}" type="presParOf" srcId="{EBCC00DA-1977-A249-9B1A-93B5ACBF55CC}" destId="{2A3C53E0-902A-EA4F-8382-B74771C64AD9}" srcOrd="2" destOrd="0" presId="urn:microsoft.com/office/officeart/2008/layout/VerticalCurvedList"/>
    <dgm:cxn modelId="{AFEAB8D6-BCA5-194A-8F47-04414E65E84C}" type="presParOf" srcId="{2A3C53E0-902A-EA4F-8382-B74771C64AD9}" destId="{39AA197A-672D-9747-85BB-50C8BF32A393}" srcOrd="0" destOrd="0" presId="urn:microsoft.com/office/officeart/2008/layout/VerticalCurvedList"/>
    <dgm:cxn modelId="{FEBFCD63-55AF-374D-8F78-C9F6D8EF19B4}" type="presParOf" srcId="{EBCC00DA-1977-A249-9B1A-93B5ACBF55CC}" destId="{4ECD2E77-A3E5-1241-AC90-6A8B4F58B434}" srcOrd="3" destOrd="0" presId="urn:microsoft.com/office/officeart/2008/layout/VerticalCurvedList"/>
    <dgm:cxn modelId="{175A41F2-03BE-D546-B341-D81074D46607}" type="presParOf" srcId="{EBCC00DA-1977-A249-9B1A-93B5ACBF55CC}" destId="{AC05DF83-4D4C-1042-91B0-9FDF8253BE05}" srcOrd="4" destOrd="0" presId="urn:microsoft.com/office/officeart/2008/layout/VerticalCurvedList"/>
    <dgm:cxn modelId="{74F7F1B1-3A13-9A4A-8C8E-C25943D102B3}" type="presParOf" srcId="{AC05DF83-4D4C-1042-91B0-9FDF8253BE05}" destId="{972175DE-46BC-1B42-A2C1-BD3F1BA7498A}" srcOrd="0" destOrd="0" presId="urn:microsoft.com/office/officeart/2008/layout/VerticalCurvedList"/>
    <dgm:cxn modelId="{63CAECA5-3B0E-7741-B5C1-1C507A93C00A}" type="presParOf" srcId="{EBCC00DA-1977-A249-9B1A-93B5ACBF55CC}" destId="{EEE6D9CC-89D4-984E-9DC6-FEA763CC9BD3}" srcOrd="5" destOrd="0" presId="urn:microsoft.com/office/officeart/2008/layout/VerticalCurvedList"/>
    <dgm:cxn modelId="{345E5493-15C4-4F4F-BC62-DD65AD699ADC}" type="presParOf" srcId="{EBCC00DA-1977-A249-9B1A-93B5ACBF55CC}" destId="{BC3E4E46-EC34-D540-87C2-E061A7EEF151}" srcOrd="6" destOrd="0" presId="urn:microsoft.com/office/officeart/2008/layout/VerticalCurvedList"/>
    <dgm:cxn modelId="{DE669403-BC18-A448-AAF1-288B67B4A4CD}" type="presParOf" srcId="{BC3E4E46-EC34-D540-87C2-E061A7EEF151}" destId="{160C62CA-94DA-794A-B9EA-EDA3D618E74F}" srcOrd="0" destOrd="0" presId="urn:microsoft.com/office/officeart/2008/layout/VerticalCurvedList"/>
    <dgm:cxn modelId="{75E10C65-F1EE-6E46-A450-B1A9BFC8D627}" type="presParOf" srcId="{EBCC00DA-1977-A249-9B1A-93B5ACBF55CC}" destId="{26A38D62-B78F-1646-B587-A60EA708AC6E}" srcOrd="7" destOrd="0" presId="urn:microsoft.com/office/officeart/2008/layout/VerticalCurvedList"/>
    <dgm:cxn modelId="{F490C30B-22F6-F644-AB3B-0465F8EC0512}" type="presParOf" srcId="{EBCC00DA-1977-A249-9B1A-93B5ACBF55CC}" destId="{F3E9E64E-8D5A-3F4C-90E3-59A13F49E360}" srcOrd="8" destOrd="0" presId="urn:microsoft.com/office/officeart/2008/layout/VerticalCurvedList"/>
    <dgm:cxn modelId="{F84BBF3F-10D3-504D-A713-733ABC301C8E}" type="presParOf" srcId="{F3E9E64E-8D5A-3F4C-90E3-59A13F49E360}" destId="{644C75E4-1DC9-4E40-B3F7-D91B7AF48D73}"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8038FE2-B9AE-A644-A9D9-A7848DA7FCC1}" type="doc">
      <dgm:prSet loTypeId="urn:microsoft.com/office/officeart/2005/8/layout/hList3" loCatId="" qsTypeId="urn:microsoft.com/office/officeart/2005/8/quickstyle/simple1" qsCatId="simple" csTypeId="urn:microsoft.com/office/officeart/2005/8/colors/accent2_1" csCatId="accent2" phldr="1"/>
      <dgm:spPr/>
      <dgm:t>
        <a:bodyPr/>
        <a:lstStyle/>
        <a:p>
          <a:endParaRPr lang="en-US"/>
        </a:p>
      </dgm:t>
    </dgm:pt>
    <dgm:pt modelId="{18C8C218-B09D-7345-8E1C-6C468BDF1569}">
      <dgm:prSet phldrT="[Text]"/>
      <dgm:spPr/>
      <dgm:t>
        <a:bodyPr/>
        <a:lstStyle/>
        <a:p>
          <a:r>
            <a:rPr lang="en-US"/>
            <a:t>Code of Conduct</a:t>
          </a:r>
        </a:p>
      </dgm:t>
    </dgm:pt>
    <dgm:pt modelId="{492EB74B-7CC0-CD48-AFA1-352E1E51C565}" type="parTrans" cxnId="{3AE94EA5-4F6B-0047-8F07-38AEFC9AB5AA}">
      <dgm:prSet/>
      <dgm:spPr/>
      <dgm:t>
        <a:bodyPr/>
        <a:lstStyle/>
        <a:p>
          <a:endParaRPr lang="en-US"/>
        </a:p>
      </dgm:t>
    </dgm:pt>
    <dgm:pt modelId="{E71AFF76-CE1A-7840-9A8A-90B1C68B3866}" type="sibTrans" cxnId="{3AE94EA5-4F6B-0047-8F07-38AEFC9AB5AA}">
      <dgm:prSet/>
      <dgm:spPr/>
      <dgm:t>
        <a:bodyPr/>
        <a:lstStyle/>
        <a:p>
          <a:endParaRPr lang="en-US"/>
        </a:p>
      </dgm:t>
    </dgm:pt>
    <dgm:pt modelId="{5EF7815D-A64D-2A46-857E-088C86FB8776}">
      <dgm:prSet phldrT="[Text]"/>
      <dgm:spPr/>
      <dgm:t>
        <a:bodyPr/>
        <a:lstStyle/>
        <a:p>
          <a:r>
            <a:rPr lang="en-US"/>
            <a:t>Do not fabricate</a:t>
          </a:r>
        </a:p>
      </dgm:t>
    </dgm:pt>
    <dgm:pt modelId="{BE7DC9A2-09F9-574B-8AE2-456C1D82777C}" type="parTrans" cxnId="{18E468F5-9566-3245-9013-6989CE923288}">
      <dgm:prSet/>
      <dgm:spPr/>
      <dgm:t>
        <a:bodyPr/>
        <a:lstStyle/>
        <a:p>
          <a:endParaRPr lang="en-US"/>
        </a:p>
      </dgm:t>
    </dgm:pt>
    <dgm:pt modelId="{EA6C986B-B200-264F-8A81-A2D2E83FBC56}" type="sibTrans" cxnId="{18E468F5-9566-3245-9013-6989CE923288}">
      <dgm:prSet/>
      <dgm:spPr/>
      <dgm:t>
        <a:bodyPr/>
        <a:lstStyle/>
        <a:p>
          <a:endParaRPr lang="en-US"/>
        </a:p>
      </dgm:t>
    </dgm:pt>
    <dgm:pt modelId="{F71BDC95-A925-C746-9105-39A27DC0C7BF}">
      <dgm:prSet phldrT="[Text]"/>
      <dgm:spPr/>
      <dgm:t>
        <a:bodyPr/>
        <a:lstStyle/>
        <a:p>
          <a:r>
            <a:rPr lang="en-US"/>
            <a:t>Do not falsify</a:t>
          </a:r>
        </a:p>
      </dgm:t>
    </dgm:pt>
    <dgm:pt modelId="{A3BD9E37-8335-C642-9E39-255CC942A6E6}" type="parTrans" cxnId="{EC798106-CFE1-8642-80F4-0D37B45E15EE}">
      <dgm:prSet/>
      <dgm:spPr/>
      <dgm:t>
        <a:bodyPr/>
        <a:lstStyle/>
        <a:p>
          <a:endParaRPr lang="en-US"/>
        </a:p>
      </dgm:t>
    </dgm:pt>
    <dgm:pt modelId="{2A1CC9B6-86BA-1143-99DD-D2E4A4966EF9}" type="sibTrans" cxnId="{EC798106-CFE1-8642-80F4-0D37B45E15EE}">
      <dgm:prSet/>
      <dgm:spPr/>
      <dgm:t>
        <a:bodyPr/>
        <a:lstStyle/>
        <a:p>
          <a:endParaRPr lang="en-US"/>
        </a:p>
      </dgm:t>
    </dgm:pt>
    <dgm:pt modelId="{D0E04CE6-E3C4-9B4D-BA42-5F2B1D026FF3}">
      <dgm:prSet phldrT="[Text]"/>
      <dgm:spPr/>
      <dgm:t>
        <a:bodyPr/>
        <a:lstStyle/>
        <a:p>
          <a:r>
            <a:rPr lang="en-US"/>
            <a:t>Do not plagiarize</a:t>
          </a:r>
        </a:p>
      </dgm:t>
    </dgm:pt>
    <dgm:pt modelId="{9ADB9A7C-4200-9B47-8385-2B8D54DAC03B}" type="parTrans" cxnId="{07DB9E83-2135-A842-B42D-6559BB5CB763}">
      <dgm:prSet/>
      <dgm:spPr/>
      <dgm:t>
        <a:bodyPr/>
        <a:lstStyle/>
        <a:p>
          <a:endParaRPr lang="en-US"/>
        </a:p>
      </dgm:t>
    </dgm:pt>
    <dgm:pt modelId="{273F654C-C9EC-7F4B-8EDC-2F50A9990C55}" type="sibTrans" cxnId="{07DB9E83-2135-A842-B42D-6559BB5CB763}">
      <dgm:prSet/>
      <dgm:spPr/>
      <dgm:t>
        <a:bodyPr/>
        <a:lstStyle/>
        <a:p>
          <a:endParaRPr lang="en-US"/>
        </a:p>
      </dgm:t>
    </dgm:pt>
    <dgm:pt modelId="{395C2248-44E2-2E43-A652-65CCADE55C3B}" type="pres">
      <dgm:prSet presAssocID="{18038FE2-B9AE-A644-A9D9-A7848DA7FCC1}" presName="composite" presStyleCnt="0">
        <dgm:presLayoutVars>
          <dgm:chMax val="1"/>
          <dgm:dir/>
          <dgm:resizeHandles val="exact"/>
        </dgm:presLayoutVars>
      </dgm:prSet>
      <dgm:spPr/>
    </dgm:pt>
    <dgm:pt modelId="{4C052B93-ED6D-6E45-940C-6981F364E51A}" type="pres">
      <dgm:prSet presAssocID="{18C8C218-B09D-7345-8E1C-6C468BDF1569}" presName="roof" presStyleLbl="dkBgShp" presStyleIdx="0" presStyleCnt="2" custLinFactNeighborX="-661" custLinFactNeighborY="1511"/>
      <dgm:spPr/>
    </dgm:pt>
    <dgm:pt modelId="{C2B9D577-24F0-2647-BF16-33133851D82E}" type="pres">
      <dgm:prSet presAssocID="{18C8C218-B09D-7345-8E1C-6C468BDF1569}" presName="pillars" presStyleCnt="0"/>
      <dgm:spPr/>
    </dgm:pt>
    <dgm:pt modelId="{D8DBB15E-43AB-4D45-8B68-8EE10B1AA10A}" type="pres">
      <dgm:prSet presAssocID="{18C8C218-B09D-7345-8E1C-6C468BDF1569}" presName="pillar1" presStyleLbl="node1" presStyleIdx="0" presStyleCnt="3">
        <dgm:presLayoutVars>
          <dgm:bulletEnabled val="1"/>
        </dgm:presLayoutVars>
      </dgm:prSet>
      <dgm:spPr/>
    </dgm:pt>
    <dgm:pt modelId="{FA4FBC76-89EA-F545-806D-C3E6F21FAD37}" type="pres">
      <dgm:prSet presAssocID="{F71BDC95-A925-C746-9105-39A27DC0C7BF}" presName="pillarX" presStyleLbl="node1" presStyleIdx="1" presStyleCnt="3">
        <dgm:presLayoutVars>
          <dgm:bulletEnabled val="1"/>
        </dgm:presLayoutVars>
      </dgm:prSet>
      <dgm:spPr/>
    </dgm:pt>
    <dgm:pt modelId="{F7A3A1F8-3EA4-C64D-AF2C-A26F739F2DEF}" type="pres">
      <dgm:prSet presAssocID="{D0E04CE6-E3C4-9B4D-BA42-5F2B1D026FF3}" presName="pillarX" presStyleLbl="node1" presStyleIdx="2" presStyleCnt="3">
        <dgm:presLayoutVars>
          <dgm:bulletEnabled val="1"/>
        </dgm:presLayoutVars>
      </dgm:prSet>
      <dgm:spPr/>
    </dgm:pt>
    <dgm:pt modelId="{29AB22DA-DB99-6845-8AFF-7EA8042AD8EF}" type="pres">
      <dgm:prSet presAssocID="{18C8C218-B09D-7345-8E1C-6C468BDF1569}" presName="base" presStyleLbl="dkBgShp" presStyleIdx="1" presStyleCnt="2"/>
      <dgm:spPr/>
    </dgm:pt>
  </dgm:ptLst>
  <dgm:cxnLst>
    <dgm:cxn modelId="{EC798106-CFE1-8642-80F4-0D37B45E15EE}" srcId="{18C8C218-B09D-7345-8E1C-6C468BDF1569}" destId="{F71BDC95-A925-C746-9105-39A27DC0C7BF}" srcOrd="1" destOrd="0" parTransId="{A3BD9E37-8335-C642-9E39-255CC942A6E6}" sibTransId="{2A1CC9B6-86BA-1143-99DD-D2E4A4966EF9}"/>
    <dgm:cxn modelId="{FF2BFD29-8463-174F-A513-FC32A68D84D7}" type="presOf" srcId="{18C8C218-B09D-7345-8E1C-6C468BDF1569}" destId="{4C052B93-ED6D-6E45-940C-6981F364E51A}" srcOrd="0" destOrd="0" presId="urn:microsoft.com/office/officeart/2005/8/layout/hList3"/>
    <dgm:cxn modelId="{DCB34C2D-00DC-1242-B8E8-B5B321F5EDA5}" type="presOf" srcId="{18038FE2-B9AE-A644-A9D9-A7848DA7FCC1}" destId="{395C2248-44E2-2E43-A652-65CCADE55C3B}" srcOrd="0" destOrd="0" presId="urn:microsoft.com/office/officeart/2005/8/layout/hList3"/>
    <dgm:cxn modelId="{D1F40459-AAF4-8545-A5D9-F77F801EB968}" type="presOf" srcId="{5EF7815D-A64D-2A46-857E-088C86FB8776}" destId="{D8DBB15E-43AB-4D45-8B68-8EE10B1AA10A}" srcOrd="0" destOrd="0" presId="urn:microsoft.com/office/officeart/2005/8/layout/hList3"/>
    <dgm:cxn modelId="{07DB9E83-2135-A842-B42D-6559BB5CB763}" srcId="{18C8C218-B09D-7345-8E1C-6C468BDF1569}" destId="{D0E04CE6-E3C4-9B4D-BA42-5F2B1D026FF3}" srcOrd="2" destOrd="0" parTransId="{9ADB9A7C-4200-9B47-8385-2B8D54DAC03B}" sibTransId="{273F654C-C9EC-7F4B-8EDC-2F50A9990C55}"/>
    <dgm:cxn modelId="{3AE94EA5-4F6B-0047-8F07-38AEFC9AB5AA}" srcId="{18038FE2-B9AE-A644-A9D9-A7848DA7FCC1}" destId="{18C8C218-B09D-7345-8E1C-6C468BDF1569}" srcOrd="0" destOrd="0" parTransId="{492EB74B-7CC0-CD48-AFA1-352E1E51C565}" sibTransId="{E71AFF76-CE1A-7840-9A8A-90B1C68B3866}"/>
    <dgm:cxn modelId="{AEE969A7-EF4E-DB43-A7DE-BB0F51A060E9}" type="presOf" srcId="{D0E04CE6-E3C4-9B4D-BA42-5F2B1D026FF3}" destId="{F7A3A1F8-3EA4-C64D-AF2C-A26F739F2DEF}" srcOrd="0" destOrd="0" presId="urn:microsoft.com/office/officeart/2005/8/layout/hList3"/>
    <dgm:cxn modelId="{AF6DD9DB-432E-E742-BFBD-DFD0D9F31E11}" type="presOf" srcId="{F71BDC95-A925-C746-9105-39A27DC0C7BF}" destId="{FA4FBC76-89EA-F545-806D-C3E6F21FAD37}" srcOrd="0" destOrd="0" presId="urn:microsoft.com/office/officeart/2005/8/layout/hList3"/>
    <dgm:cxn modelId="{18E468F5-9566-3245-9013-6989CE923288}" srcId="{18C8C218-B09D-7345-8E1C-6C468BDF1569}" destId="{5EF7815D-A64D-2A46-857E-088C86FB8776}" srcOrd="0" destOrd="0" parTransId="{BE7DC9A2-09F9-574B-8AE2-456C1D82777C}" sibTransId="{EA6C986B-B200-264F-8A81-A2D2E83FBC56}"/>
    <dgm:cxn modelId="{FC48722E-1D00-A048-971D-1BDA19A487C5}" type="presParOf" srcId="{395C2248-44E2-2E43-A652-65CCADE55C3B}" destId="{4C052B93-ED6D-6E45-940C-6981F364E51A}" srcOrd="0" destOrd="0" presId="urn:microsoft.com/office/officeart/2005/8/layout/hList3"/>
    <dgm:cxn modelId="{989DDAB7-9E19-264D-B284-4AAD45CD7B44}" type="presParOf" srcId="{395C2248-44E2-2E43-A652-65CCADE55C3B}" destId="{C2B9D577-24F0-2647-BF16-33133851D82E}" srcOrd="1" destOrd="0" presId="urn:microsoft.com/office/officeart/2005/8/layout/hList3"/>
    <dgm:cxn modelId="{3A250F2C-F755-9B42-9903-09351868D3EB}" type="presParOf" srcId="{C2B9D577-24F0-2647-BF16-33133851D82E}" destId="{D8DBB15E-43AB-4D45-8B68-8EE10B1AA10A}" srcOrd="0" destOrd="0" presId="urn:microsoft.com/office/officeart/2005/8/layout/hList3"/>
    <dgm:cxn modelId="{0D4BBC90-A321-8C4B-AD7B-F47EAB491F24}" type="presParOf" srcId="{C2B9D577-24F0-2647-BF16-33133851D82E}" destId="{FA4FBC76-89EA-F545-806D-C3E6F21FAD37}" srcOrd="1" destOrd="0" presId="urn:microsoft.com/office/officeart/2005/8/layout/hList3"/>
    <dgm:cxn modelId="{E5FBB9B5-BB97-CF4F-B222-6C0F479D1F4C}" type="presParOf" srcId="{C2B9D577-24F0-2647-BF16-33133851D82E}" destId="{F7A3A1F8-3EA4-C64D-AF2C-A26F739F2DEF}" srcOrd="2" destOrd="0" presId="urn:microsoft.com/office/officeart/2005/8/layout/hList3"/>
    <dgm:cxn modelId="{DD6D244E-CA65-6349-BFEB-A443868C9DDD}" type="presParOf" srcId="{395C2248-44E2-2E43-A652-65CCADE55C3B}" destId="{29AB22DA-DB99-6845-8AFF-7EA8042AD8EF}" srcOrd="2" destOrd="0" presId="urn:microsoft.com/office/officeart/2005/8/layout/h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5F0C33F-7523-D842-BD69-D8AB0F7F1777}" type="doc">
      <dgm:prSet loTypeId="urn:microsoft.com/office/officeart/2005/8/layout/hList1" loCatId="" qsTypeId="urn:microsoft.com/office/officeart/2005/8/quickstyle/simple3" qsCatId="simple" csTypeId="urn:microsoft.com/office/officeart/2005/8/colors/colorful2" csCatId="colorful" phldr="1"/>
      <dgm:spPr/>
      <dgm:t>
        <a:bodyPr/>
        <a:lstStyle/>
        <a:p>
          <a:endParaRPr lang="en-US"/>
        </a:p>
      </dgm:t>
    </dgm:pt>
    <dgm:pt modelId="{61D5E341-F083-BE4E-8E71-C3413BDECE31}">
      <dgm:prSet phldrT="[Text]" custT="1"/>
      <dgm:spPr/>
      <dgm:t>
        <a:bodyPr/>
        <a:lstStyle/>
        <a:p>
          <a:r>
            <a:rPr lang="en-US" sz="2000" b="1"/>
            <a:t>Authors’ responsibilities</a:t>
          </a:r>
        </a:p>
      </dgm:t>
    </dgm:pt>
    <dgm:pt modelId="{DFE213B0-4E2D-F747-8B4E-27C319558B6A}" type="parTrans" cxnId="{FE60D819-0BE0-7C4E-AE29-560ABDD6BED9}">
      <dgm:prSet/>
      <dgm:spPr/>
      <dgm:t>
        <a:bodyPr/>
        <a:lstStyle/>
        <a:p>
          <a:endParaRPr lang="en-US"/>
        </a:p>
      </dgm:t>
    </dgm:pt>
    <dgm:pt modelId="{C7E0C8CD-E11C-6944-A6F3-0CCDFB1ADCE2}" type="sibTrans" cxnId="{FE60D819-0BE0-7C4E-AE29-560ABDD6BED9}">
      <dgm:prSet/>
      <dgm:spPr/>
      <dgm:t>
        <a:bodyPr/>
        <a:lstStyle/>
        <a:p>
          <a:endParaRPr lang="en-US"/>
        </a:p>
      </dgm:t>
    </dgm:pt>
    <dgm:pt modelId="{9258C99C-ECCC-5540-9CBE-27B2BEB9291A}">
      <dgm:prSet phldrT="[Text]" custT="1"/>
      <dgm:spPr/>
      <dgm:t>
        <a:bodyPr/>
        <a:lstStyle/>
        <a:p>
          <a:r>
            <a:rPr lang="en-US" sz="1800"/>
            <a:t>Adhere to reporting standards
Ensure data access and retention
Ensure originality and acknowledgement of sources
No multiple, redundant or concurrent publications
Ensure confidentiality
Authorship of the paper
Acknowledge the use of generative AI and AI-assisted technologies in scientific writing and in figures, images and artwork</a:t>
          </a:r>
        </a:p>
      </dgm:t>
    </dgm:pt>
    <dgm:pt modelId="{A0A6683D-2E1D-A64C-B512-2BA2C7DA558B}" type="parTrans" cxnId="{0449C13F-1533-9240-9EEC-AED6D6928824}">
      <dgm:prSet/>
      <dgm:spPr/>
      <dgm:t>
        <a:bodyPr/>
        <a:lstStyle/>
        <a:p>
          <a:endParaRPr lang="en-US"/>
        </a:p>
      </dgm:t>
    </dgm:pt>
    <dgm:pt modelId="{ABA4FA81-398B-5A4A-BFD9-CDF0AAD4365F}" type="sibTrans" cxnId="{0449C13F-1533-9240-9EEC-AED6D6928824}">
      <dgm:prSet/>
      <dgm:spPr/>
      <dgm:t>
        <a:bodyPr/>
        <a:lstStyle/>
        <a:p>
          <a:endParaRPr lang="en-US"/>
        </a:p>
      </dgm:t>
    </dgm:pt>
    <dgm:pt modelId="{A535A489-5349-C445-989C-0D722F9771C7}" type="pres">
      <dgm:prSet presAssocID="{C5F0C33F-7523-D842-BD69-D8AB0F7F1777}" presName="Name0" presStyleCnt="0">
        <dgm:presLayoutVars>
          <dgm:dir/>
          <dgm:animLvl val="lvl"/>
          <dgm:resizeHandles val="exact"/>
        </dgm:presLayoutVars>
      </dgm:prSet>
      <dgm:spPr/>
    </dgm:pt>
    <dgm:pt modelId="{0D6DB084-FBB3-E545-818A-EF590CBAB112}" type="pres">
      <dgm:prSet presAssocID="{61D5E341-F083-BE4E-8E71-C3413BDECE31}" presName="composite" presStyleCnt="0"/>
      <dgm:spPr/>
    </dgm:pt>
    <dgm:pt modelId="{C69A9D3C-62D2-864E-9F58-2DBD524E9799}" type="pres">
      <dgm:prSet presAssocID="{61D5E341-F083-BE4E-8E71-C3413BDECE31}" presName="parTx" presStyleLbl="alignNode1" presStyleIdx="0" presStyleCnt="1" custScaleY="100000">
        <dgm:presLayoutVars>
          <dgm:chMax val="0"/>
          <dgm:chPref val="0"/>
          <dgm:bulletEnabled val="1"/>
        </dgm:presLayoutVars>
      </dgm:prSet>
      <dgm:spPr/>
    </dgm:pt>
    <dgm:pt modelId="{85A1A1F0-852B-DA41-93FB-64F2C16028F1}" type="pres">
      <dgm:prSet presAssocID="{61D5E341-F083-BE4E-8E71-C3413BDECE31}" presName="desTx" presStyleLbl="alignAccFollowNode1" presStyleIdx="0" presStyleCnt="1">
        <dgm:presLayoutVars>
          <dgm:bulletEnabled val="1"/>
        </dgm:presLayoutVars>
      </dgm:prSet>
      <dgm:spPr/>
    </dgm:pt>
  </dgm:ptLst>
  <dgm:cxnLst>
    <dgm:cxn modelId="{0E4CD406-7A7D-1C4C-A77F-EDF409362BC0}" type="presOf" srcId="{C5F0C33F-7523-D842-BD69-D8AB0F7F1777}" destId="{A535A489-5349-C445-989C-0D722F9771C7}" srcOrd="0" destOrd="0" presId="urn:microsoft.com/office/officeart/2005/8/layout/hList1"/>
    <dgm:cxn modelId="{2741020B-5186-D84C-A0D6-0342913CC395}" type="presOf" srcId="{61D5E341-F083-BE4E-8E71-C3413BDECE31}" destId="{C69A9D3C-62D2-864E-9F58-2DBD524E9799}" srcOrd="0" destOrd="0" presId="urn:microsoft.com/office/officeart/2005/8/layout/hList1"/>
    <dgm:cxn modelId="{FE60D819-0BE0-7C4E-AE29-560ABDD6BED9}" srcId="{C5F0C33F-7523-D842-BD69-D8AB0F7F1777}" destId="{61D5E341-F083-BE4E-8E71-C3413BDECE31}" srcOrd="0" destOrd="0" parTransId="{DFE213B0-4E2D-F747-8B4E-27C319558B6A}" sibTransId="{C7E0C8CD-E11C-6944-A6F3-0CCDFB1ADCE2}"/>
    <dgm:cxn modelId="{941B6424-01B8-4B43-B2BD-6CAC5D1BE044}" type="presOf" srcId="{9258C99C-ECCC-5540-9CBE-27B2BEB9291A}" destId="{85A1A1F0-852B-DA41-93FB-64F2C16028F1}" srcOrd="0" destOrd="0" presId="urn:microsoft.com/office/officeart/2005/8/layout/hList1"/>
    <dgm:cxn modelId="{0449C13F-1533-9240-9EEC-AED6D6928824}" srcId="{61D5E341-F083-BE4E-8E71-C3413BDECE31}" destId="{9258C99C-ECCC-5540-9CBE-27B2BEB9291A}" srcOrd="0" destOrd="0" parTransId="{A0A6683D-2E1D-A64C-B512-2BA2C7DA558B}" sibTransId="{ABA4FA81-398B-5A4A-BFD9-CDF0AAD4365F}"/>
    <dgm:cxn modelId="{86E4D3D1-B68E-2647-966B-8A6C275E1E02}" type="presParOf" srcId="{A535A489-5349-C445-989C-0D722F9771C7}" destId="{0D6DB084-FBB3-E545-818A-EF590CBAB112}" srcOrd="0" destOrd="0" presId="urn:microsoft.com/office/officeart/2005/8/layout/hList1"/>
    <dgm:cxn modelId="{8F9BFC41-5EF5-6D47-B7A5-F5C2FC244F22}" type="presParOf" srcId="{0D6DB084-FBB3-E545-818A-EF590CBAB112}" destId="{C69A9D3C-62D2-864E-9F58-2DBD524E9799}" srcOrd="0" destOrd="0" presId="urn:microsoft.com/office/officeart/2005/8/layout/hList1"/>
    <dgm:cxn modelId="{9B13B438-A7EF-4C42-AED7-0E2A5F1B0629}" type="presParOf" srcId="{0D6DB084-FBB3-E545-818A-EF590CBAB112}" destId="{85A1A1F0-852B-DA41-93FB-64F2C16028F1}"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0FEF4E1-9CF0-E246-9E7E-396FCCD3C498}" type="doc">
      <dgm:prSet loTypeId="urn:microsoft.com/office/officeart/2005/8/layout/hList1" loCatId="" qsTypeId="urn:microsoft.com/office/officeart/2005/8/quickstyle/simple1" qsCatId="simple" csTypeId="urn:microsoft.com/office/officeart/2005/8/colors/accent2_1" csCatId="accent2" phldr="1"/>
      <dgm:spPr/>
      <dgm:t>
        <a:bodyPr/>
        <a:lstStyle/>
        <a:p>
          <a:endParaRPr lang="en-US"/>
        </a:p>
      </dgm:t>
    </dgm:pt>
    <dgm:pt modelId="{BC6E7821-36F2-C842-90B2-8909FAA01A6C}">
      <dgm:prSet phldrT="[Text]"/>
      <dgm:spPr/>
      <dgm:t>
        <a:bodyPr/>
        <a:lstStyle/>
        <a:p>
          <a:r>
            <a:rPr lang="en-US"/>
            <a:t>Collecting</a:t>
          </a:r>
        </a:p>
      </dgm:t>
    </dgm:pt>
    <dgm:pt modelId="{B4A5AF34-3B0D-FE43-BA41-3B770A92A5DF}" type="parTrans" cxnId="{EBFDB094-B837-394F-B248-CADD11A29F7B}">
      <dgm:prSet/>
      <dgm:spPr/>
      <dgm:t>
        <a:bodyPr/>
        <a:lstStyle/>
        <a:p>
          <a:endParaRPr lang="en-US"/>
        </a:p>
      </dgm:t>
    </dgm:pt>
    <dgm:pt modelId="{510E4D17-BD47-6743-967D-603B09B3E651}" type="sibTrans" cxnId="{EBFDB094-B837-394F-B248-CADD11A29F7B}">
      <dgm:prSet/>
      <dgm:spPr/>
      <dgm:t>
        <a:bodyPr/>
        <a:lstStyle/>
        <a:p>
          <a:endParaRPr lang="en-US"/>
        </a:p>
      </dgm:t>
    </dgm:pt>
    <dgm:pt modelId="{8370EA49-F6FE-DB4A-8CD5-455C084640AD}">
      <dgm:prSet phldrT="[Text]"/>
      <dgm:spPr/>
      <dgm:t>
        <a:bodyPr/>
        <a:lstStyle/>
        <a:p>
          <a:r>
            <a:rPr lang="en-US"/>
            <a:t>A process of gathering and measuring information on variables of interest, in a systematic way to answer a stated research question, test hypotheses, and evaluate outcomes.</a:t>
          </a:r>
        </a:p>
      </dgm:t>
    </dgm:pt>
    <dgm:pt modelId="{B5240321-51A1-664C-AA14-7C6DB3BF6AD6}" type="parTrans" cxnId="{8195949E-47FE-1F41-B8C3-FAE585A47D32}">
      <dgm:prSet/>
      <dgm:spPr/>
      <dgm:t>
        <a:bodyPr/>
        <a:lstStyle/>
        <a:p>
          <a:endParaRPr lang="en-US"/>
        </a:p>
      </dgm:t>
    </dgm:pt>
    <dgm:pt modelId="{B45E02D9-410F-9046-9007-B4467CDBF61D}" type="sibTrans" cxnId="{8195949E-47FE-1F41-B8C3-FAE585A47D32}">
      <dgm:prSet/>
      <dgm:spPr/>
      <dgm:t>
        <a:bodyPr/>
        <a:lstStyle/>
        <a:p>
          <a:endParaRPr lang="en-US"/>
        </a:p>
      </dgm:t>
    </dgm:pt>
    <dgm:pt modelId="{E20C2D0D-72D6-E044-8868-AA2E48A9BE7F}">
      <dgm:prSet phldrT="[Text]"/>
      <dgm:spPr/>
      <dgm:t>
        <a:bodyPr/>
        <a:lstStyle/>
        <a:p>
          <a:r>
            <a:rPr lang="en-US"/>
            <a:t>Analyzing</a:t>
          </a:r>
        </a:p>
      </dgm:t>
    </dgm:pt>
    <dgm:pt modelId="{EE9380F1-55B8-8242-80B1-C9665B5462D7}" type="parTrans" cxnId="{F16B69A6-C7C5-1D4A-BCA1-27E8095094C7}">
      <dgm:prSet/>
      <dgm:spPr/>
      <dgm:t>
        <a:bodyPr/>
        <a:lstStyle/>
        <a:p>
          <a:endParaRPr lang="en-US"/>
        </a:p>
      </dgm:t>
    </dgm:pt>
    <dgm:pt modelId="{2F3B7FA6-BC17-AA4E-8491-6F7988657202}" type="sibTrans" cxnId="{F16B69A6-C7C5-1D4A-BCA1-27E8095094C7}">
      <dgm:prSet/>
      <dgm:spPr/>
      <dgm:t>
        <a:bodyPr/>
        <a:lstStyle/>
        <a:p>
          <a:endParaRPr lang="en-US"/>
        </a:p>
      </dgm:t>
    </dgm:pt>
    <dgm:pt modelId="{6051AC84-B0D1-1246-A1D8-22DAE060C145}">
      <dgm:prSet phldrT="[Text]"/>
      <dgm:spPr/>
      <dgm:t>
        <a:bodyPr/>
        <a:lstStyle/>
        <a:p>
          <a:r>
            <a:rPr lang="en-US"/>
            <a:t>A process of systematically applying statistical and/or logical techniques to describe and illustrate, condense and recap, and evaluate data.</a:t>
          </a:r>
        </a:p>
      </dgm:t>
    </dgm:pt>
    <dgm:pt modelId="{8A96C8D0-D98B-B743-BF3D-07C9A9DC9C55}" type="parTrans" cxnId="{CBBED16C-9E9D-8649-95C6-3FAD893693DF}">
      <dgm:prSet/>
      <dgm:spPr/>
      <dgm:t>
        <a:bodyPr/>
        <a:lstStyle/>
        <a:p>
          <a:endParaRPr lang="en-US"/>
        </a:p>
      </dgm:t>
    </dgm:pt>
    <dgm:pt modelId="{CCFF8522-2F8F-604B-A85C-D262BEA0920D}" type="sibTrans" cxnId="{CBBED16C-9E9D-8649-95C6-3FAD893693DF}">
      <dgm:prSet/>
      <dgm:spPr/>
      <dgm:t>
        <a:bodyPr/>
        <a:lstStyle/>
        <a:p>
          <a:endParaRPr lang="en-US"/>
        </a:p>
      </dgm:t>
    </dgm:pt>
    <dgm:pt modelId="{3E4C458A-EF8A-4042-ABF6-6F2BE48A4DFF}">
      <dgm:prSet phldrT="[Text]"/>
      <dgm:spPr/>
      <dgm:t>
        <a:bodyPr/>
        <a:lstStyle/>
        <a:p>
          <a:r>
            <a:rPr lang="en-US"/>
            <a:t>Presenting</a:t>
          </a:r>
        </a:p>
      </dgm:t>
    </dgm:pt>
    <dgm:pt modelId="{985284EB-A804-1D48-BFC1-A07F13EAB125}" type="parTrans" cxnId="{14DC04EB-7DE0-AA4A-8139-0A191E946BAA}">
      <dgm:prSet/>
      <dgm:spPr/>
      <dgm:t>
        <a:bodyPr/>
        <a:lstStyle/>
        <a:p>
          <a:endParaRPr lang="en-US"/>
        </a:p>
      </dgm:t>
    </dgm:pt>
    <dgm:pt modelId="{6FF7AE4B-0478-B247-9F42-6C3A44C39ABE}" type="sibTrans" cxnId="{14DC04EB-7DE0-AA4A-8139-0A191E946BAA}">
      <dgm:prSet/>
      <dgm:spPr/>
      <dgm:t>
        <a:bodyPr/>
        <a:lstStyle/>
        <a:p>
          <a:endParaRPr lang="en-US"/>
        </a:p>
      </dgm:t>
    </dgm:pt>
    <dgm:pt modelId="{925B1701-36BB-8C48-88A6-8354FDFCC6AF}">
      <dgm:prSet/>
      <dgm:spPr/>
      <dgm:t>
        <a:bodyPr/>
        <a:lstStyle/>
        <a:p>
          <a:r>
            <a:rPr lang="en-US">
              <a:latin typeface="Gill Sans MT"/>
              <a:cs typeface="Arial"/>
            </a:rPr>
            <a:t>Stand-alone</a:t>
          </a:r>
          <a:endParaRPr lang="en-US">
            <a:latin typeface="Gill Sans MT"/>
          </a:endParaRPr>
        </a:p>
      </dgm:t>
    </dgm:pt>
    <dgm:pt modelId="{EBD16348-24C5-8C4F-A9D0-96B48889AD9C}" type="parTrans" cxnId="{070FA318-712D-3A49-B13A-5C9437BF7C38}">
      <dgm:prSet/>
      <dgm:spPr/>
      <dgm:t>
        <a:bodyPr/>
        <a:lstStyle/>
        <a:p>
          <a:endParaRPr lang="en-US"/>
        </a:p>
      </dgm:t>
    </dgm:pt>
    <dgm:pt modelId="{50D6C5A3-16A2-AC4D-9B90-6AD2BE1B9215}" type="sibTrans" cxnId="{070FA318-712D-3A49-B13A-5C9437BF7C38}">
      <dgm:prSet/>
      <dgm:spPr/>
      <dgm:t>
        <a:bodyPr/>
        <a:lstStyle/>
        <a:p>
          <a:endParaRPr lang="en-US"/>
        </a:p>
      </dgm:t>
    </dgm:pt>
    <dgm:pt modelId="{40A8743D-1475-3648-959F-3BD31A7498AE}">
      <dgm:prSet/>
      <dgm:spPr/>
      <dgm:t>
        <a:bodyPr/>
        <a:lstStyle/>
        <a:p>
          <a:r>
            <a:rPr lang="en-US">
              <a:latin typeface="Gill Sans MT"/>
              <a:cs typeface="Arial"/>
            </a:rPr>
            <a:t>Professional</a:t>
          </a:r>
          <a:endParaRPr lang="en-US">
            <a:latin typeface="Gill Sans MT"/>
          </a:endParaRPr>
        </a:p>
      </dgm:t>
    </dgm:pt>
    <dgm:pt modelId="{5E6880C1-826B-1E41-8C85-16F54AE7BB39}" type="parTrans" cxnId="{C34C005E-8115-C544-B461-EA51A5BEB4B4}">
      <dgm:prSet/>
      <dgm:spPr/>
      <dgm:t>
        <a:bodyPr/>
        <a:lstStyle/>
        <a:p>
          <a:endParaRPr lang="en-US"/>
        </a:p>
      </dgm:t>
    </dgm:pt>
    <dgm:pt modelId="{57046740-78E2-C640-B05D-E63EDEAB266B}" type="sibTrans" cxnId="{C34C005E-8115-C544-B461-EA51A5BEB4B4}">
      <dgm:prSet/>
      <dgm:spPr/>
      <dgm:t>
        <a:bodyPr/>
        <a:lstStyle/>
        <a:p>
          <a:endParaRPr lang="en-US"/>
        </a:p>
      </dgm:t>
    </dgm:pt>
    <dgm:pt modelId="{14DD94CC-29BE-CA43-B8B4-88CFAF1BFCB0}">
      <dgm:prSet/>
      <dgm:spPr/>
      <dgm:t>
        <a:bodyPr/>
        <a:lstStyle/>
        <a:p>
          <a:r>
            <a:rPr lang="en-US">
              <a:latin typeface="Gill Sans MT"/>
              <a:cs typeface="Arial"/>
            </a:rPr>
            <a:t>Strong captions</a:t>
          </a:r>
          <a:endParaRPr lang="en-US"/>
        </a:p>
      </dgm:t>
    </dgm:pt>
    <dgm:pt modelId="{C9660AC1-A0DE-D846-811E-EE472CB9A79A}" type="parTrans" cxnId="{CE8A6418-2BEB-AF41-8E4D-D8E49D394F08}">
      <dgm:prSet/>
      <dgm:spPr/>
      <dgm:t>
        <a:bodyPr/>
        <a:lstStyle/>
        <a:p>
          <a:endParaRPr lang="en-US"/>
        </a:p>
      </dgm:t>
    </dgm:pt>
    <dgm:pt modelId="{5731D2EF-66ED-5544-AC47-A407C8A4FF37}" type="sibTrans" cxnId="{CE8A6418-2BEB-AF41-8E4D-D8E49D394F08}">
      <dgm:prSet/>
      <dgm:spPr/>
      <dgm:t>
        <a:bodyPr/>
        <a:lstStyle/>
        <a:p>
          <a:endParaRPr lang="en-US"/>
        </a:p>
      </dgm:t>
    </dgm:pt>
    <dgm:pt modelId="{BB0E139D-6EBE-BA4B-8AA7-B661ACBE31C7}">
      <dgm:prSet phldrT="[Text]"/>
      <dgm:spPr/>
      <dgm:t>
        <a:bodyPr/>
        <a:lstStyle/>
        <a:p>
          <a:pPr>
            <a:buChar char="•"/>
          </a:pPr>
          <a:r>
            <a:rPr lang="en-US"/>
            <a:t>A process of comparing two or more data sets with visual aids, e.g., graphs, tables, figures</a:t>
          </a:r>
        </a:p>
      </dgm:t>
    </dgm:pt>
    <dgm:pt modelId="{ABD0E9F1-FDE9-5B4F-8C30-AA9840D9CB33}" type="parTrans" cxnId="{65F12725-00DA-4A40-A6B9-635F10A0B4AC}">
      <dgm:prSet/>
      <dgm:spPr/>
      <dgm:t>
        <a:bodyPr/>
        <a:lstStyle/>
        <a:p>
          <a:endParaRPr lang="en-US"/>
        </a:p>
      </dgm:t>
    </dgm:pt>
    <dgm:pt modelId="{86160D7C-5DDA-A547-9822-94011E0E5135}" type="sibTrans" cxnId="{65F12725-00DA-4A40-A6B9-635F10A0B4AC}">
      <dgm:prSet/>
      <dgm:spPr/>
      <dgm:t>
        <a:bodyPr/>
        <a:lstStyle/>
        <a:p>
          <a:endParaRPr lang="en-US"/>
        </a:p>
      </dgm:t>
    </dgm:pt>
    <dgm:pt modelId="{49902447-C3E3-1C42-9388-AE569BC9AE96}" type="pres">
      <dgm:prSet presAssocID="{70FEF4E1-9CF0-E246-9E7E-396FCCD3C498}" presName="Name0" presStyleCnt="0">
        <dgm:presLayoutVars>
          <dgm:dir/>
          <dgm:animLvl val="lvl"/>
          <dgm:resizeHandles val="exact"/>
        </dgm:presLayoutVars>
      </dgm:prSet>
      <dgm:spPr/>
    </dgm:pt>
    <dgm:pt modelId="{747CE4CF-B1FD-E44B-A8DF-09F0A2F5B279}" type="pres">
      <dgm:prSet presAssocID="{BC6E7821-36F2-C842-90B2-8909FAA01A6C}" presName="composite" presStyleCnt="0"/>
      <dgm:spPr/>
    </dgm:pt>
    <dgm:pt modelId="{A73A1994-7C79-D149-A073-4F866D2EA555}" type="pres">
      <dgm:prSet presAssocID="{BC6E7821-36F2-C842-90B2-8909FAA01A6C}" presName="parTx" presStyleLbl="alignNode1" presStyleIdx="0" presStyleCnt="3">
        <dgm:presLayoutVars>
          <dgm:chMax val="0"/>
          <dgm:chPref val="0"/>
          <dgm:bulletEnabled val="1"/>
        </dgm:presLayoutVars>
      </dgm:prSet>
      <dgm:spPr/>
    </dgm:pt>
    <dgm:pt modelId="{C253AB12-560B-C446-8896-4511B523B728}" type="pres">
      <dgm:prSet presAssocID="{BC6E7821-36F2-C842-90B2-8909FAA01A6C}" presName="desTx" presStyleLbl="alignAccFollowNode1" presStyleIdx="0" presStyleCnt="3">
        <dgm:presLayoutVars>
          <dgm:bulletEnabled val="1"/>
        </dgm:presLayoutVars>
      </dgm:prSet>
      <dgm:spPr/>
    </dgm:pt>
    <dgm:pt modelId="{F6E404F8-7807-8F49-8D62-7A86E0C29B3D}" type="pres">
      <dgm:prSet presAssocID="{510E4D17-BD47-6743-967D-603B09B3E651}" presName="space" presStyleCnt="0"/>
      <dgm:spPr/>
    </dgm:pt>
    <dgm:pt modelId="{3B9642C1-A1B7-3D43-AFFF-C67E9298258B}" type="pres">
      <dgm:prSet presAssocID="{E20C2D0D-72D6-E044-8868-AA2E48A9BE7F}" presName="composite" presStyleCnt="0"/>
      <dgm:spPr/>
    </dgm:pt>
    <dgm:pt modelId="{BF8F04C1-9578-A541-B64E-22E5419F1823}" type="pres">
      <dgm:prSet presAssocID="{E20C2D0D-72D6-E044-8868-AA2E48A9BE7F}" presName="parTx" presStyleLbl="alignNode1" presStyleIdx="1" presStyleCnt="3">
        <dgm:presLayoutVars>
          <dgm:chMax val="0"/>
          <dgm:chPref val="0"/>
          <dgm:bulletEnabled val="1"/>
        </dgm:presLayoutVars>
      </dgm:prSet>
      <dgm:spPr/>
    </dgm:pt>
    <dgm:pt modelId="{3F3BE927-500E-BA46-8120-2337960BE038}" type="pres">
      <dgm:prSet presAssocID="{E20C2D0D-72D6-E044-8868-AA2E48A9BE7F}" presName="desTx" presStyleLbl="alignAccFollowNode1" presStyleIdx="1" presStyleCnt="3">
        <dgm:presLayoutVars>
          <dgm:bulletEnabled val="1"/>
        </dgm:presLayoutVars>
      </dgm:prSet>
      <dgm:spPr/>
    </dgm:pt>
    <dgm:pt modelId="{2070729B-F337-0C48-BDD8-C91B726D0DBF}" type="pres">
      <dgm:prSet presAssocID="{2F3B7FA6-BC17-AA4E-8491-6F7988657202}" presName="space" presStyleCnt="0"/>
      <dgm:spPr/>
    </dgm:pt>
    <dgm:pt modelId="{CB43F4A6-71AA-034A-80C1-6FCD27B66B6B}" type="pres">
      <dgm:prSet presAssocID="{3E4C458A-EF8A-4042-ABF6-6F2BE48A4DFF}" presName="composite" presStyleCnt="0"/>
      <dgm:spPr/>
    </dgm:pt>
    <dgm:pt modelId="{384D9DCF-53A2-E44F-8ED1-9EDB39F9CF8B}" type="pres">
      <dgm:prSet presAssocID="{3E4C458A-EF8A-4042-ABF6-6F2BE48A4DFF}" presName="parTx" presStyleLbl="alignNode1" presStyleIdx="2" presStyleCnt="3">
        <dgm:presLayoutVars>
          <dgm:chMax val="0"/>
          <dgm:chPref val="0"/>
          <dgm:bulletEnabled val="1"/>
        </dgm:presLayoutVars>
      </dgm:prSet>
      <dgm:spPr/>
    </dgm:pt>
    <dgm:pt modelId="{04BFCFFC-A943-0E43-9512-F7DB51FC82E5}" type="pres">
      <dgm:prSet presAssocID="{3E4C458A-EF8A-4042-ABF6-6F2BE48A4DFF}" presName="desTx" presStyleLbl="alignAccFollowNode1" presStyleIdx="2" presStyleCnt="3">
        <dgm:presLayoutVars>
          <dgm:bulletEnabled val="1"/>
        </dgm:presLayoutVars>
      </dgm:prSet>
      <dgm:spPr/>
    </dgm:pt>
  </dgm:ptLst>
  <dgm:cxnLst>
    <dgm:cxn modelId="{CE8A6418-2BEB-AF41-8E4D-D8E49D394F08}" srcId="{BB0E139D-6EBE-BA4B-8AA7-B661ACBE31C7}" destId="{14DD94CC-29BE-CA43-B8B4-88CFAF1BFCB0}" srcOrd="2" destOrd="0" parTransId="{C9660AC1-A0DE-D846-811E-EE472CB9A79A}" sibTransId="{5731D2EF-66ED-5544-AC47-A407C8A4FF37}"/>
    <dgm:cxn modelId="{070FA318-712D-3A49-B13A-5C9437BF7C38}" srcId="{BB0E139D-6EBE-BA4B-8AA7-B661ACBE31C7}" destId="{925B1701-36BB-8C48-88A6-8354FDFCC6AF}" srcOrd="0" destOrd="0" parTransId="{EBD16348-24C5-8C4F-A9D0-96B48889AD9C}" sibTransId="{50D6C5A3-16A2-AC4D-9B90-6AD2BE1B9215}"/>
    <dgm:cxn modelId="{65F12725-00DA-4A40-A6B9-635F10A0B4AC}" srcId="{3E4C458A-EF8A-4042-ABF6-6F2BE48A4DFF}" destId="{BB0E139D-6EBE-BA4B-8AA7-B661ACBE31C7}" srcOrd="0" destOrd="0" parTransId="{ABD0E9F1-FDE9-5B4F-8C30-AA9840D9CB33}" sibTransId="{86160D7C-5DDA-A547-9822-94011E0E5135}"/>
    <dgm:cxn modelId="{07D5E64A-F888-9044-9FEB-178F97D1279E}" type="presOf" srcId="{E20C2D0D-72D6-E044-8868-AA2E48A9BE7F}" destId="{BF8F04C1-9578-A541-B64E-22E5419F1823}" srcOrd="0" destOrd="0" presId="urn:microsoft.com/office/officeart/2005/8/layout/hList1"/>
    <dgm:cxn modelId="{1449815B-DB94-9C48-BEC1-B411FFEF39D4}" type="presOf" srcId="{3E4C458A-EF8A-4042-ABF6-6F2BE48A4DFF}" destId="{384D9DCF-53A2-E44F-8ED1-9EDB39F9CF8B}" srcOrd="0" destOrd="0" presId="urn:microsoft.com/office/officeart/2005/8/layout/hList1"/>
    <dgm:cxn modelId="{C34C005E-8115-C544-B461-EA51A5BEB4B4}" srcId="{BB0E139D-6EBE-BA4B-8AA7-B661ACBE31C7}" destId="{40A8743D-1475-3648-959F-3BD31A7498AE}" srcOrd="1" destOrd="0" parTransId="{5E6880C1-826B-1E41-8C85-16F54AE7BB39}" sibTransId="{57046740-78E2-C640-B05D-E63EDEAB266B}"/>
    <dgm:cxn modelId="{C349D963-3754-6C4C-98B4-AB2707EFD419}" type="presOf" srcId="{8370EA49-F6FE-DB4A-8CD5-455C084640AD}" destId="{C253AB12-560B-C446-8896-4511B523B728}" srcOrd="0" destOrd="0" presId="urn:microsoft.com/office/officeart/2005/8/layout/hList1"/>
    <dgm:cxn modelId="{CBBED16C-9E9D-8649-95C6-3FAD893693DF}" srcId="{E20C2D0D-72D6-E044-8868-AA2E48A9BE7F}" destId="{6051AC84-B0D1-1246-A1D8-22DAE060C145}" srcOrd="0" destOrd="0" parTransId="{8A96C8D0-D98B-B743-BF3D-07C9A9DC9C55}" sibTransId="{CCFF8522-2F8F-604B-A85C-D262BEA0920D}"/>
    <dgm:cxn modelId="{2845EC71-9D5B-FD41-8F22-800EDBFC460A}" type="presOf" srcId="{BC6E7821-36F2-C842-90B2-8909FAA01A6C}" destId="{A73A1994-7C79-D149-A073-4F866D2EA555}" srcOrd="0" destOrd="0" presId="urn:microsoft.com/office/officeart/2005/8/layout/hList1"/>
    <dgm:cxn modelId="{330B187F-538C-C44C-80C3-18806AA04F75}" type="presOf" srcId="{BB0E139D-6EBE-BA4B-8AA7-B661ACBE31C7}" destId="{04BFCFFC-A943-0E43-9512-F7DB51FC82E5}" srcOrd="0" destOrd="0" presId="urn:microsoft.com/office/officeart/2005/8/layout/hList1"/>
    <dgm:cxn modelId="{EBFDB094-B837-394F-B248-CADD11A29F7B}" srcId="{70FEF4E1-9CF0-E246-9E7E-396FCCD3C498}" destId="{BC6E7821-36F2-C842-90B2-8909FAA01A6C}" srcOrd="0" destOrd="0" parTransId="{B4A5AF34-3B0D-FE43-BA41-3B770A92A5DF}" sibTransId="{510E4D17-BD47-6743-967D-603B09B3E651}"/>
    <dgm:cxn modelId="{8195949E-47FE-1F41-B8C3-FAE585A47D32}" srcId="{BC6E7821-36F2-C842-90B2-8909FAA01A6C}" destId="{8370EA49-F6FE-DB4A-8CD5-455C084640AD}" srcOrd="0" destOrd="0" parTransId="{B5240321-51A1-664C-AA14-7C6DB3BF6AD6}" sibTransId="{B45E02D9-410F-9046-9007-B4467CDBF61D}"/>
    <dgm:cxn modelId="{F16B69A6-C7C5-1D4A-BCA1-27E8095094C7}" srcId="{70FEF4E1-9CF0-E246-9E7E-396FCCD3C498}" destId="{E20C2D0D-72D6-E044-8868-AA2E48A9BE7F}" srcOrd="1" destOrd="0" parTransId="{EE9380F1-55B8-8242-80B1-C9665B5462D7}" sibTransId="{2F3B7FA6-BC17-AA4E-8491-6F7988657202}"/>
    <dgm:cxn modelId="{58AE52B0-FD7D-6D41-851F-C9DBA78E6ECE}" type="presOf" srcId="{925B1701-36BB-8C48-88A6-8354FDFCC6AF}" destId="{04BFCFFC-A943-0E43-9512-F7DB51FC82E5}" srcOrd="0" destOrd="1" presId="urn:microsoft.com/office/officeart/2005/8/layout/hList1"/>
    <dgm:cxn modelId="{E4187FCC-50F4-B64E-99B3-B269B1A8B858}" type="presOf" srcId="{70FEF4E1-9CF0-E246-9E7E-396FCCD3C498}" destId="{49902447-C3E3-1C42-9388-AE569BC9AE96}" srcOrd="0" destOrd="0" presId="urn:microsoft.com/office/officeart/2005/8/layout/hList1"/>
    <dgm:cxn modelId="{F36DD3E9-5BF7-E04A-8248-8600FE54D5A8}" type="presOf" srcId="{40A8743D-1475-3648-959F-3BD31A7498AE}" destId="{04BFCFFC-A943-0E43-9512-F7DB51FC82E5}" srcOrd="0" destOrd="2" presId="urn:microsoft.com/office/officeart/2005/8/layout/hList1"/>
    <dgm:cxn modelId="{14DC04EB-7DE0-AA4A-8139-0A191E946BAA}" srcId="{70FEF4E1-9CF0-E246-9E7E-396FCCD3C498}" destId="{3E4C458A-EF8A-4042-ABF6-6F2BE48A4DFF}" srcOrd="2" destOrd="0" parTransId="{985284EB-A804-1D48-BFC1-A07F13EAB125}" sibTransId="{6FF7AE4B-0478-B247-9F42-6C3A44C39ABE}"/>
    <dgm:cxn modelId="{A75127F8-CF31-E044-9018-0DED41D6E01B}" type="presOf" srcId="{14DD94CC-29BE-CA43-B8B4-88CFAF1BFCB0}" destId="{04BFCFFC-A943-0E43-9512-F7DB51FC82E5}" srcOrd="0" destOrd="3" presId="urn:microsoft.com/office/officeart/2005/8/layout/hList1"/>
    <dgm:cxn modelId="{B14293FD-E7DD-C742-8D31-886A1D57F3B2}" type="presOf" srcId="{6051AC84-B0D1-1246-A1D8-22DAE060C145}" destId="{3F3BE927-500E-BA46-8120-2337960BE038}" srcOrd="0" destOrd="0" presId="urn:microsoft.com/office/officeart/2005/8/layout/hList1"/>
    <dgm:cxn modelId="{54CB369F-9B7D-FA46-B8E1-1E202F2F9700}" type="presParOf" srcId="{49902447-C3E3-1C42-9388-AE569BC9AE96}" destId="{747CE4CF-B1FD-E44B-A8DF-09F0A2F5B279}" srcOrd="0" destOrd="0" presId="urn:microsoft.com/office/officeart/2005/8/layout/hList1"/>
    <dgm:cxn modelId="{FDD9E93C-C1D2-6C4E-8CA1-641899809C9B}" type="presParOf" srcId="{747CE4CF-B1FD-E44B-A8DF-09F0A2F5B279}" destId="{A73A1994-7C79-D149-A073-4F866D2EA555}" srcOrd="0" destOrd="0" presId="urn:microsoft.com/office/officeart/2005/8/layout/hList1"/>
    <dgm:cxn modelId="{BCCB230F-44F7-AA4B-8DF0-26BE15334F2B}" type="presParOf" srcId="{747CE4CF-B1FD-E44B-A8DF-09F0A2F5B279}" destId="{C253AB12-560B-C446-8896-4511B523B728}" srcOrd="1" destOrd="0" presId="urn:microsoft.com/office/officeart/2005/8/layout/hList1"/>
    <dgm:cxn modelId="{F3EDA8C4-CB13-3544-91F7-3BB4A003D9CF}" type="presParOf" srcId="{49902447-C3E3-1C42-9388-AE569BC9AE96}" destId="{F6E404F8-7807-8F49-8D62-7A86E0C29B3D}" srcOrd="1" destOrd="0" presId="urn:microsoft.com/office/officeart/2005/8/layout/hList1"/>
    <dgm:cxn modelId="{3E83828C-6211-8148-94E2-6E5CBF636B80}" type="presParOf" srcId="{49902447-C3E3-1C42-9388-AE569BC9AE96}" destId="{3B9642C1-A1B7-3D43-AFFF-C67E9298258B}" srcOrd="2" destOrd="0" presId="urn:microsoft.com/office/officeart/2005/8/layout/hList1"/>
    <dgm:cxn modelId="{F37F5F0E-EEF9-DA4E-9EA0-15496CEC60C6}" type="presParOf" srcId="{3B9642C1-A1B7-3D43-AFFF-C67E9298258B}" destId="{BF8F04C1-9578-A541-B64E-22E5419F1823}" srcOrd="0" destOrd="0" presId="urn:microsoft.com/office/officeart/2005/8/layout/hList1"/>
    <dgm:cxn modelId="{B4CD80CB-749F-4941-B782-C0A1DDCB7469}" type="presParOf" srcId="{3B9642C1-A1B7-3D43-AFFF-C67E9298258B}" destId="{3F3BE927-500E-BA46-8120-2337960BE038}" srcOrd="1" destOrd="0" presId="urn:microsoft.com/office/officeart/2005/8/layout/hList1"/>
    <dgm:cxn modelId="{1C7E40FB-E88C-CB46-82FD-A14C7B608D74}" type="presParOf" srcId="{49902447-C3E3-1C42-9388-AE569BC9AE96}" destId="{2070729B-F337-0C48-BDD8-C91B726D0DBF}" srcOrd="3" destOrd="0" presId="urn:microsoft.com/office/officeart/2005/8/layout/hList1"/>
    <dgm:cxn modelId="{67F5E8F6-FB43-1D46-A9C8-50D5B6E3F57D}" type="presParOf" srcId="{49902447-C3E3-1C42-9388-AE569BC9AE96}" destId="{CB43F4A6-71AA-034A-80C1-6FCD27B66B6B}" srcOrd="4" destOrd="0" presId="urn:microsoft.com/office/officeart/2005/8/layout/hList1"/>
    <dgm:cxn modelId="{AA49E6E7-B3C4-C245-A2DB-1CBAC2F0FB0C}" type="presParOf" srcId="{CB43F4A6-71AA-034A-80C1-6FCD27B66B6B}" destId="{384D9DCF-53A2-E44F-8ED1-9EDB39F9CF8B}" srcOrd="0" destOrd="0" presId="urn:microsoft.com/office/officeart/2005/8/layout/hList1"/>
    <dgm:cxn modelId="{E78A55AA-3AD5-8543-A774-2B004E240D7C}" type="presParOf" srcId="{CB43F4A6-71AA-034A-80C1-6FCD27B66B6B}" destId="{04BFCFFC-A943-0E43-9512-F7DB51FC82E5}"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27ABDF-DB20-164E-A602-ECBB6C1AFA16}">
      <dsp:nvSpPr>
        <dsp:cNvPr id="0" name=""/>
        <dsp:cNvSpPr/>
      </dsp:nvSpPr>
      <dsp:spPr>
        <a:xfrm>
          <a:off x="924014" y="2357883"/>
          <a:ext cx="1073747" cy="922010"/>
        </a:xfrm>
        <a:prstGeom prst="hexagon">
          <a:avLst>
            <a:gd name="adj" fmla="val 25000"/>
            <a:gd name="vf" fmla="val 115470"/>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0160" rIns="0" bIns="10160" numCol="1" spcCol="1270" anchor="ctr" anchorCtr="0">
          <a:noAutofit/>
        </a:bodyPr>
        <a:lstStyle/>
        <a:p>
          <a:pPr marL="0" lvl="0" indent="0" algn="ctr" defTabSz="355600">
            <a:lnSpc>
              <a:spcPct val="90000"/>
            </a:lnSpc>
            <a:spcBef>
              <a:spcPct val="0"/>
            </a:spcBef>
            <a:spcAft>
              <a:spcPct val="35000"/>
            </a:spcAft>
            <a:buNone/>
          </a:pPr>
          <a:r>
            <a:rPr lang="en-US" sz="800" kern="1200"/>
            <a:t>UNBIASED</a:t>
          </a:r>
        </a:p>
      </dsp:txBody>
      <dsp:txXfrm>
        <a:off x="1090327" y="2500693"/>
        <a:ext cx="741121" cy="636390"/>
      </dsp:txXfrm>
    </dsp:sp>
    <dsp:sp modelId="{FAC3F2BF-B1F1-F44F-A319-43E6B7A300BD}">
      <dsp:nvSpPr>
        <dsp:cNvPr id="0" name=""/>
        <dsp:cNvSpPr/>
      </dsp:nvSpPr>
      <dsp:spPr>
        <a:xfrm>
          <a:off x="949634" y="2770205"/>
          <a:ext cx="125251" cy="108052"/>
        </a:xfrm>
        <a:prstGeom prst="hexagon">
          <a:avLst>
            <a:gd name="adj" fmla="val 25000"/>
            <a:gd name="vf" fmla="val 115470"/>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CAECDCC-4E27-6A48-93AB-D75A28837FEE}">
      <dsp:nvSpPr>
        <dsp:cNvPr id="0" name=""/>
        <dsp:cNvSpPr/>
      </dsp:nvSpPr>
      <dsp:spPr>
        <a:xfrm>
          <a:off x="0" y="1848195"/>
          <a:ext cx="1073747" cy="922010"/>
        </a:xfrm>
        <a:prstGeom prst="hexagon">
          <a:avLst>
            <a:gd name="adj" fmla="val 25000"/>
            <a:gd name="vf" fmla="val 11547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6BC81B3-9586-D44D-AB02-A9925F8A61A0}">
      <dsp:nvSpPr>
        <dsp:cNvPr id="0" name=""/>
        <dsp:cNvSpPr/>
      </dsp:nvSpPr>
      <dsp:spPr>
        <a:xfrm>
          <a:off x="735568" y="2647904"/>
          <a:ext cx="125251" cy="108052"/>
        </a:xfrm>
        <a:prstGeom prst="hexagon">
          <a:avLst>
            <a:gd name="adj" fmla="val 25000"/>
            <a:gd name="vf" fmla="val 115470"/>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5855A22-03F3-4F42-B6FA-82E89C390694}">
      <dsp:nvSpPr>
        <dsp:cNvPr id="0" name=""/>
        <dsp:cNvSpPr/>
      </dsp:nvSpPr>
      <dsp:spPr>
        <a:xfrm>
          <a:off x="1848029" y="1845523"/>
          <a:ext cx="1073747" cy="922010"/>
        </a:xfrm>
        <a:prstGeom prst="hexagon">
          <a:avLst>
            <a:gd name="adj" fmla="val 25000"/>
            <a:gd name="vf" fmla="val 115470"/>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0160" rIns="0" bIns="10160" numCol="1" spcCol="1270" anchor="ctr" anchorCtr="0">
          <a:noAutofit/>
        </a:bodyPr>
        <a:lstStyle/>
        <a:p>
          <a:pPr marL="0" lvl="0" indent="0" algn="ctr" defTabSz="355600">
            <a:lnSpc>
              <a:spcPct val="90000"/>
            </a:lnSpc>
            <a:spcBef>
              <a:spcPct val="0"/>
            </a:spcBef>
            <a:spcAft>
              <a:spcPct val="35000"/>
            </a:spcAft>
            <a:buNone/>
          </a:pPr>
          <a:r>
            <a:rPr lang="en-US" sz="800" kern="1200"/>
            <a:t>RIGOROUS</a:t>
          </a:r>
        </a:p>
      </dsp:txBody>
      <dsp:txXfrm>
        <a:off x="2014342" y="1988333"/>
        <a:ext cx="741121" cy="636390"/>
      </dsp:txXfrm>
    </dsp:sp>
    <dsp:sp modelId="{BF04AFD0-4495-1549-BC2F-F130194D21E5}">
      <dsp:nvSpPr>
        <dsp:cNvPr id="0" name=""/>
        <dsp:cNvSpPr/>
      </dsp:nvSpPr>
      <dsp:spPr>
        <a:xfrm>
          <a:off x="2587013" y="2642858"/>
          <a:ext cx="125251" cy="108052"/>
        </a:xfrm>
        <a:prstGeom prst="hexagon">
          <a:avLst>
            <a:gd name="adj" fmla="val 25000"/>
            <a:gd name="vf" fmla="val 115470"/>
          </a:avLst>
        </a:prstGeom>
        <a:solidFill>
          <a:schemeClr val="lt1">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0523575-213D-3E47-ABAC-D3FD84EEE443}">
      <dsp:nvSpPr>
        <dsp:cNvPr id="0" name=""/>
        <dsp:cNvSpPr/>
      </dsp:nvSpPr>
      <dsp:spPr>
        <a:xfrm>
          <a:off x="2771475" y="2356102"/>
          <a:ext cx="1073747" cy="922010"/>
        </a:xfrm>
        <a:prstGeom prst="hexagon">
          <a:avLst>
            <a:gd name="adj" fmla="val 25000"/>
            <a:gd name="vf" fmla="val 11547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1C169AD-82D4-B14B-AA9A-E180BF43D891}">
      <dsp:nvSpPr>
        <dsp:cNvPr id="0" name=""/>
        <dsp:cNvSpPr/>
      </dsp:nvSpPr>
      <dsp:spPr>
        <a:xfrm>
          <a:off x="2797664" y="2766346"/>
          <a:ext cx="125251" cy="108052"/>
        </a:xfrm>
        <a:prstGeom prst="hexagon">
          <a:avLst>
            <a:gd name="adj" fmla="val 25000"/>
            <a:gd name="vf" fmla="val 115470"/>
          </a:avLst>
        </a:prstGeom>
        <a:solidFill>
          <a:schemeClr val="lt1">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87F62C2-019D-2E4A-A4EB-80B775298F8C}">
      <dsp:nvSpPr>
        <dsp:cNvPr id="0" name=""/>
        <dsp:cNvSpPr/>
      </dsp:nvSpPr>
      <dsp:spPr>
        <a:xfrm>
          <a:off x="924014" y="1338803"/>
          <a:ext cx="1073747" cy="922010"/>
        </a:xfrm>
        <a:prstGeom prst="hexagon">
          <a:avLst>
            <a:gd name="adj" fmla="val 25000"/>
            <a:gd name="vf" fmla="val 115470"/>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0160" rIns="0" bIns="10160" numCol="1" spcCol="1270" anchor="ctr" anchorCtr="0">
          <a:noAutofit/>
        </a:bodyPr>
        <a:lstStyle/>
        <a:p>
          <a:pPr marL="0" lvl="0" indent="0" algn="ctr" defTabSz="355600">
            <a:lnSpc>
              <a:spcPct val="90000"/>
            </a:lnSpc>
            <a:spcBef>
              <a:spcPct val="0"/>
            </a:spcBef>
            <a:spcAft>
              <a:spcPct val="35000"/>
            </a:spcAft>
            <a:buNone/>
          </a:pPr>
          <a:r>
            <a:rPr lang="en-US" sz="800" kern="1200"/>
            <a:t>POWERED</a:t>
          </a:r>
        </a:p>
      </dsp:txBody>
      <dsp:txXfrm>
        <a:off x="1090327" y="1481613"/>
        <a:ext cx="741121" cy="636390"/>
      </dsp:txXfrm>
    </dsp:sp>
    <dsp:sp modelId="{79F6E9C4-290D-2040-BA54-1FD4C006C2C8}">
      <dsp:nvSpPr>
        <dsp:cNvPr id="0" name=""/>
        <dsp:cNvSpPr/>
      </dsp:nvSpPr>
      <dsp:spPr>
        <a:xfrm>
          <a:off x="1659582" y="1356317"/>
          <a:ext cx="125251" cy="108052"/>
        </a:xfrm>
        <a:prstGeom prst="hexagon">
          <a:avLst>
            <a:gd name="adj" fmla="val 25000"/>
            <a:gd name="vf" fmla="val 115470"/>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EF94FD2-1E14-F249-8323-D277E671BAA5}">
      <dsp:nvSpPr>
        <dsp:cNvPr id="0" name=""/>
        <dsp:cNvSpPr/>
      </dsp:nvSpPr>
      <dsp:spPr>
        <a:xfrm>
          <a:off x="1848029" y="826146"/>
          <a:ext cx="1073747" cy="922010"/>
        </a:xfrm>
        <a:prstGeom prst="hexagon">
          <a:avLst>
            <a:gd name="adj" fmla="val 25000"/>
            <a:gd name="vf" fmla="val 11547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0D27B11-B80A-A14D-8DB2-54706AE8F6D6}">
      <dsp:nvSpPr>
        <dsp:cNvPr id="0" name=""/>
        <dsp:cNvSpPr/>
      </dsp:nvSpPr>
      <dsp:spPr>
        <a:xfrm>
          <a:off x="1878203" y="1234610"/>
          <a:ext cx="125251" cy="108052"/>
        </a:xfrm>
        <a:prstGeom prst="hexagon">
          <a:avLst>
            <a:gd name="adj" fmla="val 25000"/>
            <a:gd name="vf" fmla="val 115470"/>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7D4E523-1465-BA45-BAC1-75617872CB5B}">
      <dsp:nvSpPr>
        <dsp:cNvPr id="0" name=""/>
        <dsp:cNvSpPr/>
      </dsp:nvSpPr>
      <dsp:spPr>
        <a:xfrm>
          <a:off x="2771475" y="1336725"/>
          <a:ext cx="1073747" cy="922010"/>
        </a:xfrm>
        <a:prstGeom prst="hexagon">
          <a:avLst>
            <a:gd name="adj" fmla="val 25000"/>
            <a:gd name="vf" fmla="val 115470"/>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0160" rIns="0" bIns="10160" numCol="1" spcCol="1270" anchor="ctr" anchorCtr="0">
          <a:noAutofit/>
        </a:bodyPr>
        <a:lstStyle/>
        <a:p>
          <a:pPr marL="0" lvl="0" indent="0" algn="ctr" defTabSz="355600">
            <a:lnSpc>
              <a:spcPct val="90000"/>
            </a:lnSpc>
            <a:spcBef>
              <a:spcPct val="0"/>
            </a:spcBef>
            <a:spcAft>
              <a:spcPct val="35000"/>
            </a:spcAft>
            <a:buNone/>
          </a:pPr>
          <a:r>
            <a:rPr lang="en-US" sz="800" kern="1200"/>
            <a:t>APPLICABLE</a:t>
          </a:r>
        </a:p>
      </dsp:txBody>
      <dsp:txXfrm>
        <a:off x="2937788" y="1479535"/>
        <a:ext cx="741121" cy="636390"/>
      </dsp:txXfrm>
    </dsp:sp>
    <dsp:sp modelId="{0395FAAD-C88C-F747-9447-28296017566A}">
      <dsp:nvSpPr>
        <dsp:cNvPr id="0" name=""/>
        <dsp:cNvSpPr/>
      </dsp:nvSpPr>
      <dsp:spPr>
        <a:xfrm>
          <a:off x="3700613" y="1745188"/>
          <a:ext cx="125251" cy="108052"/>
        </a:xfrm>
        <a:prstGeom prst="hexagon">
          <a:avLst>
            <a:gd name="adj" fmla="val 25000"/>
            <a:gd name="vf" fmla="val 115470"/>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DA467E9-2C09-2543-AA71-BC59FED3F1DC}">
      <dsp:nvSpPr>
        <dsp:cNvPr id="0" name=""/>
        <dsp:cNvSpPr/>
      </dsp:nvSpPr>
      <dsp:spPr>
        <a:xfrm>
          <a:off x="3695489" y="1855022"/>
          <a:ext cx="1073747" cy="922010"/>
        </a:xfrm>
        <a:prstGeom prst="hexagon">
          <a:avLst>
            <a:gd name="adj" fmla="val 25000"/>
            <a:gd name="vf" fmla="val 115470"/>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2F21F75-8872-E247-9E1B-3F37C6CD5E2A}">
      <dsp:nvSpPr>
        <dsp:cNvPr id="0" name=""/>
        <dsp:cNvSpPr/>
      </dsp:nvSpPr>
      <dsp:spPr>
        <a:xfrm>
          <a:off x="3905001" y="1871646"/>
          <a:ext cx="125251" cy="108052"/>
        </a:xfrm>
        <a:prstGeom prst="hexagon">
          <a:avLst>
            <a:gd name="adj" fmla="val 25000"/>
            <a:gd name="vf" fmla="val 115470"/>
          </a:avLst>
        </a:prstGeom>
        <a:solidFill>
          <a:schemeClr val="lt1">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6A75DAB-3A97-A249-AA44-3129594ED717}">
      <dsp:nvSpPr>
        <dsp:cNvPr id="0" name=""/>
        <dsp:cNvSpPr/>
      </dsp:nvSpPr>
      <dsp:spPr>
        <a:xfrm>
          <a:off x="3695489" y="835942"/>
          <a:ext cx="1073747" cy="922010"/>
        </a:xfrm>
        <a:prstGeom prst="hexagon">
          <a:avLst>
            <a:gd name="adj" fmla="val 25000"/>
            <a:gd name="vf" fmla="val 115470"/>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0160" rIns="0" bIns="10160" numCol="1" spcCol="1270" anchor="ctr" anchorCtr="0">
          <a:noAutofit/>
        </a:bodyPr>
        <a:lstStyle/>
        <a:p>
          <a:pPr marL="0" lvl="0" indent="0" algn="ctr" defTabSz="355600">
            <a:lnSpc>
              <a:spcPct val="90000"/>
            </a:lnSpc>
            <a:spcBef>
              <a:spcPct val="0"/>
            </a:spcBef>
            <a:spcAft>
              <a:spcPct val="35000"/>
            </a:spcAft>
            <a:buNone/>
          </a:pPr>
          <a:r>
            <a:rPr lang="en-US" sz="800" kern="1200"/>
            <a:t>REPRODUCIBLE</a:t>
          </a:r>
        </a:p>
      </dsp:txBody>
      <dsp:txXfrm>
        <a:off x="3861802" y="978752"/>
        <a:ext cx="741121" cy="636390"/>
      </dsp:txXfrm>
    </dsp:sp>
    <dsp:sp modelId="{3F4917F7-AA05-814B-955A-3C1CF8A44819}">
      <dsp:nvSpPr>
        <dsp:cNvPr id="0" name=""/>
        <dsp:cNvSpPr/>
      </dsp:nvSpPr>
      <dsp:spPr>
        <a:xfrm>
          <a:off x="4624628" y="1249155"/>
          <a:ext cx="125251" cy="108052"/>
        </a:xfrm>
        <a:prstGeom prst="hexagon">
          <a:avLst>
            <a:gd name="adj" fmla="val 25000"/>
            <a:gd name="vf" fmla="val 115470"/>
          </a:avLst>
        </a:prstGeom>
        <a:solidFill>
          <a:schemeClr val="lt1">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0332794-9EAE-BD44-A870-DA1EC873F97E}">
      <dsp:nvSpPr>
        <dsp:cNvPr id="0" name=""/>
        <dsp:cNvSpPr/>
      </dsp:nvSpPr>
      <dsp:spPr>
        <a:xfrm>
          <a:off x="4619504" y="1350380"/>
          <a:ext cx="1073747" cy="922010"/>
        </a:xfrm>
        <a:prstGeom prst="hexagon">
          <a:avLst>
            <a:gd name="adj" fmla="val 25000"/>
            <a:gd name="vf" fmla="val 115470"/>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6A76193-D1AE-BA47-96FF-94F57B93C26B}">
      <dsp:nvSpPr>
        <dsp:cNvPr id="0" name=""/>
        <dsp:cNvSpPr/>
      </dsp:nvSpPr>
      <dsp:spPr>
        <a:xfrm>
          <a:off x="4833570" y="1370863"/>
          <a:ext cx="125251" cy="108052"/>
        </a:xfrm>
        <a:prstGeom prst="hexagon">
          <a:avLst>
            <a:gd name="adj" fmla="val 25000"/>
            <a:gd name="vf" fmla="val 115470"/>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2C2BBF4-886B-3747-BD20-271BBB4A7D49}">
      <dsp:nvSpPr>
        <dsp:cNvPr id="0" name=""/>
        <dsp:cNvSpPr/>
      </dsp:nvSpPr>
      <dsp:spPr>
        <a:xfrm>
          <a:off x="4619504" y="2367976"/>
          <a:ext cx="1073747" cy="922010"/>
        </a:xfrm>
        <a:prstGeom prst="hexagon">
          <a:avLst>
            <a:gd name="adj" fmla="val 25000"/>
            <a:gd name="vf" fmla="val 115470"/>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0160" rIns="0" bIns="10160" numCol="1" spcCol="1270" anchor="ctr" anchorCtr="0">
          <a:noAutofit/>
        </a:bodyPr>
        <a:lstStyle/>
        <a:p>
          <a:pPr marL="0" lvl="0" indent="0" algn="ctr" defTabSz="355600">
            <a:lnSpc>
              <a:spcPct val="90000"/>
            </a:lnSpc>
            <a:spcBef>
              <a:spcPct val="0"/>
            </a:spcBef>
            <a:spcAft>
              <a:spcPct val="35000"/>
            </a:spcAft>
            <a:buNone/>
          </a:pPr>
          <a:r>
            <a:rPr lang="en-US" sz="800" kern="1200"/>
            <a:t>CITED</a:t>
          </a:r>
        </a:p>
      </dsp:txBody>
      <dsp:txXfrm>
        <a:off x="4785817" y="2510786"/>
        <a:ext cx="741121" cy="636390"/>
      </dsp:txXfrm>
    </dsp:sp>
    <dsp:sp modelId="{E89C8436-D440-F44C-BD1C-3399CC144507}">
      <dsp:nvSpPr>
        <dsp:cNvPr id="0" name=""/>
        <dsp:cNvSpPr/>
      </dsp:nvSpPr>
      <dsp:spPr>
        <a:xfrm>
          <a:off x="4832432" y="3175403"/>
          <a:ext cx="125251" cy="108052"/>
        </a:xfrm>
        <a:prstGeom prst="hexagon">
          <a:avLst>
            <a:gd name="adj" fmla="val 25000"/>
            <a:gd name="vf" fmla="val 115470"/>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31D4B2F-7646-4D40-B278-6D38033241BB}">
      <dsp:nvSpPr>
        <dsp:cNvPr id="0" name=""/>
        <dsp:cNvSpPr/>
      </dsp:nvSpPr>
      <dsp:spPr>
        <a:xfrm>
          <a:off x="3695489" y="2872618"/>
          <a:ext cx="1073747" cy="922010"/>
        </a:xfrm>
        <a:prstGeom prst="hexagon">
          <a:avLst>
            <a:gd name="adj" fmla="val 25000"/>
            <a:gd name="vf" fmla="val 11547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40BD85D-1CAC-FB40-AE3B-CFF29EC3FBE5}">
      <dsp:nvSpPr>
        <dsp:cNvPr id="0" name=""/>
        <dsp:cNvSpPr/>
      </dsp:nvSpPr>
      <dsp:spPr>
        <a:xfrm>
          <a:off x="4633168" y="3277222"/>
          <a:ext cx="125251" cy="108052"/>
        </a:xfrm>
        <a:prstGeom prst="hexagon">
          <a:avLst>
            <a:gd name="adj" fmla="val 25000"/>
            <a:gd name="vf" fmla="val 115470"/>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612CBB-F9F8-8747-BD46-FDF14228763B}">
      <dsp:nvSpPr>
        <dsp:cNvPr id="0" name=""/>
        <dsp:cNvSpPr/>
      </dsp:nvSpPr>
      <dsp:spPr>
        <a:xfrm>
          <a:off x="-4382083" y="-672140"/>
          <a:ext cx="5220676" cy="5220676"/>
        </a:xfrm>
        <a:prstGeom prst="blockArc">
          <a:avLst>
            <a:gd name="adj1" fmla="val 18900000"/>
            <a:gd name="adj2" fmla="val 2700000"/>
            <a:gd name="adj3" fmla="val 414"/>
          </a:avLst>
        </a:prstGeom>
        <a:noFill/>
        <a:ln w="254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9A68BAD-4904-7542-9E1A-B854EBEE1C70}">
      <dsp:nvSpPr>
        <dsp:cNvPr id="0" name=""/>
        <dsp:cNvSpPr/>
      </dsp:nvSpPr>
      <dsp:spPr>
        <a:xfrm>
          <a:off x="439303" y="298017"/>
          <a:ext cx="6411925" cy="596344"/>
        </a:xfrm>
        <a:prstGeom prst="rect">
          <a:avLst/>
        </a:prstGeom>
        <a:gradFill rotWithShape="0">
          <a:gsLst>
            <a:gs pos="0">
              <a:schemeClr val="accent1">
                <a:alpha val="90000"/>
                <a:hueOff val="0"/>
                <a:satOff val="0"/>
                <a:lumOff val="0"/>
                <a:alphaOff val="0"/>
                <a:tint val="50000"/>
                <a:satMod val="300000"/>
              </a:schemeClr>
            </a:gs>
            <a:gs pos="35000">
              <a:schemeClr val="accent1">
                <a:alpha val="90000"/>
                <a:hueOff val="0"/>
                <a:satOff val="0"/>
                <a:lumOff val="0"/>
                <a:alphaOff val="0"/>
                <a:tint val="37000"/>
                <a:satMod val="300000"/>
              </a:schemeClr>
            </a:gs>
            <a:gs pos="100000">
              <a:schemeClr val="accent1">
                <a:alpha val="9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73349"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a:t>Clearly states the problem</a:t>
          </a:r>
        </a:p>
      </dsp:txBody>
      <dsp:txXfrm>
        <a:off x="439303" y="298017"/>
        <a:ext cx="6411925" cy="596344"/>
      </dsp:txXfrm>
    </dsp:sp>
    <dsp:sp modelId="{39AA197A-672D-9747-85BB-50C8BF32A393}">
      <dsp:nvSpPr>
        <dsp:cNvPr id="0" name=""/>
        <dsp:cNvSpPr/>
      </dsp:nvSpPr>
      <dsp:spPr>
        <a:xfrm>
          <a:off x="66587" y="223474"/>
          <a:ext cx="745430" cy="745430"/>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1">
              <a:alpha val="90000"/>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4ECD2E77-A3E5-1241-AC90-6A8B4F58B434}">
      <dsp:nvSpPr>
        <dsp:cNvPr id="0" name=""/>
        <dsp:cNvSpPr/>
      </dsp:nvSpPr>
      <dsp:spPr>
        <a:xfrm>
          <a:off x="781201" y="1192689"/>
          <a:ext cx="6070027" cy="596344"/>
        </a:xfrm>
        <a:prstGeom prst="rect">
          <a:avLst/>
        </a:prstGeom>
        <a:gradFill rotWithShape="0">
          <a:gsLst>
            <a:gs pos="0">
              <a:schemeClr val="accent1">
                <a:alpha val="90000"/>
                <a:hueOff val="0"/>
                <a:satOff val="0"/>
                <a:lumOff val="0"/>
                <a:alphaOff val="-13333"/>
                <a:tint val="50000"/>
                <a:satMod val="300000"/>
              </a:schemeClr>
            </a:gs>
            <a:gs pos="35000">
              <a:schemeClr val="accent1">
                <a:alpha val="90000"/>
                <a:hueOff val="0"/>
                <a:satOff val="0"/>
                <a:lumOff val="0"/>
                <a:alphaOff val="-13333"/>
                <a:tint val="37000"/>
                <a:satMod val="300000"/>
              </a:schemeClr>
            </a:gs>
            <a:gs pos="100000">
              <a:schemeClr val="accent1">
                <a:alpha val="90000"/>
                <a:hueOff val="0"/>
                <a:satOff val="0"/>
                <a:lumOff val="0"/>
                <a:alphaOff val="-13333"/>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73349"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a:t>Not too broad and not too narrow</a:t>
          </a:r>
        </a:p>
      </dsp:txBody>
      <dsp:txXfrm>
        <a:off x="781201" y="1192689"/>
        <a:ext cx="6070027" cy="596344"/>
      </dsp:txXfrm>
    </dsp:sp>
    <dsp:sp modelId="{972175DE-46BC-1B42-A2C1-BD3F1BA7498A}">
      <dsp:nvSpPr>
        <dsp:cNvPr id="0" name=""/>
        <dsp:cNvSpPr/>
      </dsp:nvSpPr>
      <dsp:spPr>
        <a:xfrm>
          <a:off x="408486" y="1118146"/>
          <a:ext cx="745430" cy="745430"/>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1">
              <a:alpha val="90000"/>
              <a:hueOff val="0"/>
              <a:satOff val="0"/>
              <a:lumOff val="0"/>
              <a:alphaOff val="-13333"/>
            </a:schemeClr>
          </a:solidFill>
          <a:prstDash val="solid"/>
        </a:ln>
        <a:effectLst/>
      </dsp:spPr>
      <dsp:style>
        <a:lnRef idx="1">
          <a:scrgbClr r="0" g="0" b="0"/>
        </a:lnRef>
        <a:fillRef idx="2">
          <a:scrgbClr r="0" g="0" b="0"/>
        </a:fillRef>
        <a:effectRef idx="0">
          <a:scrgbClr r="0" g="0" b="0"/>
        </a:effectRef>
        <a:fontRef idx="minor"/>
      </dsp:style>
    </dsp:sp>
    <dsp:sp modelId="{EEE6D9CC-89D4-984E-9DC6-FEA763CC9BD3}">
      <dsp:nvSpPr>
        <dsp:cNvPr id="0" name=""/>
        <dsp:cNvSpPr/>
      </dsp:nvSpPr>
      <dsp:spPr>
        <a:xfrm>
          <a:off x="781201" y="2087361"/>
          <a:ext cx="6070027" cy="596344"/>
        </a:xfrm>
        <a:prstGeom prst="rect">
          <a:avLst/>
        </a:prstGeom>
        <a:gradFill rotWithShape="0">
          <a:gsLst>
            <a:gs pos="0">
              <a:schemeClr val="accent1">
                <a:alpha val="90000"/>
                <a:hueOff val="0"/>
                <a:satOff val="0"/>
                <a:lumOff val="0"/>
                <a:alphaOff val="-26667"/>
                <a:tint val="50000"/>
                <a:satMod val="300000"/>
              </a:schemeClr>
            </a:gs>
            <a:gs pos="35000">
              <a:schemeClr val="accent1">
                <a:alpha val="90000"/>
                <a:hueOff val="0"/>
                <a:satOff val="0"/>
                <a:lumOff val="0"/>
                <a:alphaOff val="-26667"/>
                <a:tint val="37000"/>
                <a:satMod val="300000"/>
              </a:schemeClr>
            </a:gs>
            <a:gs pos="100000">
              <a:schemeClr val="accent1">
                <a:alpha val="90000"/>
                <a:hueOff val="0"/>
                <a:satOff val="0"/>
                <a:lumOff val="0"/>
                <a:alphaOff val="-26667"/>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73349"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a:t>Researchable</a:t>
          </a:r>
        </a:p>
      </dsp:txBody>
      <dsp:txXfrm>
        <a:off x="781201" y="2087361"/>
        <a:ext cx="6070027" cy="596344"/>
      </dsp:txXfrm>
    </dsp:sp>
    <dsp:sp modelId="{160C62CA-94DA-794A-B9EA-EDA3D618E74F}">
      <dsp:nvSpPr>
        <dsp:cNvPr id="0" name=""/>
        <dsp:cNvSpPr/>
      </dsp:nvSpPr>
      <dsp:spPr>
        <a:xfrm>
          <a:off x="408486" y="2012818"/>
          <a:ext cx="745430" cy="745430"/>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1">
              <a:alpha val="90000"/>
              <a:hueOff val="0"/>
              <a:satOff val="0"/>
              <a:lumOff val="0"/>
              <a:alphaOff val="-26667"/>
            </a:schemeClr>
          </a:solidFill>
          <a:prstDash val="solid"/>
        </a:ln>
        <a:effectLst/>
      </dsp:spPr>
      <dsp:style>
        <a:lnRef idx="1">
          <a:scrgbClr r="0" g="0" b="0"/>
        </a:lnRef>
        <a:fillRef idx="2">
          <a:scrgbClr r="0" g="0" b="0"/>
        </a:fillRef>
        <a:effectRef idx="0">
          <a:scrgbClr r="0" g="0" b="0"/>
        </a:effectRef>
        <a:fontRef idx="minor"/>
      </dsp:style>
    </dsp:sp>
    <dsp:sp modelId="{26A38D62-B78F-1646-B587-A60EA708AC6E}">
      <dsp:nvSpPr>
        <dsp:cNvPr id="0" name=""/>
        <dsp:cNvSpPr/>
      </dsp:nvSpPr>
      <dsp:spPr>
        <a:xfrm>
          <a:off x="439303" y="2982033"/>
          <a:ext cx="6411925" cy="596344"/>
        </a:xfrm>
        <a:prstGeom prst="rect">
          <a:avLst/>
        </a:prstGeom>
        <a:gradFill rotWithShape="0">
          <a:gsLst>
            <a:gs pos="0">
              <a:schemeClr val="accent1">
                <a:alpha val="90000"/>
                <a:hueOff val="0"/>
                <a:satOff val="0"/>
                <a:lumOff val="0"/>
                <a:alphaOff val="-40000"/>
                <a:tint val="50000"/>
                <a:satMod val="300000"/>
              </a:schemeClr>
            </a:gs>
            <a:gs pos="35000">
              <a:schemeClr val="accent1">
                <a:alpha val="90000"/>
                <a:hueOff val="0"/>
                <a:satOff val="0"/>
                <a:lumOff val="0"/>
                <a:alphaOff val="-40000"/>
                <a:tint val="37000"/>
                <a:satMod val="300000"/>
              </a:schemeClr>
            </a:gs>
            <a:gs pos="100000">
              <a:schemeClr val="accent1">
                <a:alpha val="90000"/>
                <a:hueOff val="0"/>
                <a:satOff val="0"/>
                <a:lumOff val="0"/>
                <a:alphaOff val="-4000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73349"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a:t>Supported with rigorous analytics</a:t>
          </a:r>
        </a:p>
      </dsp:txBody>
      <dsp:txXfrm>
        <a:off x="439303" y="2982033"/>
        <a:ext cx="6411925" cy="596344"/>
      </dsp:txXfrm>
    </dsp:sp>
    <dsp:sp modelId="{644C75E4-1DC9-4E40-B3F7-D91B7AF48D73}">
      <dsp:nvSpPr>
        <dsp:cNvPr id="0" name=""/>
        <dsp:cNvSpPr/>
      </dsp:nvSpPr>
      <dsp:spPr>
        <a:xfrm>
          <a:off x="66587" y="2907490"/>
          <a:ext cx="745430" cy="745430"/>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1">
              <a:alpha val="90000"/>
              <a:hueOff val="0"/>
              <a:satOff val="0"/>
              <a:lumOff val="0"/>
              <a:alphaOff val="-40000"/>
            </a:schemeClr>
          </a:solidFill>
          <a:prstDash val="solid"/>
        </a:ln>
        <a:effectLst/>
      </dsp:spPr>
      <dsp:style>
        <a:lnRef idx="1">
          <a:scrgbClr r="0" g="0" b="0"/>
        </a:lnRef>
        <a:fillRef idx="2">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052B93-ED6D-6E45-940C-6981F364E51A}">
      <dsp:nvSpPr>
        <dsp:cNvPr id="0" name=""/>
        <dsp:cNvSpPr/>
      </dsp:nvSpPr>
      <dsp:spPr>
        <a:xfrm>
          <a:off x="0" y="16037"/>
          <a:ext cx="7283115" cy="1061363"/>
        </a:xfrm>
        <a:prstGeom prst="rect">
          <a:avLst/>
        </a:prstGeom>
        <a:solidFill>
          <a:schemeClr val="accent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90500" tIns="190500" rIns="190500" bIns="190500" numCol="1" spcCol="1270" anchor="ctr" anchorCtr="0">
          <a:noAutofit/>
        </a:bodyPr>
        <a:lstStyle/>
        <a:p>
          <a:pPr marL="0" lvl="0" indent="0" algn="ctr" defTabSz="2222500">
            <a:lnSpc>
              <a:spcPct val="90000"/>
            </a:lnSpc>
            <a:spcBef>
              <a:spcPct val="0"/>
            </a:spcBef>
            <a:spcAft>
              <a:spcPct val="35000"/>
            </a:spcAft>
            <a:buNone/>
          </a:pPr>
          <a:r>
            <a:rPr lang="en-US" sz="5000" kern="1200"/>
            <a:t>Code of Conduct</a:t>
          </a:r>
        </a:p>
      </dsp:txBody>
      <dsp:txXfrm>
        <a:off x="0" y="16037"/>
        <a:ext cx="7283115" cy="1061363"/>
      </dsp:txXfrm>
    </dsp:sp>
    <dsp:sp modelId="{D8DBB15E-43AB-4D45-8B68-8EE10B1AA10A}">
      <dsp:nvSpPr>
        <dsp:cNvPr id="0" name=""/>
        <dsp:cNvSpPr/>
      </dsp:nvSpPr>
      <dsp:spPr>
        <a:xfrm>
          <a:off x="3556" y="1061363"/>
          <a:ext cx="2425334" cy="2228863"/>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r>
            <a:rPr lang="en-US" sz="4400" kern="1200"/>
            <a:t>Do not fabricate</a:t>
          </a:r>
        </a:p>
      </dsp:txBody>
      <dsp:txXfrm>
        <a:off x="3556" y="1061363"/>
        <a:ext cx="2425334" cy="2228863"/>
      </dsp:txXfrm>
    </dsp:sp>
    <dsp:sp modelId="{FA4FBC76-89EA-F545-806D-C3E6F21FAD37}">
      <dsp:nvSpPr>
        <dsp:cNvPr id="0" name=""/>
        <dsp:cNvSpPr/>
      </dsp:nvSpPr>
      <dsp:spPr>
        <a:xfrm>
          <a:off x="2428890" y="1061363"/>
          <a:ext cx="2425334" cy="2228863"/>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r>
            <a:rPr lang="en-US" sz="4400" kern="1200"/>
            <a:t>Do not falsify</a:t>
          </a:r>
        </a:p>
      </dsp:txBody>
      <dsp:txXfrm>
        <a:off x="2428890" y="1061363"/>
        <a:ext cx="2425334" cy="2228863"/>
      </dsp:txXfrm>
    </dsp:sp>
    <dsp:sp modelId="{F7A3A1F8-3EA4-C64D-AF2C-A26F739F2DEF}">
      <dsp:nvSpPr>
        <dsp:cNvPr id="0" name=""/>
        <dsp:cNvSpPr/>
      </dsp:nvSpPr>
      <dsp:spPr>
        <a:xfrm>
          <a:off x="4854224" y="1061363"/>
          <a:ext cx="2425334" cy="2228863"/>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r>
            <a:rPr lang="en-US" sz="4400" kern="1200"/>
            <a:t>Do not plagiarize</a:t>
          </a:r>
        </a:p>
      </dsp:txBody>
      <dsp:txXfrm>
        <a:off x="4854224" y="1061363"/>
        <a:ext cx="2425334" cy="2228863"/>
      </dsp:txXfrm>
    </dsp:sp>
    <dsp:sp modelId="{29AB22DA-DB99-6845-8AFF-7EA8042AD8EF}">
      <dsp:nvSpPr>
        <dsp:cNvPr id="0" name=""/>
        <dsp:cNvSpPr/>
      </dsp:nvSpPr>
      <dsp:spPr>
        <a:xfrm>
          <a:off x="0" y="3290227"/>
          <a:ext cx="7283115" cy="247651"/>
        </a:xfrm>
        <a:prstGeom prst="rect">
          <a:avLst/>
        </a:prstGeom>
        <a:solidFill>
          <a:schemeClr val="accent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9A9D3C-62D2-864E-9F58-2DBD524E9799}">
      <dsp:nvSpPr>
        <dsp:cNvPr id="0" name=""/>
        <dsp:cNvSpPr/>
      </dsp:nvSpPr>
      <dsp:spPr>
        <a:xfrm>
          <a:off x="0" y="11068"/>
          <a:ext cx="3718456" cy="1353600"/>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w="9525" cap="flat" cmpd="sng" algn="ctr">
          <a:solidFill>
            <a:schemeClr val="accent2">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b="1" kern="1200"/>
            <a:t>Authors’ responsibilities</a:t>
          </a:r>
        </a:p>
      </dsp:txBody>
      <dsp:txXfrm>
        <a:off x="0" y="11068"/>
        <a:ext cx="3718456" cy="1353600"/>
      </dsp:txXfrm>
    </dsp:sp>
    <dsp:sp modelId="{85A1A1F0-852B-DA41-93FB-64F2C16028F1}">
      <dsp:nvSpPr>
        <dsp:cNvPr id="0" name=""/>
        <dsp:cNvSpPr/>
      </dsp:nvSpPr>
      <dsp:spPr>
        <a:xfrm>
          <a:off x="0" y="1364668"/>
          <a:ext cx="3718456" cy="3354389"/>
        </a:xfrm>
        <a:prstGeom prst="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a:t>Adhere to reporting standards
Ensure data access and retention
Ensure originality and acknowledgement of sources
No multiple, redundant or concurrent publications
Ensure confidentiality
Authorship of the paper
Acknowledge the use of generative AI and AI-assisted technologies in scientific writing and in figures, images and artwork</a:t>
          </a:r>
        </a:p>
      </dsp:txBody>
      <dsp:txXfrm>
        <a:off x="0" y="1364668"/>
        <a:ext cx="3718456" cy="335438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3A1994-7C79-D149-A073-4F866D2EA555}">
      <dsp:nvSpPr>
        <dsp:cNvPr id="0" name=""/>
        <dsp:cNvSpPr/>
      </dsp:nvSpPr>
      <dsp:spPr>
        <a:xfrm>
          <a:off x="3429" y="71108"/>
          <a:ext cx="3343274" cy="662400"/>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pPr>
          <a:r>
            <a:rPr lang="en-US" sz="2300" kern="1200"/>
            <a:t>Collecting</a:t>
          </a:r>
        </a:p>
      </dsp:txBody>
      <dsp:txXfrm>
        <a:off x="3429" y="71108"/>
        <a:ext cx="3343274" cy="662400"/>
      </dsp:txXfrm>
    </dsp:sp>
    <dsp:sp modelId="{C253AB12-560B-C446-8896-4511B523B728}">
      <dsp:nvSpPr>
        <dsp:cNvPr id="0" name=""/>
        <dsp:cNvSpPr/>
      </dsp:nvSpPr>
      <dsp:spPr>
        <a:xfrm>
          <a:off x="3429" y="733508"/>
          <a:ext cx="3343274" cy="3093615"/>
        </a:xfrm>
        <a:prstGeom prst="rect">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en-US" sz="2300" kern="1200"/>
            <a:t>A process of gathering and measuring information on variables of interest, in a systematic way to answer a stated research question, test hypotheses, and evaluate outcomes.</a:t>
          </a:r>
        </a:p>
      </dsp:txBody>
      <dsp:txXfrm>
        <a:off x="3429" y="733508"/>
        <a:ext cx="3343274" cy="3093615"/>
      </dsp:txXfrm>
    </dsp:sp>
    <dsp:sp modelId="{BF8F04C1-9578-A541-B64E-22E5419F1823}">
      <dsp:nvSpPr>
        <dsp:cNvPr id="0" name=""/>
        <dsp:cNvSpPr/>
      </dsp:nvSpPr>
      <dsp:spPr>
        <a:xfrm>
          <a:off x="3814762" y="71108"/>
          <a:ext cx="3343274" cy="662400"/>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pPr>
          <a:r>
            <a:rPr lang="en-US" sz="2300" kern="1200"/>
            <a:t>Analyzing</a:t>
          </a:r>
        </a:p>
      </dsp:txBody>
      <dsp:txXfrm>
        <a:off x="3814762" y="71108"/>
        <a:ext cx="3343274" cy="662400"/>
      </dsp:txXfrm>
    </dsp:sp>
    <dsp:sp modelId="{3F3BE927-500E-BA46-8120-2337960BE038}">
      <dsp:nvSpPr>
        <dsp:cNvPr id="0" name=""/>
        <dsp:cNvSpPr/>
      </dsp:nvSpPr>
      <dsp:spPr>
        <a:xfrm>
          <a:off x="3814762" y="733508"/>
          <a:ext cx="3343274" cy="3093615"/>
        </a:xfrm>
        <a:prstGeom prst="rect">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en-US" sz="2300" kern="1200"/>
            <a:t>A process of systematically applying statistical and/or logical techniques to describe and illustrate, condense and recap, and evaluate data.</a:t>
          </a:r>
        </a:p>
      </dsp:txBody>
      <dsp:txXfrm>
        <a:off x="3814762" y="733508"/>
        <a:ext cx="3343274" cy="3093615"/>
      </dsp:txXfrm>
    </dsp:sp>
    <dsp:sp modelId="{384D9DCF-53A2-E44F-8ED1-9EDB39F9CF8B}">
      <dsp:nvSpPr>
        <dsp:cNvPr id="0" name=""/>
        <dsp:cNvSpPr/>
      </dsp:nvSpPr>
      <dsp:spPr>
        <a:xfrm>
          <a:off x="7626096" y="71108"/>
          <a:ext cx="3343274" cy="662400"/>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pPr>
          <a:r>
            <a:rPr lang="en-US" sz="2300" kern="1200"/>
            <a:t>Presenting</a:t>
          </a:r>
        </a:p>
      </dsp:txBody>
      <dsp:txXfrm>
        <a:off x="7626096" y="71108"/>
        <a:ext cx="3343274" cy="662400"/>
      </dsp:txXfrm>
    </dsp:sp>
    <dsp:sp modelId="{04BFCFFC-A943-0E43-9512-F7DB51FC82E5}">
      <dsp:nvSpPr>
        <dsp:cNvPr id="0" name=""/>
        <dsp:cNvSpPr/>
      </dsp:nvSpPr>
      <dsp:spPr>
        <a:xfrm>
          <a:off x="7626096" y="733508"/>
          <a:ext cx="3343274" cy="3093615"/>
        </a:xfrm>
        <a:prstGeom prst="rect">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en-US" sz="2300" kern="1200"/>
            <a:t>A process of comparing two or more data sets with visual aids, e.g., graphs, tables, figures</a:t>
          </a:r>
        </a:p>
        <a:p>
          <a:pPr marL="457200" lvl="2" indent="-228600" algn="l" defTabSz="1022350">
            <a:lnSpc>
              <a:spcPct val="90000"/>
            </a:lnSpc>
            <a:spcBef>
              <a:spcPct val="0"/>
            </a:spcBef>
            <a:spcAft>
              <a:spcPct val="15000"/>
            </a:spcAft>
            <a:buChar char="•"/>
          </a:pPr>
          <a:r>
            <a:rPr lang="en-US" sz="2300" kern="1200">
              <a:latin typeface="Gill Sans MT"/>
              <a:cs typeface="Arial"/>
            </a:rPr>
            <a:t>Stand-alone</a:t>
          </a:r>
          <a:endParaRPr lang="en-US" sz="2300" kern="1200">
            <a:latin typeface="Gill Sans MT"/>
          </a:endParaRPr>
        </a:p>
        <a:p>
          <a:pPr marL="457200" lvl="2" indent="-228600" algn="l" defTabSz="1022350">
            <a:lnSpc>
              <a:spcPct val="90000"/>
            </a:lnSpc>
            <a:spcBef>
              <a:spcPct val="0"/>
            </a:spcBef>
            <a:spcAft>
              <a:spcPct val="15000"/>
            </a:spcAft>
            <a:buChar char="•"/>
          </a:pPr>
          <a:r>
            <a:rPr lang="en-US" sz="2300" kern="1200">
              <a:latin typeface="Gill Sans MT"/>
              <a:cs typeface="Arial"/>
            </a:rPr>
            <a:t>Professional</a:t>
          </a:r>
          <a:endParaRPr lang="en-US" sz="2300" kern="1200">
            <a:latin typeface="Gill Sans MT"/>
          </a:endParaRPr>
        </a:p>
        <a:p>
          <a:pPr marL="457200" lvl="2" indent="-228600" algn="l" defTabSz="1022350">
            <a:lnSpc>
              <a:spcPct val="90000"/>
            </a:lnSpc>
            <a:spcBef>
              <a:spcPct val="0"/>
            </a:spcBef>
            <a:spcAft>
              <a:spcPct val="15000"/>
            </a:spcAft>
            <a:buChar char="•"/>
          </a:pPr>
          <a:r>
            <a:rPr lang="en-US" sz="2300" kern="1200">
              <a:latin typeface="Gill Sans MT"/>
              <a:cs typeface="Arial"/>
            </a:rPr>
            <a:t>Strong captions</a:t>
          </a:r>
          <a:endParaRPr lang="en-US" sz="2300" kern="1200"/>
        </a:p>
      </dsp:txBody>
      <dsp:txXfrm>
        <a:off x="7626096" y="733508"/>
        <a:ext cx="3343274" cy="3093615"/>
      </dsp:txXfrm>
    </dsp:sp>
  </dsp:spTree>
</dsp:drawing>
</file>

<file path=ppt/diagrams/layout1.xml><?xml version="1.0" encoding="utf-8"?>
<dgm:layoutDef xmlns:dgm="http://schemas.openxmlformats.org/drawingml/2006/diagram" xmlns:a="http://schemas.openxmlformats.org/drawingml/2006/main" uniqueId="urn:microsoft.com/office/officeart/2008/layout/HexagonCluster">
  <dgm:title val=""/>
  <dgm:desc val=""/>
  <dgm:catLst>
    <dgm:cat type="picture" pri="21000"/>
    <dgm:cat type="relationship" pri="3200"/>
    <dgm:cat type="pictureconvert" pri="21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tyleData>
  <dgm:clr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clrData>
  <dgm:layoutNode name="Name0">
    <dgm:varLst>
      <dgm:chMax val="21"/>
      <dgm:chPref val="21"/>
    </dgm:varLst>
    <dgm:shape xmlns:r="http://schemas.openxmlformats.org/officeDocument/2006/relationships" r:blip="">
      <dgm:adjLst/>
    </dgm:shape>
    <dgm:choose name="Name1">
      <dgm:if name="Name2" axis="ch" ptType="node" func="cnt" op="equ" val="1">
        <dgm:alg type="composite">
          <dgm:param type="ar" val="1.3871"/>
        </dgm:alg>
        <dgm:constrLst>
          <dgm:constr type="primFontSz" for="des" ptType="node" op="equ" val="65"/>
          <dgm:constr type="l" for="ch" forName="text1" refType="w" fact="0.4525"/>
          <dgm:constr type="t" for="ch" forName="text1" refType="h" fact="0.346"/>
          <dgm:constr type="w" for="ch" forName="text1" refType="w" fact="0.5475"/>
          <dgm:constr type="h" for="ch" forName="text1" refType="h" fact="0.654"/>
          <dgm:constr type="l" for="ch" forName="textaccent1" refType="w" fact="0.4652"/>
          <dgm:constr type="t" for="ch" forName="textaccent1" refType="h" fact="0.6348"/>
          <dgm:constr type="w" for="ch" forName="textaccent1" refType="w" fact="0.0639"/>
          <dgm:constr type="h" for="ch" forName="textaccent1" refType="h" fact="0.0765"/>
          <dgm:constr type="l" for="ch" forName="image1" refType="w" fact="0"/>
          <dgm:constr type="t" for="ch" forName="image1" refType="h" fact="0"/>
          <dgm:constr type="w" for="ch" forName="image1" refType="w" fact="0.5468"/>
          <dgm:constr type="h" for="ch" forName="image1" refType="h" fact="0.6538"/>
          <dgm:constr type="l" for="ch" forName="imageaccent1" refType="w" fact="0.3702"/>
          <dgm:constr type="t" for="ch" forName="imageaccent1" refType="h" fact="0.5633"/>
          <dgm:constr type="w" for="ch" forName="imageaccent1" refType="w" fact="0.0639"/>
          <dgm:constr type="h" for="ch" forName="imageaccent1" refType="h" fact="0.0765"/>
        </dgm:constrLst>
      </dgm:if>
      <dgm:if name="Name3" axis="ch" ptType="node" func="cnt" op="equ" val="2">
        <dgm:alg type="composite">
          <dgm:param type="ar" val="2.6443"/>
        </dgm:alg>
        <dgm:constrLst>
          <dgm:constr type="primFontSz" for="des" ptType="node" op="equ" val="65"/>
          <dgm:constr type="l" for="ch" forName="text1" refType="w" fact="0.2383"/>
          <dgm:constr type="t" for="ch" forName="text1" refType="h" fact="0.3501"/>
          <dgm:constr type="w" for="ch" forName="text1" refType="w" fact="0.285"/>
          <dgm:constr type="h" for="ch" forName="text1" refType="h" fact="0.6499"/>
          <dgm:constr type="l" for="ch" forName="textaccent1" refType="w" fact="0.2472"/>
          <dgm:constr type="t" for="ch" forName="textaccent1" refType="h" fact="0.6371"/>
          <dgm:constr type="w" for="ch" forName="textaccent1" refType="w" fact="0.0333"/>
          <dgm:constr type="h" for="ch" forName="textaccent1" refType="h" fact="0.076"/>
          <dgm:constr type="l" for="ch" forName="image1" refType="w" fact="0"/>
          <dgm:constr type="t" for="ch" forName="image1" refType="h" fact="0"/>
          <dgm:constr type="w" for="ch" forName="image1" refType="w" fact="0.285"/>
          <dgm:constr type="h" for="ch" forName="image1" refType="h" fact="0.6499"/>
          <dgm:constr type="l" for="ch" forName="imageaccent1" refType="w" fact="0.1942"/>
          <dgm:constr type="t" for="ch" forName="imageaccent1" refType="h" fact="0.5602"/>
          <dgm:constr type="w" for="ch" forName="imageaccent1" refType="w" fact="0.0333"/>
          <dgm:constr type="h" for="ch" forName="imageaccent1" refType="h" fact="0.076"/>
          <dgm:constr type="l" for="ch" forName="text2" refType="w" fact="0.4767"/>
          <dgm:constr type="t" for="ch" forName="text2" refType="h" fact="0"/>
          <dgm:constr type="w" for="ch" forName="text2" refType="w" fact="0.285"/>
          <dgm:constr type="h" for="ch" forName="text2" refType="h" fact="0.6499"/>
          <dgm:constr type="l" for="ch" forName="textaccent2" refType="w" fact="0.6709"/>
          <dgm:constr type="t" for="ch" forName="textaccent2" refType="h" fact="0.5602"/>
          <dgm:constr type="w" for="ch" forName="textaccent2" refType="w" fact="0.0333"/>
          <dgm:constr type="h" for="ch" forName="textaccent2" refType="h" fact="0.076"/>
          <dgm:constr type="l" for="ch" forName="image2" refType="w" fact="0.715"/>
          <dgm:constr type="t" for="ch" forName="image2" refType="h" fact="0.3501"/>
          <dgm:constr type="w" for="ch" forName="image2" refType="w" fact="0.285"/>
          <dgm:constr type="h" for="ch" forName="image2" refType="h" fact="0.6499"/>
          <dgm:constr type="l" for="ch" forName="imageaccent2" refType="w" fact="0.7239"/>
          <dgm:constr type="t" for="ch" forName="imageaccent2" refType="h" fact="0.6371"/>
          <dgm:constr type="w" for="ch" forName="imageaccent2" refType="w" fact="0.0333"/>
          <dgm:constr type="h" for="ch" forName="imageaccent2" refType="h" fact="0.076"/>
        </dgm:constrLst>
      </dgm:if>
      <dgm:if name="Name4" axis="ch" ptType="node" func="cnt" op="equ" val="3">
        <dgm:alg type="composite">
          <dgm:param type="ar" val="1.5623"/>
        </dgm:alg>
        <dgm:constrLst>
          <dgm:constr type="primFontSz" for="des" ptType="node" op="equ" val="65"/>
          <dgm:constr type="l" for="ch" forName="text1" refType="w" fact="0.2402"/>
          <dgm:constr type="t" for="ch" forName="text1" refType="h" fact="0.6215"/>
          <dgm:constr type="w" for="ch" forName="text1" refType="w" fact="0.281"/>
          <dgm:constr type="h" for="ch" forName="text1" refType="h" fact="0.3785"/>
          <dgm:constr type="l" for="ch" forName="textaccent1" refType="w" fact="0.2475"/>
          <dgm:constr type="t" for="ch" forName="textaccent1" refType="h" fact="0.7886"/>
          <dgm:constr type="w" for="ch" forName="textaccent1" refType="w" fact="0.0329"/>
          <dgm:constr type="h" for="ch" forName="textaccent1" refType="h" fact="0.0443"/>
          <dgm:constr type="l" for="ch" forName="image1" refType="w" fact="0"/>
          <dgm:constr type="t" for="ch" forName="image1" refType="h" fact="0.4182"/>
          <dgm:constr type="w" for="ch" forName="image1" refType="w" fact="0.281"/>
          <dgm:constr type="h" for="ch" forName="image1" refType="h" fact="0.3785"/>
          <dgm:constr type="l" for="ch" forName="imageaccent1" refType="w" fact="0.1913"/>
          <dgm:constr type="t" for="ch" forName="imageaccent1" refType="h" fact="0.7467"/>
          <dgm:constr type="w" for="ch" forName="imageaccent1" refType="w" fact="0.0329"/>
          <dgm:constr type="h" for="ch" forName="imageaccent1" refType="h" fact="0.0443"/>
          <dgm:constr type="l" for="ch" forName="text2" refType="w" fact="0.4796"/>
          <dgm:constr type="t" for="ch" forName="text2" refType="h" fact="0.4137"/>
          <dgm:constr type="w" for="ch" forName="text2" refType="w" fact="0.281"/>
          <dgm:constr type="h" for="ch" forName="text2" refType="h" fact="0.3785"/>
          <dgm:constr type="l" for="ch" forName="textaccent2" refType="w" fact="0.6717"/>
          <dgm:constr type="t" for="ch" forName="textaccent2" refType="h" fact="0.7418"/>
          <dgm:constr type="w" for="ch" forName="textaccent2" refType="w" fact="0.0329"/>
          <dgm:constr type="h" for="ch" forName="textaccent2" refType="h" fact="0.0443"/>
          <dgm:constr type="l" for="ch" forName="image2" refType="w" fact="0.719"/>
          <dgm:constr type="t" for="ch" forName="image2" refType="h" fact="0.6215"/>
          <dgm:constr type="w" for="ch" forName="image2" refType="w" fact="0.281"/>
          <dgm:constr type="h" for="ch" forName="image2" refType="h" fact="0.3785"/>
          <dgm:constr type="l" for="ch" forName="imageaccent2" refType="w" fact="0.7263"/>
          <dgm:constr type="t" for="ch" forName="imageaccent2" refType="h" fact="0.7886"/>
          <dgm:constr type="w" for="ch" forName="imageaccent2" refType="w" fact="0.0329"/>
          <dgm:constr type="h" for="ch" forName="imageaccent2" refType="h" fact="0.0443"/>
          <dgm:constr type="l" for="ch" forName="text3" refType="w" fact="0.2402"/>
          <dgm:constr type="t" for="ch" forName="text3" refType="h" fact="0.2068"/>
          <dgm:constr type="w" for="ch" forName="text3" refType="w" fact="0.281"/>
          <dgm:constr type="h" for="ch" forName="text3" refType="h" fact="0.3785"/>
          <dgm:constr type="l" for="ch" forName="textaccent3" refType="w" fact="0.4307"/>
          <dgm:constr type="t" for="ch" forName="textaccent3" refType="h" fact="0.215"/>
          <dgm:constr type="w" for="ch" forName="textaccent3" refType="w" fact="0.0329"/>
          <dgm:constr type="h" for="ch" forName="textaccent3" refType="h" fact="0.0443"/>
          <dgm:constr type="l" for="ch" forName="image3" refType="w" fact="0.4796"/>
          <dgm:constr type="t" for="ch" forName="image3" refType="h" fact="0"/>
          <dgm:constr type="w" for="ch" forName="image3" refType="w" fact="0.281"/>
          <dgm:constr type="h" for="ch" forName="image3" refType="h" fact="0.3785"/>
          <dgm:constr type="l" for="ch" forName="imageaccent3" refType="w" fact="0.4879"/>
          <dgm:constr type="t" for="ch" forName="imageaccent3" refType="h" fact="0.1662"/>
          <dgm:constr type="w" for="ch" forName="imageaccent3" refType="w" fact="0.0329"/>
          <dgm:constr type="h" for="ch" forName="imageaccent3" refType="h" fact="0.0443"/>
        </dgm:constrLst>
      </dgm:if>
      <dgm:if name="Name5" axis="ch" ptType="node" func="cnt" op="equ" val="4">
        <dgm:alg type="composite">
          <dgm:param type="ar" val="1.943"/>
        </dgm:alg>
        <dgm:constrLst>
          <dgm:constr type="primFontSz" for="des" ptType="node" op="equ" val="65"/>
          <dgm:constr type="l" for="ch" forName="image2" refType="w" fact="0.5787"/>
          <dgm:constr type="t" for="ch" forName="image2" refType="h" fact="0.6208"/>
          <dgm:constr type="w" for="ch" forName="image2" refType="w" fact="0.227"/>
          <dgm:constr type="h" for="ch" forName="image2" refType="h" fact="0.3786"/>
          <dgm:constr type="l" for="ch" forName="text4" refType="w" fact="0.5787"/>
          <dgm:constr type="t" for="ch" forName="text4" refType="h" fact="0.2081"/>
          <dgm:constr type="w" for="ch" forName="text4" refType="w" fact="0.227"/>
          <dgm:constr type="h" for="ch" forName="text4" refType="h" fact="0.3786"/>
          <dgm:constr type="l" for="ch" forName="text2" refType="w" fact="0.3852"/>
          <dgm:constr type="t" for="ch" forName="text2" refType="h" fact="0.4127"/>
          <dgm:constr type="w" for="ch" forName="text2" refType="w" fact="0.227"/>
          <dgm:constr type="h" for="ch" forName="text2" refType="h" fact="0.3786"/>
          <dgm:constr type="l" for="ch" forName="image3" refType="w" fact="0.3852"/>
          <dgm:constr type="t" for="ch" forName="image3" refType="h" fact="0"/>
          <dgm:constr type="w" for="ch" forName="image3" refType="w" fact="0.227"/>
          <dgm:constr type="h" for="ch" forName="image3" refType="h" fact="0.3786"/>
          <dgm:constr type="l" for="ch" forName="text1" refType="w" fact="0.1927"/>
          <dgm:constr type="t" for="ch" forName="text1" refType="h" fact="0.6214"/>
          <dgm:constr type="w" for="ch" forName="text1" refType="w" fact="0.227"/>
          <dgm:constr type="h" for="ch" forName="text1" refType="h" fact="0.3786"/>
          <dgm:constr type="l" for="ch" forName="textaccent1" refType="w" fact="0.1998"/>
          <dgm:constr type="t" for="ch" forName="textaccent1" refType="h" fact="0.7887"/>
          <dgm:constr type="w" for="ch" forName="textaccent1" refType="w" fact="0.0265"/>
          <dgm:constr type="h" for="ch" forName="textaccent1" refType="h" fact="0.0444"/>
          <dgm:constr type="l" for="ch" forName="image1" refType="w" fact="0"/>
          <dgm:constr type="t" for="ch" forName="image1" refType="h" fact="0.4156"/>
          <dgm:constr type="w" for="ch" forName="image1" refType="w" fact="0.227"/>
          <dgm:constr type="h" for="ch" forName="image1" refType="h" fact="0.3786"/>
          <dgm:constr type="l" for="ch" forName="imageaccent1" refType="w" fact="0.1537"/>
          <dgm:constr type="t" for="ch" forName="imageaccent1" refType="h" fact="0.7417"/>
          <dgm:constr type="w" for="ch" forName="imageaccent1" refType="w" fact="0.0265"/>
          <dgm:constr type="h" for="ch" forName="imageaccent1" refType="h" fact="0.0444"/>
          <dgm:constr type="l" for="ch" forName="textaccent2" refType="w" fact="0.5407"/>
          <dgm:constr type="t" for="ch" forName="textaccent2" refType="h" fact="0.7384"/>
          <dgm:constr type="w" for="ch" forName="textaccent2" refType="w" fact="0.0265"/>
          <dgm:constr type="h" for="ch" forName="textaccent2" refType="h" fact="0.0444"/>
          <dgm:constr type="l" for="ch" forName="imageaccent2" refType="w" fact="0.5839"/>
          <dgm:constr type="t" for="ch" forName="imageaccent2" refType="h" fact="0.7904"/>
          <dgm:constr type="w" for="ch" forName="imageaccent2" refType="w" fact="0.0265"/>
          <dgm:constr type="h" for="ch" forName="imageaccent2" refType="h" fact="0.0444"/>
          <dgm:constr type="l" for="ch" forName="text3" refType="w" fact="0.1927"/>
          <dgm:constr type="t" for="ch" forName="text3" refType="h" fact="0.2087"/>
          <dgm:constr type="w" for="ch" forName="text3" refType="w" fact="0.227"/>
          <dgm:constr type="h" for="ch" forName="text3" refType="h" fact="0.3786"/>
          <dgm:constr type="l" for="ch" forName="textaccent3" refType="w" fact="0.3472"/>
          <dgm:constr type="t" for="ch" forName="textaccent3" refType="h" fact="0.2165"/>
          <dgm:constr type="w" for="ch" forName="textaccent3" refType="w" fact="0.0265"/>
          <dgm:constr type="h" for="ch" forName="textaccent3" refType="h" fact="0.0444"/>
          <dgm:constr type="l" for="ch" forName="imageaccent3" refType="w" fact="0.3904"/>
          <dgm:constr type="t" for="ch" forName="imageaccent3" refType="h" fact="0.1678"/>
          <dgm:constr type="w" for="ch" forName="imageaccent3" refType="w" fact="0.0265"/>
          <dgm:constr type="h" for="ch" forName="imageaccent3" refType="h" fact="0.0444"/>
          <dgm:constr type="l" for="ch" forName="textaccent4" refType="w" fact="0.7739"/>
          <dgm:constr type="t" for="ch" forName="textaccent4" refType="h" fact="0.3752"/>
          <dgm:constr type="w" for="ch" forName="textaccent4" refType="w" fact="0.0265"/>
          <dgm:constr type="h" for="ch" forName="textaccent4" refType="h" fact="0.0444"/>
          <dgm:constr type="l" for="ch" forName="image4" refType="w" fact="0.773"/>
          <dgm:constr type="t" for="ch" forName="image4" refType="h" fact="0.4162"/>
          <dgm:constr type="w" for="ch" forName="image4" refType="w" fact="0.227"/>
          <dgm:constr type="h" for="ch" forName="image4" refType="h" fact="0.3786"/>
          <dgm:constr type="l" for="ch" forName="imageaccent4" refType="w" fact="0.8188"/>
          <dgm:constr type="t" for="ch" forName="imageaccent4" refType="h" fact="0.4229"/>
          <dgm:constr type="w" for="ch" forName="imageaccent4" refType="w" fact="0.0265"/>
          <dgm:constr type="h" for="ch" forName="imageaccent4" refType="h" fact="0.0444"/>
        </dgm:constrLst>
      </dgm:if>
      <dgm:if name="Name6" axis="ch" ptType="node" func="cnt" op="equ" val="5">
        <dgm:alg type="composite">
          <dgm:param type="ar" val="2.3203"/>
        </dgm:alg>
        <dgm:constrLst>
          <dgm:constr type="primFontSz" for="des" ptType="node" op="equ" val="65"/>
          <dgm:constr type="l" for="ch" forName="image4" refType="w" fact="0.6491"/>
          <dgm:constr type="t" for="ch" forName="image4" refType="h" fact="0.4193"/>
          <dgm:constr type="w" for="ch" forName="image4" refType="w" fact="0.1886"/>
          <dgm:constr type="h" for="ch" forName="image4" refType="h" fact="0.3757"/>
          <dgm:constr type="l" for="ch" forName="text5" refType="w" fact="0.6491"/>
          <dgm:constr type="t" for="ch" forName="text5" refType="h" fact="0.004"/>
          <dgm:constr type="w" for="ch" forName="text5" refType="w" fact="0.1886"/>
          <dgm:constr type="h" for="ch" forName="text5" refType="h" fact="0.3757"/>
          <dgm:constr type="l" for="ch" forName="image5" refType="w" fact="0.8114"/>
          <dgm:constr type="t" for="ch" forName="image5" refType="h" fact="0.2136"/>
          <dgm:constr type="w" for="ch" forName="image5" refType="w" fact="0.1886"/>
          <dgm:constr type="h" for="ch" forName="image5" refType="h" fact="0.3757"/>
          <dgm:constr type="l" for="ch" forName="image2" refType="w" fact="0.4868"/>
          <dgm:constr type="t" for="ch" forName="image2" refType="h" fact="0.6235"/>
          <dgm:constr type="w" for="ch" forName="image2" refType="w" fact="0.1886"/>
          <dgm:constr type="h" for="ch" forName="image2" refType="h" fact="0.3757"/>
          <dgm:constr type="l" for="ch" forName="text4" refType="w" fact="0.4868"/>
          <dgm:constr type="t" for="ch" forName="text4" refType="h" fact="0.2081"/>
          <dgm:constr type="w" for="ch" forName="text4" refType="w" fact="0.1886"/>
          <dgm:constr type="h" for="ch" forName="text4" refType="h" fact="0.3757"/>
          <dgm:constr type="l" for="ch" forName="text2" refType="w" fact="0.3246"/>
          <dgm:constr type="t" for="ch" forName="text2" refType="h" fact="0.4154"/>
          <dgm:constr type="w" for="ch" forName="text2" refType="w" fact="0.1886"/>
          <dgm:constr type="h" for="ch" forName="text2" refType="h" fact="0.3757"/>
          <dgm:constr type="l" for="ch" forName="image3" refType="w" fact="0.3246"/>
          <dgm:constr type="t" for="ch" forName="image3" refType="h" fact="0"/>
          <dgm:constr type="w" for="ch" forName="image3" refType="w" fact="0.1886"/>
          <dgm:constr type="h" for="ch" forName="image3" refType="h" fact="0.3757"/>
          <dgm:constr type="l" for="ch" forName="text1" refType="w" fact="0.1623"/>
          <dgm:constr type="t" for="ch" forName="text1" refType="h" fact="0.6243"/>
          <dgm:constr type="w" for="ch" forName="text1" refType="w" fact="0.1886"/>
          <dgm:constr type="h" for="ch" forName="text1" refType="h" fact="0.3757"/>
          <dgm:constr type="l" for="ch" forName="text3" refType="w" fact="0.1623"/>
          <dgm:constr type="t" for="ch" forName="text3" refType="h" fact="0.2089"/>
          <dgm:constr type="w" for="ch" forName="text3" refType="w" fact="0.1886"/>
          <dgm:constr type="h" for="ch" forName="text3" refType="h" fact="0.3757"/>
          <dgm:constr type="l" for="ch" forName="textaccent1" refType="w" fact="0.1668"/>
          <dgm:constr type="t" for="ch" forName="textaccent1" refType="h" fact="0.7923"/>
          <dgm:constr type="w" for="ch" forName="textaccent1" refType="w" fact="0.022"/>
          <dgm:constr type="h" for="ch" forName="textaccent1" refType="h" fact="0.044"/>
          <dgm:constr type="l" for="ch" forName="image1" refType="w" fact="0"/>
          <dgm:constr type="t" for="ch" forName="image1" refType="h" fact="0.4166"/>
          <dgm:constr type="w" for="ch" forName="image1" refType="w" fact="0.1886"/>
          <dgm:constr type="h" for="ch" forName="image1" refType="h" fact="0.3757"/>
          <dgm:constr type="l" for="ch" forName="imageaccent1" refType="w" fact="0.1292"/>
          <dgm:constr type="t" for="ch" forName="imageaccent1" refType="h" fact="0.7424"/>
          <dgm:constr type="w" for="ch" forName="imageaccent1" refType="w" fact="0.022"/>
          <dgm:constr type="h" for="ch" forName="imageaccent1" refType="h" fact="0.044"/>
          <dgm:constr type="l" for="ch" forName="textaccent2" refType="w" fact="0.4544"/>
          <dgm:constr type="t" for="ch" forName="textaccent2" refType="h" fact="0.7404"/>
          <dgm:constr type="w" for="ch" forName="textaccent2" refType="w" fact="0.022"/>
          <dgm:constr type="h" for="ch" forName="textaccent2" refType="h" fact="0.044"/>
          <dgm:constr type="l" for="ch" forName="imageaccent2" refType="w" fact="0.4914"/>
          <dgm:constr type="t" for="ch" forName="imageaccent2" refType="h" fact="0.7907"/>
          <dgm:constr type="w" for="ch" forName="imageaccent2" refType="w" fact="0.022"/>
          <dgm:constr type="h" for="ch" forName="imageaccent2" refType="h" fact="0.044"/>
          <dgm:constr type="l" for="ch" forName="textaccent3" refType="w" fact="0.2915"/>
          <dgm:constr type="t" for="ch" forName="textaccent3" refType="h" fact="0.216"/>
          <dgm:constr type="w" for="ch" forName="textaccent3" refType="w" fact="0.022"/>
          <dgm:constr type="h" for="ch" forName="textaccent3" refType="h" fact="0.044"/>
          <dgm:constr type="l" for="ch" forName="imageaccent3" refType="w" fact="0.3299"/>
          <dgm:constr type="t" for="ch" forName="imageaccent3" refType="h" fact="0.1665"/>
          <dgm:constr type="w" for="ch" forName="imageaccent3" refType="w" fact="0.022"/>
          <dgm:constr type="h" for="ch" forName="imageaccent3" refType="h" fact="0.044"/>
          <dgm:constr type="l" for="ch" forName="textaccent4" refType="w" fact="0.65"/>
          <dgm:constr type="t" for="ch" forName="textaccent4" refType="h" fact="0.3746"/>
          <dgm:constr type="w" for="ch" forName="textaccent4" refType="w" fact="0.022"/>
          <dgm:constr type="h" for="ch" forName="textaccent4" refType="h" fact="0.044"/>
          <dgm:constr type="l" for="ch" forName="imageaccent4" refType="w" fact="0.6859"/>
          <dgm:constr type="t" for="ch" forName="imageaccent4" refType="h" fact="0.4261"/>
          <dgm:constr type="w" for="ch" forName="imageaccent4" refType="w" fact="0.022"/>
          <dgm:constr type="h" for="ch" forName="imageaccent4" refType="h" fact="0.044"/>
          <dgm:constr type="l" for="ch" forName="textaccent5" refType="w" fact="0.8123"/>
          <dgm:constr type="t" for="ch" forName="textaccent5" refType="h" fact="0.1724"/>
          <dgm:constr type="w" for="ch" forName="textaccent5" refType="w" fact="0.022"/>
          <dgm:constr type="h" for="ch" forName="textaccent5" refType="h" fact="0.044"/>
          <dgm:constr type="l" for="ch" forName="imageaccent5" refType="w" fact="0.849"/>
          <dgm:constr type="t" for="ch" forName="imageaccent5" refType="h" fact="0.222"/>
          <dgm:constr type="w" for="ch" forName="imageaccent5" refType="w" fact="0.022"/>
          <dgm:constr type="h" for="ch" forName="imageaccent5" refType="h" fact="0.044"/>
        </dgm:constrLst>
      </dgm:if>
      <dgm:if name="Name7" axis="ch" ptType="node" func="cnt" op="equ" val="6">
        <dgm:alg type="composite">
          <dgm:param type="ar" val="1.9179"/>
        </dgm:alg>
        <dgm:constrLst>
          <dgm:constr type="primFontSz" for="des" ptType="node" op="equ" val="65"/>
          <dgm:constr type="l" for="ch" forName="image4" refType="w" fact="0.6491"/>
          <dgm:constr type="t" for="ch" forName="image4" refType="h" fact="0.3466"/>
          <dgm:constr type="w" for="ch" forName="image4" refType="w" fact="0.1886"/>
          <dgm:constr type="h" for="ch" forName="image4" refType="h" fact="0.3106"/>
          <dgm:constr type="l" for="ch" forName="text5" refType="w" fact="0.6491"/>
          <dgm:constr type="t" for="ch" forName="text5" refType="h" fact="0.0033"/>
          <dgm:constr type="w" for="ch" forName="text5" refType="w" fact="0.1886"/>
          <dgm:constr type="h" for="ch" forName="text5" refType="h" fact="0.3106"/>
          <dgm:constr type="l" for="ch" forName="image5" refType="w" fact="0.8114"/>
          <dgm:constr type="t" for="ch" forName="image5" refType="h" fact="0.1766"/>
          <dgm:constr type="w" for="ch" forName="image5" refType="w" fact="0.1886"/>
          <dgm:constr type="h" for="ch" forName="image5" refType="h" fact="0.3106"/>
          <dgm:constr type="l" for="ch" forName="image2" refType="w" fact="0.4868"/>
          <dgm:constr type="t" for="ch" forName="image2" refType="h" fact="0.5154"/>
          <dgm:constr type="w" for="ch" forName="image2" refType="w" fact="0.1886"/>
          <dgm:constr type="h" for="ch" forName="image2" refType="h" fact="0.3106"/>
          <dgm:constr type="l" for="ch" forName="text4" refType="w" fact="0.4868"/>
          <dgm:constr type="t" for="ch" forName="text4" refType="h" fact="0.172"/>
          <dgm:constr type="w" for="ch" forName="text4" refType="w" fact="0.1886"/>
          <dgm:constr type="h" for="ch" forName="text4" refType="h" fact="0.3106"/>
          <dgm:constr type="l" for="ch" forName="text2" refType="w" fact="0.3246"/>
          <dgm:constr type="t" for="ch" forName="text2" refType="h" fact="0.3434"/>
          <dgm:constr type="w" for="ch" forName="text2" refType="w" fact="0.1886"/>
          <dgm:constr type="h" for="ch" forName="text2" refType="h" fact="0.3106"/>
          <dgm:constr type="l" for="ch" forName="image3" refType="w" fact="0.3246"/>
          <dgm:constr type="t" for="ch" forName="image3" refType="h" fact="0"/>
          <dgm:constr type="w" for="ch" forName="image3" refType="w" fact="0.1886"/>
          <dgm:constr type="h" for="ch" forName="image3" refType="h" fact="0.3106"/>
          <dgm:constr type="l" for="ch" forName="text1" refType="w" fact="0.1623"/>
          <dgm:constr type="t" for="ch" forName="text1" refType="h" fact="0.516"/>
          <dgm:constr type="w" for="ch" forName="text1" refType="w" fact="0.1886"/>
          <dgm:constr type="h" for="ch" forName="text1" refType="h" fact="0.3106"/>
          <dgm:constr type="l" for="ch" forName="text3" refType="w" fact="0.1623"/>
          <dgm:constr type="t" for="ch" forName="text3" refType="h" fact="0.1727"/>
          <dgm:constr type="w" for="ch" forName="text3" refType="w" fact="0.1886"/>
          <dgm:constr type="h" for="ch" forName="text3" refType="h" fact="0.3106"/>
          <dgm:constr type="l" for="ch" forName="textaccent1" refType="w" fact="0.1668"/>
          <dgm:constr type="t" for="ch" forName="textaccent1" refType="h" fact="0.6549"/>
          <dgm:constr type="w" for="ch" forName="textaccent1" refType="w" fact="0.022"/>
          <dgm:constr type="h" for="ch" forName="textaccent1" refType="h" fact="0.0364"/>
          <dgm:constr type="l" for="ch" forName="image1" refType="w" fact="0"/>
          <dgm:constr type="t" for="ch" forName="image1" refType="h" fact="0.3443"/>
          <dgm:constr type="w" for="ch" forName="image1" refType="w" fact="0.1886"/>
          <dgm:constr type="h" for="ch" forName="image1" refType="h" fact="0.3106"/>
          <dgm:constr type="l" for="ch" forName="imageaccent1" refType="w" fact="0.1292"/>
          <dgm:constr type="t" for="ch" forName="imageaccent1" refType="h" fact="0.6137"/>
          <dgm:constr type="w" for="ch" forName="imageaccent1" refType="w" fact="0.022"/>
          <dgm:constr type="h" for="ch" forName="imageaccent1" refType="h" fact="0.0364"/>
          <dgm:constr type="l" for="ch" forName="textaccent2" refType="w" fact="0.4544"/>
          <dgm:constr type="t" for="ch" forName="textaccent2" refType="h" fact="0.612"/>
          <dgm:constr type="w" for="ch" forName="textaccent2" refType="w" fact="0.022"/>
          <dgm:constr type="h" for="ch" forName="textaccent2" refType="h" fact="0.0364"/>
          <dgm:constr type="l" for="ch" forName="imageaccent2" refType="w" fact="0.4914"/>
          <dgm:constr type="t" for="ch" forName="imageaccent2" refType="h" fact="0.6536"/>
          <dgm:constr type="w" for="ch" forName="imageaccent2" refType="w" fact="0.022"/>
          <dgm:constr type="h" for="ch" forName="imageaccent2" refType="h" fact="0.0364"/>
          <dgm:constr type="l" for="ch" forName="textaccent3" refType="w" fact="0.2915"/>
          <dgm:constr type="t" for="ch" forName="textaccent3" refType="h" fact="0.1786"/>
          <dgm:constr type="w" for="ch" forName="textaccent3" refType="w" fact="0.022"/>
          <dgm:constr type="h" for="ch" forName="textaccent3" refType="h" fact="0.0364"/>
          <dgm:constr type="l" for="ch" forName="imageaccent3" refType="w" fact="0.3299"/>
          <dgm:constr type="t" for="ch" forName="imageaccent3" refType="h" fact="0.1376"/>
          <dgm:constr type="w" for="ch" forName="imageaccent3" refType="w" fact="0.022"/>
          <dgm:constr type="h" for="ch" forName="imageaccent3" refType="h" fact="0.0364"/>
          <dgm:constr type="l" for="ch" forName="textaccent4" refType="w" fact="0.65"/>
          <dgm:constr type="t" for="ch" forName="textaccent4" refType="h" fact="0.3096"/>
          <dgm:constr type="w" for="ch" forName="textaccent4" refType="w" fact="0.022"/>
          <dgm:constr type="h" for="ch" forName="textaccent4" refType="h" fact="0.0364"/>
          <dgm:constr type="l" for="ch" forName="imageaccent4" refType="w" fact="0.6859"/>
          <dgm:constr type="t" for="ch" forName="imageaccent4" refType="h" fact="0.3522"/>
          <dgm:constr type="w" for="ch" forName="imageaccent4" refType="w" fact="0.022"/>
          <dgm:constr type="h" for="ch" forName="imageaccent4" refType="h" fact="0.0364"/>
          <dgm:constr type="l" for="ch" forName="textaccent5" refType="w" fact="0.8123"/>
          <dgm:constr type="t" for="ch" forName="textaccent5" refType="h" fact="0.1425"/>
          <dgm:constr type="w" for="ch" forName="textaccent5" refType="w" fact="0.022"/>
          <dgm:constr type="h" for="ch" forName="textaccent5" refType="h" fact="0.0364"/>
          <dgm:constr type="l" for="ch" forName="imageaccent5" refType="w" fact="0.849"/>
          <dgm:constr type="t" for="ch" forName="imageaccent5" refType="h" fact="0.1835"/>
          <dgm:constr type="w" for="ch" forName="imageaccent5" refType="w" fact="0.022"/>
          <dgm:constr type="h" for="ch" forName="imageaccent5" refType="h" fact="0.0364"/>
          <dgm:constr type="l" for="ch" forName="image6" refType="w" fact="0.6491"/>
          <dgm:constr type="t" for="ch" forName="image6" refType="h" fact="0.6894"/>
          <dgm:constr type="w" for="ch" forName="image6" refType="w" fact="0.1886"/>
          <dgm:constr type="h" for="ch" forName="image6" refType="h" fact="0.3106"/>
          <dgm:constr type="l" for="ch" forName="text6" refType="w" fact="0.8114"/>
          <dgm:constr type="t" for="ch" forName="text6" refType="h" fact="0.5194"/>
          <dgm:constr type="w" for="ch" forName="text6" refType="w" fact="0.1886"/>
          <dgm:constr type="h" for="ch" forName="text6" refType="h" fact="0.3106"/>
          <dgm:constr type="l" for="ch" forName="imageaccent6" refType="w" fact="0.8138"/>
          <dgm:constr type="t" for="ch" forName="imageaccent6" refType="h" fact="0.8257"/>
          <dgm:constr type="w" for="ch" forName="imageaccent6" refType="w" fact="0.022"/>
          <dgm:constr type="h" for="ch" forName="imageaccent6" refType="h" fact="0.0364"/>
          <dgm:constr type="l" for="ch" forName="textaccent6" refType="w" fact="0.8488"/>
          <dgm:constr type="t" for="ch" forName="textaccent6" refType="h" fact="0.7914"/>
          <dgm:constr type="w" for="ch" forName="textaccent6" refType="w" fact="0.022"/>
          <dgm:constr type="h" for="ch" forName="textaccent6" refType="h" fact="0.0364"/>
        </dgm:constrLst>
      </dgm:if>
      <dgm:if name="Name8" axis="ch" ptType="node" func="cnt" op="equ" val="7">
        <dgm:alg type="composite">
          <dgm:param type="ar" val="1.6382"/>
        </dgm:alg>
        <dgm:constrLst>
          <dgm:constr type="primFontSz" for="des" ptType="node" op="equ" val="65"/>
          <dgm:constr type="l" for="ch" forName="image4" refType="w" fact="0.6491"/>
          <dgm:constr type="t" for="ch" forName="image4" refType="h" fact="0.2961"/>
          <dgm:constr type="w" for="ch" forName="image4" refType="w" fact="0.1886"/>
          <dgm:constr type="h" for="ch" forName="image4" refType="h" fact="0.2653"/>
          <dgm:constr type="l" for="ch" forName="text5" refType="w" fact="0.6491"/>
          <dgm:constr type="t" for="ch" forName="text5" refType="h" fact="0.0028"/>
          <dgm:constr type="w" for="ch" forName="text5" refType="w" fact="0.1886"/>
          <dgm:constr type="h" for="ch" forName="text5" refType="h" fact="0.2653"/>
          <dgm:constr type="l" for="ch" forName="image5" refType="w" fact="0.8114"/>
          <dgm:constr type="t" for="ch" forName="image5" refType="h" fact="0.1508"/>
          <dgm:constr type="w" for="ch" forName="image5" refType="w" fact="0.1886"/>
          <dgm:constr type="h" for="ch" forName="image5" refType="h" fact="0.2653"/>
          <dgm:constr type="l" for="ch" forName="image2" refType="w" fact="0.4868"/>
          <dgm:constr type="t" for="ch" forName="image2" refType="h" fact="0.4402"/>
          <dgm:constr type="w" for="ch" forName="image2" refType="w" fact="0.1886"/>
          <dgm:constr type="h" for="ch" forName="image2" refType="h" fact="0.2653"/>
          <dgm:constr type="l" for="ch" forName="text4" refType="w" fact="0.4868"/>
          <dgm:constr type="t" for="ch" forName="text4" refType="h" fact="0.1469"/>
          <dgm:constr type="w" for="ch" forName="text4" refType="w" fact="0.1886"/>
          <dgm:constr type="h" for="ch" forName="text4" refType="h" fact="0.2653"/>
          <dgm:constr type="l" for="ch" forName="text2" refType="w" fact="0.3246"/>
          <dgm:constr type="t" for="ch" forName="text2" refType="h" fact="0.2933"/>
          <dgm:constr type="w" for="ch" forName="text2" refType="w" fact="0.1886"/>
          <dgm:constr type="h" for="ch" forName="text2" refType="h" fact="0.2653"/>
          <dgm:constr type="l" for="ch" forName="image3" refType="w" fact="0.3246"/>
          <dgm:constr type="t" for="ch" forName="image3" refType="h" fact="0"/>
          <dgm:constr type="w" for="ch" forName="image3" refType="w" fact="0.1886"/>
          <dgm:constr type="h" for="ch" forName="image3" refType="h" fact="0.2653"/>
          <dgm:constr type="l" for="ch" forName="text1" refType="w" fact="0.1623"/>
          <dgm:constr type="t" for="ch" forName="text1" refType="h" fact="0.4408"/>
          <dgm:constr type="w" for="ch" forName="text1" refType="w" fact="0.1886"/>
          <dgm:constr type="h" for="ch" forName="text1" refType="h" fact="0.2653"/>
          <dgm:constr type="l" for="ch" forName="text3" refType="w" fact="0.1623"/>
          <dgm:constr type="t" for="ch" forName="text3" refType="h" fact="0.1475"/>
          <dgm:constr type="w" for="ch" forName="text3" refType="w" fact="0.1886"/>
          <dgm:constr type="h" for="ch" forName="text3" refType="h" fact="0.2653"/>
          <dgm:constr type="l" for="ch" forName="textaccent1" refType="w" fact="0.1668"/>
          <dgm:constr type="t" for="ch" forName="textaccent1" refType="h" fact="0.5594"/>
          <dgm:constr type="w" for="ch" forName="textaccent1" refType="w" fact="0.022"/>
          <dgm:constr type="h" for="ch" forName="textaccent1" refType="h" fact="0.0311"/>
          <dgm:constr type="l" for="ch" forName="image1" refType="w" fact="0"/>
          <dgm:constr type="t" for="ch" forName="image1" refType="h" fact="0.2941"/>
          <dgm:constr type="w" for="ch" forName="image1" refType="w" fact="0.1886"/>
          <dgm:constr type="h" for="ch" forName="image1" refType="h" fact="0.2653"/>
          <dgm:constr type="l" for="ch" forName="imageaccent1" refType="w" fact="0.1292"/>
          <dgm:constr type="t" for="ch" forName="imageaccent1" refType="h" fact="0.5242"/>
          <dgm:constr type="w" for="ch" forName="imageaccent1" refType="w" fact="0.022"/>
          <dgm:constr type="h" for="ch" forName="imageaccent1" refType="h" fact="0.0311"/>
          <dgm:constr type="l" for="ch" forName="textaccent2" refType="w" fact="0.4544"/>
          <dgm:constr type="t" for="ch" forName="textaccent2" refType="h" fact="0.5228"/>
          <dgm:constr type="w" for="ch" forName="textaccent2" refType="w" fact="0.022"/>
          <dgm:constr type="h" for="ch" forName="textaccent2" refType="h" fact="0.0311"/>
          <dgm:constr type="l" for="ch" forName="imageaccent2" refType="w" fact="0.4914"/>
          <dgm:constr type="t" for="ch" forName="imageaccent2" refType="h" fact="0.5583"/>
          <dgm:constr type="w" for="ch" forName="imageaccent2" refType="w" fact="0.022"/>
          <dgm:constr type="h" for="ch" forName="imageaccent2" refType="h" fact="0.0311"/>
          <dgm:constr type="l" for="ch" forName="textaccent3" refType="w" fact="0.2907"/>
          <dgm:constr type="t" for="ch" forName="textaccent3" refType="h" fact="0.1511"/>
          <dgm:constr type="w" for="ch" forName="textaccent3" refType="w" fact="0.022"/>
          <dgm:constr type="h" for="ch" forName="textaccent3" refType="h" fact="0.0311"/>
          <dgm:constr type="l" for="ch" forName="imageaccent3" refType="w" fact="0.3299"/>
          <dgm:constr type="t" for="ch" forName="imageaccent3" refType="h" fact="0.1175"/>
          <dgm:constr type="w" for="ch" forName="imageaccent3" refType="w" fact="0.022"/>
          <dgm:constr type="h" for="ch" forName="imageaccent3" refType="h" fact="0.0311"/>
          <dgm:constr type="l" for="ch" forName="textaccent4" refType="w" fact="0.65"/>
          <dgm:constr type="t" for="ch" forName="textaccent4" refType="h" fact="0.2645"/>
          <dgm:constr type="w" for="ch" forName="textaccent4" refType="w" fact="0.022"/>
          <dgm:constr type="h" for="ch" forName="textaccent4" refType="h" fact="0.0311"/>
          <dgm:constr type="l" for="ch" forName="imageaccent4" refType="w" fact="0.6859"/>
          <dgm:constr type="t" for="ch" forName="imageaccent4" refType="h" fact="0.3008"/>
          <dgm:constr type="w" for="ch" forName="imageaccent4" refType="w" fact="0.022"/>
          <dgm:constr type="h" for="ch" forName="imageaccent4" refType="h" fact="0.0311"/>
          <dgm:constr type="l" for="ch" forName="textaccent5" refType="w" fact="0.8123"/>
          <dgm:constr type="t" for="ch" forName="textaccent5" refType="h" fact="0.1217"/>
          <dgm:constr type="w" for="ch" forName="textaccent5" refType="w" fact="0.022"/>
          <dgm:constr type="h" for="ch" forName="textaccent5" refType="h" fact="0.0311"/>
          <dgm:constr type="l" for="ch" forName="imageaccent5" refType="w" fact="0.849"/>
          <dgm:constr type="t" for="ch" forName="imageaccent5" refType="h" fact="0.1567"/>
          <dgm:constr type="w" for="ch" forName="imageaccent5" refType="w" fact="0.022"/>
          <dgm:constr type="h" for="ch" forName="imageaccent5" refType="h" fact="0.0311"/>
          <dgm:constr type="l" for="ch" forName="image6" refType="w" fact="0.6491"/>
          <dgm:constr type="t" for="ch" forName="image6" refType="h" fact="0.5889"/>
          <dgm:constr type="w" for="ch" forName="image6" refType="w" fact="0.1886"/>
          <dgm:constr type="h" for="ch" forName="image6" refType="h" fact="0.2653"/>
          <dgm:constr type="l" for="ch" forName="text6" refType="w" fact="0.8114"/>
          <dgm:constr type="t" for="ch" forName="text6" refType="h" fact="0.4436"/>
          <dgm:constr type="w" for="ch" forName="text6" refType="w" fact="0.1886"/>
          <dgm:constr type="h" for="ch" forName="text6" refType="h" fact="0.2653"/>
          <dgm:constr type="l" for="ch" forName="imageaccent6" refType="w" fact="0.8138"/>
          <dgm:constr type="t" for="ch" forName="imageaccent6" refType="h" fact="0.7053"/>
          <dgm:constr type="w" for="ch" forName="imageaccent6" refType="w" fact="0.022"/>
          <dgm:constr type="h" for="ch" forName="imageaccent6" refType="h" fact="0.0311"/>
          <dgm:constr type="l" for="ch" forName="textaccent6" refType="w" fact="0.8488"/>
          <dgm:constr type="t" for="ch" forName="textaccent6" refType="h" fact="0.676"/>
          <dgm:constr type="w" for="ch" forName="textaccent6" refType="w" fact="0.022"/>
          <dgm:constr type="h" for="ch" forName="textaccent6" refType="h" fact="0.0311"/>
          <dgm:constr type="l" for="ch" forName="text7" refType="w" fact="0.3244"/>
          <dgm:constr type="t" for="ch" forName="text7" refType="h" fact="0.5872"/>
          <dgm:constr type="w" for="ch" forName="text7" refType="w" fact="0.1886"/>
          <dgm:constr type="h" for="ch" forName="text7" refType="h" fact="0.2653"/>
          <dgm:constr type="l" for="ch" forName="image7" refType="w" fact="0.1622"/>
          <dgm:constr type="t" for="ch" forName="image7" refType="h" fact="0.7347"/>
          <dgm:constr type="w" for="ch" forName="image7" refType="w" fact="0.1886"/>
          <dgm:constr type="h" for="ch" forName="image7" refType="h" fact="0.2653"/>
          <dgm:constr type="l" for="ch" forName="imageaccent7" refType="w" fact="0.2905"/>
          <dgm:constr type="t" for="ch" forName="imageaccent7" refType="h" fact="0.7384"/>
          <dgm:constr type="w" for="ch" forName="imageaccent7" refType="w" fact="0.022"/>
          <dgm:constr type="h" for="ch" forName="imageaccent7" refType="h" fact="0.0311"/>
          <dgm:constr type="l" for="ch" forName="textaccent7" refType="w" fact="0.3298"/>
          <dgm:constr type="t" for="ch" forName="textaccent7" refType="h" fact="0.7048"/>
          <dgm:constr type="w" for="ch" forName="textaccent7" refType="w" fact="0.022"/>
          <dgm:constr type="h" for="ch" forName="textaccent7" refType="h" fact="0.0311"/>
        </dgm:constrLst>
      </dgm:if>
      <dgm:if name="Name9" axis="ch" ptType="node" func="cnt" op="equ" val="8">
        <dgm:alg type="composite">
          <dgm:param type="ar" val="1.8974"/>
        </dgm:alg>
        <dgm:constrLst>
          <dgm:constr type="primFontSz" for="des" ptType="node" op="equ" val="65"/>
          <dgm:constr type="l" for="ch" forName="image4" refType="w" fact="0.5589"/>
          <dgm:constr type="t" for="ch" forName="image4" refType="h" fact="0.2952"/>
          <dgm:constr type="w" for="ch" forName="image4" refType="w" fact="0.1624"/>
          <dgm:constr type="h" for="ch" forName="image4" refType="h" fact="0.2645"/>
          <dgm:constr type="l" for="ch" forName="text5" refType="w" fact="0.5589"/>
          <dgm:constr type="t" for="ch" forName="text5" refType="h" fact="0.0028"/>
          <dgm:constr type="w" for="ch" forName="text5" refType="w" fact="0.1624"/>
          <dgm:constr type="h" for="ch" forName="text5" refType="h" fact="0.2645"/>
          <dgm:constr type="l" for="ch" forName="image5" refType="w" fact="0.6986"/>
          <dgm:constr type="t" for="ch" forName="image5" refType="h" fact="0.1504"/>
          <dgm:constr type="w" for="ch" forName="image5" refType="w" fact="0.1624"/>
          <dgm:constr type="h" for="ch" forName="image5" refType="h" fact="0.2645"/>
          <dgm:constr type="l" for="ch" forName="image2" refType="w" fact="0.4192"/>
          <dgm:constr type="t" for="ch" forName="image2" refType="h" fact="0.439"/>
          <dgm:constr type="w" for="ch" forName="image2" refType="w" fact="0.1624"/>
          <dgm:constr type="h" for="ch" forName="image2" refType="h" fact="0.2645"/>
          <dgm:constr type="l" for="ch" forName="text4" refType="w" fact="0.4192"/>
          <dgm:constr type="t" for="ch" forName="text4" refType="h" fact="0.1465"/>
          <dgm:constr type="w" for="ch" forName="text4" refType="w" fact="0.1624"/>
          <dgm:constr type="h" for="ch" forName="text4" refType="h" fact="0.2645"/>
          <dgm:constr type="l" for="ch" forName="text2" refType="w" fact="0.2794"/>
          <dgm:constr type="t" for="ch" forName="text2" refType="h" fact="0.2925"/>
          <dgm:constr type="w" for="ch" forName="text2" refType="w" fact="0.1624"/>
          <dgm:constr type="h" for="ch" forName="text2" refType="h" fact="0.2645"/>
          <dgm:constr type="l" for="ch" forName="image3" refType="w" fact="0.2794"/>
          <dgm:constr type="t" for="ch" forName="image3" refType="h" fact="0"/>
          <dgm:constr type="w" for="ch" forName="image3" refType="w" fact="0.1624"/>
          <dgm:constr type="h" for="ch" forName="image3" refType="h" fact="0.2645"/>
          <dgm:constr type="l" for="ch" forName="text1" refType="w" fact="0.1397"/>
          <dgm:constr type="t" for="ch" forName="text1" refType="h" fact="0.4395"/>
          <dgm:constr type="w" for="ch" forName="text1" refType="w" fact="0.1624"/>
          <dgm:constr type="h" for="ch" forName="text1" refType="h" fact="0.2645"/>
          <dgm:constr type="l" for="ch" forName="text3" refType="w" fact="0.1397"/>
          <dgm:constr type="t" for="ch" forName="text3" refType="h" fact="0.1471"/>
          <dgm:constr type="w" for="ch" forName="text3" refType="w" fact="0.1624"/>
          <dgm:constr type="h" for="ch" forName="text3" refType="h" fact="0.2645"/>
          <dgm:constr type="l" for="ch" forName="textaccent1" refType="w" fact="0.1436"/>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4"/>
          <dgm:constr type="h" for="ch" forName="image1" refType="h" fact="0.2645"/>
          <dgm:constr type="l" for="ch" forName="imageaccent1" refType="w" fact="0.1112"/>
          <dgm:constr type="t" for="ch" forName="imageaccent1" refType="h" fact="0.5227"/>
          <dgm:constr type="w" for="ch" forName="imageaccent1" refType="w" fact="0.0189"/>
          <dgm:constr type="h" for="ch" forName="imageaccent1" refType="h" fact="0.031"/>
          <dgm:constr type="l" for="ch" forName="textaccent2" refType="w" fact="0.3912"/>
          <dgm:constr type="t" for="ch" forName="textaccent2" refType="h" fact="0.5213"/>
          <dgm:constr type="w" for="ch" forName="textaccent2" refType="w" fact="0.0189"/>
          <dgm:constr type="h" for="ch" forName="textaccent2" refType="h" fact="0.031"/>
          <dgm:constr type="l" for="ch" forName="imageaccent2" refType="w" fact="0.4231"/>
          <dgm:constr type="t" for="ch" forName="imageaccent2" refType="h" fact="0.5567"/>
          <dgm:constr type="w" for="ch" forName="imageaccent2" refType="w" fact="0.0189"/>
          <dgm:constr type="h" for="ch" forName="imageaccent2" refType="h" fact="0.031"/>
          <dgm:constr type="l" for="ch" forName="textaccent3" refType="w" fact="0.2502"/>
          <dgm:constr type="t" for="ch" forName="textaccent3" refType="h" fact="0.1507"/>
          <dgm:constr type="w" for="ch" forName="textaccent3" refType="w" fact="0.0189"/>
          <dgm:constr type="h" for="ch" forName="textaccent3" refType="h" fact="0.031"/>
          <dgm:constr type="l" for="ch" forName="imageaccent3" refType="w" fact="0.2841"/>
          <dgm:constr type="t" for="ch" forName="imageaccent3" refType="h" fact="0.1172"/>
          <dgm:constr type="w" for="ch" forName="imageaccent3" refType="w" fact="0.0189"/>
          <dgm:constr type="h" for="ch" forName="imageaccent3" refType="h" fact="0.031"/>
          <dgm:constr type="l" for="ch" forName="textaccent4" refType="w" fact="0.5596"/>
          <dgm:constr type="t" for="ch" forName="textaccent4" refType="h" fact="0.2637"/>
          <dgm:constr type="w" for="ch" forName="textaccent4" refType="w" fact="0.0189"/>
          <dgm:constr type="h" for="ch" forName="textaccent4" refType="h" fact="0.031"/>
          <dgm:constr type="l" for="ch" forName="imageaccent4" refType="w" fact="0.5905"/>
          <dgm:constr type="t" for="ch" forName="imageaccent4" refType="h" fact="0.3"/>
          <dgm:constr type="w" for="ch" forName="imageaccent4" refType="w" fact="0.0189"/>
          <dgm:constr type="h" for="ch" forName="imageaccent4" refType="h" fact="0.031"/>
          <dgm:constr type="l" for="ch" forName="textaccent5" refType="w" fact="0.6993"/>
          <dgm:constr type="t" for="ch" forName="textaccent5" refType="h" fact="0.1214"/>
          <dgm:constr type="w" for="ch" forName="textaccent5" refType="w" fact="0.0189"/>
          <dgm:constr type="h" for="ch" forName="textaccent5" refType="h" fact="0.031"/>
          <dgm:constr type="l" for="ch" forName="imageaccent5" refType="w" fact="0.731"/>
          <dgm:constr type="t" for="ch" forName="imageaccent5" refType="h" fact="0.1563"/>
          <dgm:constr type="w" for="ch" forName="imageaccent5" refType="w" fact="0.0189"/>
          <dgm:constr type="h" for="ch" forName="imageaccent5" refType="h" fact="0.031"/>
          <dgm:constr type="l" for="ch" forName="image6" refType="w" fact="0.5589"/>
          <dgm:constr type="t" for="ch" forName="image6" refType="h" fact="0.5872"/>
          <dgm:constr type="w" for="ch" forName="image6" refType="w" fact="0.1624"/>
          <dgm:constr type="h" for="ch" forName="image6" refType="h" fact="0.2645"/>
          <dgm:constr type="l" for="ch" forName="text6" refType="w" fact="0.6986"/>
          <dgm:constr type="t" for="ch" forName="text6" refType="h" fact="0.4424"/>
          <dgm:constr type="w" for="ch" forName="text6" refType="w" fact="0.1624"/>
          <dgm:constr type="h" for="ch" forName="text6" refType="h" fact="0.2645"/>
          <dgm:constr type="l" for="ch" forName="imageaccent6" refType="w" fact="0.7007"/>
          <dgm:constr type="t" for="ch" forName="imageaccent6" refType="h" fact="0.7033"/>
          <dgm:constr type="w" for="ch" forName="imageaccent6" refType="w" fact="0.0189"/>
          <dgm:constr type="h" for="ch" forName="imageaccent6" refType="h" fact="0.031"/>
          <dgm:constr type="l" for="ch" forName="textaccent6" refType="w" fact="0.7308"/>
          <dgm:constr type="t" for="ch" forName="textaccent6" refType="h" fact="0.6741"/>
          <dgm:constr type="w" for="ch" forName="textaccent6" refType="w" fact="0.0189"/>
          <dgm:constr type="h" for="ch" forName="textaccent6" refType="h" fact="0.031"/>
          <dgm:constr type="l" for="ch" forName="text7" refType="w" fact="0.2793"/>
          <dgm:constr type="t" for="ch" forName="text7" refType="h" fact="0.5856"/>
          <dgm:constr type="w" for="ch" forName="text7" refType="w" fact="0.1624"/>
          <dgm:constr type="h" for="ch" forName="text7" refType="h" fact="0.2645"/>
          <dgm:constr type="l" for="ch" forName="image7" refType="w" fact="0.1396"/>
          <dgm:constr type="t" for="ch" forName="image7" refType="h" fact="0.7326"/>
          <dgm:constr type="w" for="ch" forName="image7" refType="w" fact="0.1624"/>
          <dgm:constr type="h" for="ch" forName="image7" refType="h" fact="0.2645"/>
          <dgm:constr type="l" for="ch" forName="imageaccent7" refType="w" fact="0.2501"/>
          <dgm:constr type="t" for="ch" forName="imageaccent7" refType="h" fact="0.7363"/>
          <dgm:constr type="w" for="ch" forName="imageaccent7" refType="w" fact="0.0189"/>
          <dgm:constr type="h" for="ch" forName="imageaccent7" refType="h" fact="0.031"/>
          <dgm:constr type="l" for="ch" forName="textaccent7" refType="w" fact="0.284"/>
          <dgm:constr type="t" for="ch" forName="textaccent7" refType="h" fact="0.7028"/>
          <dgm:constr type="w" for="ch" forName="textaccent7" refType="w" fact="0.0189"/>
          <dgm:constr type="h" for="ch" forName="textaccent7" refType="h" fact="0.031"/>
          <dgm:constr type="l" for="ch" forName="image8" refType="w" fact="0.6979"/>
          <dgm:constr type="t" for="ch" forName="image8" refType="h" fact="0.7355"/>
          <dgm:constr type="w" for="ch" forName="image8" refType="w" fact="0.1624"/>
          <dgm:constr type="h" for="ch" forName="image8" refType="h" fact="0.2645"/>
          <dgm:constr type="l" for="ch" forName="text8" refType="w" fact="0.8376"/>
          <dgm:constr type="t" for="ch" forName="text8" refType="h" fact="0.5906"/>
          <dgm:constr type="w" for="ch" forName="text8" refType="w" fact="0.1624"/>
          <dgm:constr type="h" for="ch" forName="text8" refType="h" fact="0.2645"/>
          <dgm:constr type="l" for="ch" forName="imageaccent8" refType="w" fact="0.8397"/>
          <dgm:constr type="t" for="ch" forName="imageaccent8" refType="h" fact="0.8516"/>
          <dgm:constr type="w" for="ch" forName="imageaccent8" refType="w" fact="0.0189"/>
          <dgm:constr type="h" for="ch" forName="imageaccent8" refType="h" fact="0.031"/>
          <dgm:constr type="l" for="ch" forName="textaccent8" refType="w" fact="0.8698"/>
          <dgm:constr type="t" for="ch" forName="textaccent8" refType="h" fact="0.8223"/>
          <dgm:constr type="w" for="ch" forName="textaccent8" refType="w" fact="0.0189"/>
          <dgm:constr type="h" for="ch" forName="textaccent8" refType="h" fact="0.031"/>
        </dgm:constrLst>
      </dgm:if>
      <dgm:if name="Name10" axis="ch" ptType="node" func="cnt" op="equ" val="9">
        <dgm:alg type="composite">
          <dgm:param type="ar" val="1.8986"/>
        </dgm:alg>
        <dgm:constrLst>
          <dgm:constr type="primFontSz" for="des" ptType="node" op="equ" val="65"/>
          <dgm:constr type="l" for="ch" forName="image4" refType="w" fact="0.5585"/>
          <dgm:constr type="t" for="ch" forName="image4" refType="h" fact="0.2952"/>
          <dgm:constr type="w" for="ch" forName="image4" refType="w" fact="0.1623"/>
          <dgm:constr type="h" for="ch" forName="image4" refType="h" fact="0.2645"/>
          <dgm:constr type="l" for="ch" forName="text5" refType="w" fact="0.5585"/>
          <dgm:constr type="t" for="ch" forName="text5" refType="h" fact="0.0028"/>
          <dgm:constr type="w" for="ch" forName="text5" refType="w" fact="0.1623"/>
          <dgm:constr type="h" for="ch" forName="text5" refType="h" fact="0.2645"/>
          <dgm:constr type="l" for="ch" forName="image5" refType="w" fact="0.6982"/>
          <dgm:constr type="t" for="ch" forName="image5" refType="h" fact="0.1504"/>
          <dgm:constr type="w" for="ch" forName="image5" refType="w" fact="0.1623"/>
          <dgm:constr type="h" for="ch" forName="image5" refType="h" fact="0.2645"/>
          <dgm:constr type="l" for="ch" forName="image2" refType="w" fact="0.4189"/>
          <dgm:constr type="t" for="ch" forName="image2" refType="h" fact="0.439"/>
          <dgm:constr type="w" for="ch" forName="image2" refType="w" fact="0.1623"/>
          <dgm:constr type="h" for="ch" forName="image2" refType="h" fact="0.2645"/>
          <dgm:constr type="l" for="ch" forName="text4" refType="w" fact="0.4189"/>
          <dgm:constr type="t" for="ch" forName="text4" refType="h" fact="0.1465"/>
          <dgm:constr type="w" for="ch" forName="text4" refType="w" fact="0.1623"/>
          <dgm:constr type="h" for="ch" forName="text4" refType="h" fact="0.2645"/>
          <dgm:constr type="l" for="ch" forName="text2" refType="w" fact="0.2793"/>
          <dgm:constr type="t" for="ch" forName="text2" refType="h" fact="0.2925"/>
          <dgm:constr type="w" for="ch" forName="text2" refType="w" fact="0.1623"/>
          <dgm:constr type="h" for="ch" forName="text2" refType="h" fact="0.2645"/>
          <dgm:constr type="l" for="ch" forName="image3" refType="w" fact="0.2793"/>
          <dgm:constr type="t" for="ch" forName="image3" refType="h" fact="0"/>
          <dgm:constr type="w" for="ch" forName="image3" refType="w" fact="0.1623"/>
          <dgm:constr type="h" for="ch" forName="image3" refType="h" fact="0.2645"/>
          <dgm:constr type="l" for="ch" forName="text1" refType="w" fact="0.1396"/>
          <dgm:constr type="t" for="ch" forName="text1" refType="h" fact="0.4395"/>
          <dgm:constr type="w" for="ch" forName="text1" refType="w" fact="0.1623"/>
          <dgm:constr type="h" for="ch" forName="text1" refType="h" fact="0.2645"/>
          <dgm:constr type="l" for="ch" forName="text3" refType="w" fact="0.1396"/>
          <dgm:constr type="t" for="ch" forName="text3" refType="h" fact="0.1471"/>
          <dgm:constr type="w" for="ch" forName="text3" refType="w" fact="0.1623"/>
          <dgm:constr type="h" for="ch" forName="text3" refType="h" fact="0.2645"/>
          <dgm:constr type="l" for="ch" forName="textaccent1" refType="w" fact="0.1435"/>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3"/>
          <dgm:constr type="h" for="ch" forName="image1" refType="h" fact="0.2645"/>
          <dgm:constr type="l" for="ch" forName="imageaccent1" refType="w" fact="0.1111"/>
          <dgm:constr type="t" for="ch" forName="imageaccent1" refType="h" fact="0.5227"/>
          <dgm:constr type="w" for="ch" forName="imageaccent1" refType="w" fact="0.0189"/>
          <dgm:constr type="h" for="ch" forName="imageaccent1" refType="h" fact="0.031"/>
          <dgm:constr type="l" for="ch" forName="textaccent2" refType="w" fact="0.391"/>
          <dgm:constr type="t" for="ch" forName="textaccent2" refType="h" fact="0.5213"/>
          <dgm:constr type="w" for="ch" forName="textaccent2" refType="w" fact="0.0189"/>
          <dgm:constr type="h" for="ch" forName="textaccent2" refType="h" fact="0.031"/>
          <dgm:constr type="l" for="ch" forName="imageaccent2" refType="w" fact="0.4228"/>
          <dgm:constr type="t" for="ch" forName="imageaccent2" refType="h" fact="0.5567"/>
          <dgm:constr type="w" for="ch" forName="imageaccent2" refType="w" fact="0.0189"/>
          <dgm:constr type="h" for="ch" forName="imageaccent2" refType="h" fact="0.031"/>
          <dgm:constr type="l" for="ch" forName="textaccent3" refType="w" fact="0.2501"/>
          <dgm:constr type="t" for="ch" forName="textaccent3" refType="h" fact="0.1507"/>
          <dgm:constr type="w" for="ch" forName="textaccent3" refType="w" fact="0.0189"/>
          <dgm:constr type="h" for="ch" forName="textaccent3" refType="h" fact="0.031"/>
          <dgm:constr type="l" for="ch" forName="imageaccent3" refType="w" fact="0.2839"/>
          <dgm:constr type="t" for="ch" forName="imageaccent3" refType="h" fact="0.1172"/>
          <dgm:constr type="w" for="ch" forName="imageaccent3" refType="w" fact="0.0189"/>
          <dgm:constr type="h" for="ch" forName="imageaccent3" refType="h" fact="0.031"/>
          <dgm:constr type="l" for="ch" forName="textaccent4" refType="w" fact="0.5593"/>
          <dgm:constr type="t" for="ch" forName="textaccent4" refType="h" fact="0.2637"/>
          <dgm:constr type="w" for="ch" forName="textaccent4" refType="w" fact="0.0189"/>
          <dgm:constr type="h" for="ch" forName="textaccent4" refType="h" fact="0.031"/>
          <dgm:constr type="l" for="ch" forName="imageaccent4" refType="w" fact="0.5901"/>
          <dgm:constr type="t" for="ch" forName="imageaccent4" refType="h" fact="0.3"/>
          <dgm:constr type="w" for="ch" forName="imageaccent4" refType="w" fact="0.0189"/>
          <dgm:constr type="h" for="ch" forName="imageaccent4" refType="h" fact="0.031"/>
          <dgm:constr type="l" for="ch" forName="textaccent5" refType="w" fact="0.6989"/>
          <dgm:constr type="t" for="ch" forName="textaccent5" refType="h" fact="0.1214"/>
          <dgm:constr type="w" for="ch" forName="textaccent5" refType="w" fact="0.0189"/>
          <dgm:constr type="h" for="ch" forName="textaccent5" refType="h" fact="0.031"/>
          <dgm:constr type="l" for="ch" forName="imageaccent5" refType="w" fact="0.7305"/>
          <dgm:constr type="t" for="ch" forName="imageaccent5" refType="h" fact="0.1563"/>
          <dgm:constr type="w" for="ch" forName="imageaccent5" refType="w" fact="0.0189"/>
          <dgm:constr type="h" for="ch" forName="imageaccent5" refType="h" fact="0.031"/>
          <dgm:constr type="l" for="ch" forName="image6" refType="w" fact="0.5585"/>
          <dgm:constr type="t" for="ch" forName="image6" refType="h" fact="0.5872"/>
          <dgm:constr type="w" for="ch" forName="image6" refType="w" fact="0.1623"/>
          <dgm:constr type="h" for="ch" forName="image6" refType="h" fact="0.2645"/>
          <dgm:constr type="l" for="ch" forName="text6" refType="w" fact="0.6982"/>
          <dgm:constr type="t" for="ch" forName="text6" refType="h" fact="0.4424"/>
          <dgm:constr type="w" for="ch" forName="text6" refType="w" fact="0.1623"/>
          <dgm:constr type="h" for="ch" forName="text6" refType="h" fact="0.2645"/>
          <dgm:constr type="l" for="ch" forName="imageaccent6" refType="w" fact="0.7002"/>
          <dgm:constr type="t" for="ch" forName="imageaccent6" refType="h" fact="0.7033"/>
          <dgm:constr type="w" for="ch" forName="imageaccent6" refType="w" fact="0.0189"/>
          <dgm:constr type="h" for="ch" forName="imageaccent6" refType="h" fact="0.031"/>
          <dgm:constr type="l" for="ch" forName="textaccent6" refType="w" fact="0.7303"/>
          <dgm:constr type="t" for="ch" forName="textaccent6" refType="h" fact="0.6741"/>
          <dgm:constr type="w" for="ch" forName="textaccent6" refType="w" fact="0.0189"/>
          <dgm:constr type="h" for="ch" forName="textaccent6" refType="h" fact="0.031"/>
          <dgm:constr type="l" for="ch" forName="text7" refType="w" fact="0.2792"/>
          <dgm:constr type="t" for="ch" forName="text7" refType="h" fact="0.5856"/>
          <dgm:constr type="w" for="ch" forName="text7" refType="w" fact="0.1623"/>
          <dgm:constr type="h" for="ch" forName="text7" refType="h" fact="0.2645"/>
          <dgm:constr type="l" for="ch" forName="image7" refType="w" fact="0.1395"/>
          <dgm:constr type="t" for="ch" forName="image7" refType="h" fact="0.7326"/>
          <dgm:constr type="w" for="ch" forName="image7" refType="w" fact="0.1623"/>
          <dgm:constr type="h" for="ch" forName="image7" refType="h" fact="0.2645"/>
          <dgm:constr type="l" for="ch" forName="imageaccent7" refType="w" fact="0.25"/>
          <dgm:constr type="t" for="ch" forName="imageaccent7" refType="h" fact="0.7363"/>
          <dgm:constr type="w" for="ch" forName="imageaccent7" refType="w" fact="0.0189"/>
          <dgm:constr type="h" for="ch" forName="imageaccent7" refType="h" fact="0.031"/>
          <dgm:constr type="l" for="ch" forName="textaccent7" refType="w" fact="0.2838"/>
          <dgm:constr type="t" for="ch" forName="textaccent7" refType="h" fact="0.7028"/>
          <dgm:constr type="w" for="ch" forName="textaccent7" refType="w" fact="0.0189"/>
          <dgm:constr type="h" for="ch" forName="textaccent7" refType="h" fact="0.031"/>
          <dgm:constr type="l" for="ch" forName="image8" refType="w" fact="0.6975"/>
          <dgm:constr type="t" for="ch" forName="image8" refType="h" fact="0.7355"/>
          <dgm:constr type="w" for="ch" forName="image8" refType="w" fact="0.1623"/>
          <dgm:constr type="h" for="ch" forName="image8" refType="h" fact="0.2645"/>
          <dgm:constr type="l" for="ch" forName="text8" refType="w" fact="0.8371"/>
          <dgm:constr type="t" for="ch" forName="text8" refType="h" fact="0.5906"/>
          <dgm:constr type="w" for="ch" forName="text8" refType="w" fact="0.1623"/>
          <dgm:constr type="h" for="ch" forName="text8" refType="h" fact="0.2645"/>
          <dgm:constr type="l" for="ch" forName="imageaccent8" refType="w" fact="0.8392"/>
          <dgm:constr type="t" for="ch" forName="imageaccent8" refType="h" fact="0.8516"/>
          <dgm:constr type="w" for="ch" forName="imageaccent8" refType="w" fact="0.0189"/>
          <dgm:constr type="h" for="ch" forName="imageaccent8" refType="h" fact="0.031"/>
          <dgm:constr type="l" for="ch" forName="textaccent8" refType="w" fact="0.8693"/>
          <dgm:constr type="t" for="ch" forName="textaccent8" refType="h" fact="0.8223"/>
          <dgm:constr type="w" for="ch" forName="textaccent8" refType="w" fact="0.0189"/>
          <dgm:constr type="h" for="ch" forName="textaccent8" refType="h" fact="0.031"/>
          <dgm:constr type="l" for="ch" forName="text9" refType="w" fact="0.8377"/>
          <dgm:constr type="t" for="ch" forName="text9" refType="h" fact="0.0057"/>
          <dgm:constr type="w" for="ch" forName="text9" refType="w" fact="0.1623"/>
          <dgm:constr type="h" for="ch" forName="text9" refType="h" fact="0.2645"/>
          <dgm:constr type="l" for="ch" forName="textaccent9" refType="w" fact="0.95"/>
          <dgm:constr type="t" for="ch" forName="textaccent9" refType="h" fact="0.2383"/>
          <dgm:constr type="w" for="ch" forName="textaccent9" refType="w" fact="0.0189"/>
          <dgm:constr type="h" for="ch" forName="textaccent9" refType="h" fact="0.031"/>
          <dgm:constr type="l" for="ch" forName="image9" refType="w" fact="0.8377"/>
          <dgm:constr type="t" for="ch" forName="image9" refType="h" fact="0.2977"/>
          <dgm:constr type="w" for="ch" forName="image9" refType="w" fact="0.1623"/>
          <dgm:constr type="h" for="ch" forName="image9" refType="h" fact="0.2645"/>
          <dgm:constr type="l" for="ch" forName="imageaccent9" refType="w" fact="0.95"/>
          <dgm:constr type="t" for="ch" forName="imageaccent9" refType="h" fact="0.2993"/>
          <dgm:constr type="w" for="ch" forName="imageaccent9" refType="w" fact="0.0189"/>
          <dgm:constr type="h" for="ch" forName="imageaccent9" refType="h" fact="0.031"/>
        </dgm:constrLst>
      </dgm:if>
      <dgm:if name="Name11" axis="ch" ptType="node" func="cnt" op="equ" val="10">
        <dgm:alg type="composite">
          <dgm:param type="ar" val="1.6608"/>
        </dgm:alg>
        <dgm:constrLst>
          <dgm:constr type="primFontSz" for="des" ptType="node" op="equ" val="65"/>
          <dgm:constr type="l" for="ch" forName="image4" refType="w" fact="0.5585"/>
          <dgm:constr type="t" for="ch" forName="image4" refType="h" fact="0.2583"/>
          <dgm:constr type="w" for="ch" forName="image4" refType="w" fact="0.1623"/>
          <dgm:constr type="h" for="ch" forName="image4" refType="h" fact="0.2314"/>
          <dgm:constr type="l" for="ch" forName="text5" refType="w" fact="0.5585"/>
          <dgm:constr type="t" for="ch" forName="text5" refType="h" fact="0.0024"/>
          <dgm:constr type="w" for="ch" forName="text5" refType="w" fact="0.1623"/>
          <dgm:constr type="h" for="ch" forName="text5" refType="h" fact="0.2314"/>
          <dgm:constr type="l" for="ch" forName="image5" refType="w" fact="0.6982"/>
          <dgm:constr type="t" for="ch" forName="image5" refType="h" fact="0.1316"/>
          <dgm:constr type="w" for="ch" forName="image5" refType="w" fact="0.1623"/>
          <dgm:constr type="h" for="ch" forName="image5" refType="h" fact="0.2314"/>
          <dgm:constr type="l" for="ch" forName="image2" refType="w" fact="0.4189"/>
          <dgm:constr type="t" for="ch" forName="image2" refType="h" fact="0.384"/>
          <dgm:constr type="w" for="ch" forName="image2" refType="w" fact="0.1623"/>
          <dgm:constr type="h" for="ch" forName="image2" refType="h" fact="0.2314"/>
          <dgm:constr type="l" for="ch" forName="text4" refType="w" fact="0.4189"/>
          <dgm:constr type="t" for="ch" forName="text4" refType="h" fact="0.1282"/>
          <dgm:constr type="w" for="ch" forName="text4" refType="w" fact="0.1623"/>
          <dgm:constr type="h" for="ch" forName="text4" refType="h" fact="0.2314"/>
          <dgm:constr type="l" for="ch" forName="text2" refType="w" fact="0.2793"/>
          <dgm:constr type="t" for="ch" forName="text2" refType="h" fact="0.2558"/>
          <dgm:constr type="w" for="ch" forName="text2" refType="w" fact="0.1623"/>
          <dgm:constr type="h" for="ch" forName="text2" refType="h" fact="0.2314"/>
          <dgm:constr type="l" for="ch" forName="image3" refType="w" fact="0.2793"/>
          <dgm:constr type="t" for="ch" forName="image3" refType="h" fact="0"/>
          <dgm:constr type="w" for="ch" forName="image3" refType="w" fact="0.1623"/>
          <dgm:constr type="h" for="ch" forName="image3" refType="h" fact="0.2314"/>
          <dgm:constr type="l" for="ch" forName="text1" refType="w" fact="0.1396"/>
          <dgm:constr type="t" for="ch" forName="text1" refType="h" fact="0.3845"/>
          <dgm:constr type="w" for="ch" forName="text1" refType="w" fact="0.1623"/>
          <dgm:constr type="h" for="ch" forName="text1" refType="h" fact="0.2314"/>
          <dgm:constr type="l" for="ch" forName="text3" refType="w" fact="0.1396"/>
          <dgm:constr type="t" for="ch" forName="text3" refType="h" fact="0.1286"/>
          <dgm:constr type="w" for="ch" forName="text3" refType="w" fact="0.1623"/>
          <dgm:constr type="h" for="ch" forName="text3" refType="h" fact="0.2314"/>
          <dgm:constr type="l" for="ch" forName="textaccent1" refType="w" fact="0.1435"/>
          <dgm:constr type="t" for="ch" forName="textaccent1" refType="h" fact="0.488"/>
          <dgm:constr type="w" for="ch" forName="textaccent1" refType="w" fact="0.0189"/>
          <dgm:constr type="h" for="ch" forName="textaccent1" refType="h" fact="0.0271"/>
          <dgm:constr type="l" for="ch" forName="image1" refType="w" fact="0"/>
          <dgm:constr type="t" for="ch" forName="image1" refType="h" fact="0.2566"/>
          <dgm:constr type="w" for="ch" forName="image1" refType="w" fact="0.1623"/>
          <dgm:constr type="h" for="ch" forName="image1" refType="h" fact="0.2314"/>
          <dgm:constr type="l" for="ch" forName="imageaccent1" refType="w" fact="0.1111"/>
          <dgm:constr type="t" for="ch" forName="imageaccent1" refType="h" fact="0.4572"/>
          <dgm:constr type="w" for="ch" forName="imageaccent1" refType="w" fact="0.0189"/>
          <dgm:constr type="h" for="ch" forName="imageaccent1" refType="h" fact="0.0271"/>
          <dgm:constr type="l" for="ch" forName="textaccent2" refType="w" fact="0.391"/>
          <dgm:constr type="t" for="ch" forName="textaccent2" refType="h" fact="0.456"/>
          <dgm:constr type="w" for="ch" forName="textaccent2" refType="w" fact="0.0189"/>
          <dgm:constr type="h" for="ch" forName="textaccent2" refType="h" fact="0.0271"/>
          <dgm:constr type="l" for="ch" forName="imageaccent2" refType="w" fact="0.4228"/>
          <dgm:constr type="t" for="ch" forName="imageaccent2" refType="h" fact="0.487"/>
          <dgm:constr type="w" for="ch" forName="imageaccent2" refType="w" fact="0.0189"/>
          <dgm:constr type="h" for="ch" forName="imageaccent2" refType="h" fact="0.0271"/>
          <dgm:constr type="l" for="ch" forName="textaccent3" refType="w" fact="0.2501"/>
          <dgm:constr type="t" for="ch" forName="textaccent3" refType="h" fact="0.1318"/>
          <dgm:constr type="w" for="ch" forName="textaccent3" refType="w" fact="0.0189"/>
          <dgm:constr type="h" for="ch" forName="textaccent3" refType="h" fact="0.0271"/>
          <dgm:constr type="l" for="ch" forName="imageaccent3" refType="w" fact="0.2839"/>
          <dgm:constr type="t" for="ch" forName="imageaccent3" refType="h" fact="0.1025"/>
          <dgm:constr type="w" for="ch" forName="imageaccent3" refType="w" fact="0.0189"/>
          <dgm:constr type="h" for="ch" forName="imageaccent3" refType="h" fact="0.0271"/>
          <dgm:constr type="l" for="ch" forName="textaccent4" refType="w" fact="0.5593"/>
          <dgm:constr type="t" for="ch" forName="textaccent4" refType="h" fact="0.2307"/>
          <dgm:constr type="w" for="ch" forName="textaccent4" refType="w" fact="0.0189"/>
          <dgm:constr type="h" for="ch" forName="textaccent4" refType="h" fact="0.0271"/>
          <dgm:constr type="l" for="ch" forName="imageaccent4" refType="w" fact="0.5901"/>
          <dgm:constr type="t" for="ch" forName="imageaccent4" refType="h" fact="0.2624"/>
          <dgm:constr type="w" for="ch" forName="imageaccent4" refType="w" fact="0.0189"/>
          <dgm:constr type="h" for="ch" forName="imageaccent4" refType="h" fact="0.0271"/>
          <dgm:constr type="l" for="ch" forName="textaccent5" refType="w" fact="0.6989"/>
          <dgm:constr type="t" for="ch" forName="textaccent5" refType="h" fact="0.1062"/>
          <dgm:constr type="w" for="ch" forName="textaccent5" refType="w" fact="0.0189"/>
          <dgm:constr type="h" for="ch" forName="textaccent5" refType="h" fact="0.0271"/>
          <dgm:constr type="l" for="ch" forName="imageaccent5" refType="w" fact="0.7305"/>
          <dgm:constr type="t" for="ch" forName="imageaccent5" refType="h" fact="0.1367"/>
          <dgm:constr type="w" for="ch" forName="imageaccent5" refType="w" fact="0.0189"/>
          <dgm:constr type="h" for="ch" forName="imageaccent5" refType="h" fact="0.0271"/>
          <dgm:constr type="l" for="ch" forName="image6" refType="w" fact="0.5585"/>
          <dgm:constr type="t" for="ch" forName="image6" refType="h" fact="0.5137"/>
          <dgm:constr type="w" for="ch" forName="image6" refType="w" fact="0.1623"/>
          <dgm:constr type="h" for="ch" forName="image6" refType="h" fact="0.2314"/>
          <dgm:constr type="l" for="ch" forName="text6" refType="w" fact="0.6982"/>
          <dgm:constr type="t" for="ch" forName="text6" refType="h" fact="0.387"/>
          <dgm:constr type="w" for="ch" forName="text6" refType="w" fact="0.1623"/>
          <dgm:constr type="h" for="ch" forName="text6" refType="h" fact="0.2314"/>
          <dgm:constr type="l" for="ch" forName="imageaccent6" refType="w" fact="0.7002"/>
          <dgm:constr type="t" for="ch" forName="imageaccent6" refType="h" fact="0.6152"/>
          <dgm:constr type="w" for="ch" forName="imageaccent6" refType="w" fact="0.0189"/>
          <dgm:constr type="h" for="ch" forName="imageaccent6" refType="h" fact="0.0271"/>
          <dgm:constr type="l" for="ch" forName="textaccent6" refType="w" fact="0.7303"/>
          <dgm:constr type="t" for="ch" forName="textaccent6" refType="h" fact="0.5897"/>
          <dgm:constr type="w" for="ch" forName="textaccent6" refType="w" fact="0.0189"/>
          <dgm:constr type="h" for="ch" forName="textaccent6" refType="h" fact="0.0271"/>
          <dgm:constr type="l" for="ch" forName="text7" refType="w" fact="0.2792"/>
          <dgm:constr type="t" for="ch" forName="text7" refType="h" fact="0.5122"/>
          <dgm:constr type="w" for="ch" forName="text7" refType="w" fact="0.1623"/>
          <dgm:constr type="h" for="ch" forName="text7" refType="h" fact="0.2314"/>
          <dgm:constr type="l" for="ch" forName="image7" refType="w" fact="0.1395"/>
          <dgm:constr type="t" for="ch" forName="image7" refType="h" fact="0.6409"/>
          <dgm:constr type="w" for="ch" forName="image7" refType="w" fact="0.1623"/>
          <dgm:constr type="h" for="ch" forName="image7" refType="h" fact="0.2314"/>
          <dgm:constr type="l" for="ch" forName="imageaccent7" refType="w" fact="0.25"/>
          <dgm:constr type="t" for="ch" forName="imageaccent7" refType="h" fact="0.6441"/>
          <dgm:constr type="w" for="ch" forName="imageaccent7" refType="w" fact="0.0189"/>
          <dgm:constr type="h" for="ch" forName="imageaccent7" refType="h" fact="0.0271"/>
          <dgm:constr type="l" for="ch" forName="textaccent7" refType="w" fact="0.2838"/>
          <dgm:constr type="t" for="ch" forName="textaccent7" refType="h" fact="0.6148"/>
          <dgm:constr type="w" for="ch" forName="textaccent7" refType="w" fact="0.0189"/>
          <dgm:constr type="h" for="ch" forName="textaccent7" refType="h" fact="0.0271"/>
          <dgm:constr type="l" for="ch" forName="image8" refType="w" fact="0.6975"/>
          <dgm:constr type="t" for="ch" forName="image8" refType="h" fact="0.6433"/>
          <dgm:constr type="w" for="ch" forName="image8" refType="w" fact="0.1623"/>
          <dgm:constr type="h" for="ch" forName="image8" refType="h" fact="0.2314"/>
          <dgm:constr type="l" for="ch" forName="text8" refType="w" fact="0.8371"/>
          <dgm:constr type="t" for="ch" forName="text8" refType="h" fact="0.5167"/>
          <dgm:constr type="w" for="ch" forName="text8" refType="w" fact="0.1623"/>
          <dgm:constr type="h" for="ch" forName="text8" refType="h" fact="0.2314"/>
          <dgm:constr type="l" for="ch" forName="imageaccent8" refType="w" fact="0.8392"/>
          <dgm:constr type="t" for="ch" forName="imageaccent8" refType="h" fact="0.7449"/>
          <dgm:constr type="w" for="ch" forName="imageaccent8" refType="w" fact="0.0189"/>
          <dgm:constr type="h" for="ch" forName="imageaccent8" refType="h" fact="0.0271"/>
          <dgm:constr type="l" for="ch" forName="textaccent8" refType="w" fact="0.8693"/>
          <dgm:constr type="t" for="ch" forName="textaccent8" refType="h" fact="0.7194"/>
          <dgm:constr type="w" for="ch" forName="textaccent8" refType="w" fact="0.0189"/>
          <dgm:constr type="h" for="ch" forName="textaccent8" refType="h" fact="0.0271"/>
          <dgm:constr type="l" for="ch" forName="text9" refType="w" fact="0.8377"/>
          <dgm:constr type="t" for="ch" forName="text9" refType="h" fact="0.005"/>
          <dgm:constr type="w" for="ch" forName="text9" refType="w" fact="0.1623"/>
          <dgm:constr type="h" for="ch" forName="text9" refType="h" fact="0.2314"/>
          <dgm:constr type="l" for="ch" forName="textaccent9" refType="w" fact="0.95"/>
          <dgm:constr type="t" for="ch" forName="textaccent9" refType="h" fact="0.2084"/>
          <dgm:constr type="w" for="ch" forName="textaccent9" refType="w" fact="0.0189"/>
          <dgm:constr type="h" for="ch" forName="textaccent9" refType="h" fact="0.0271"/>
          <dgm:constr type="l" for="ch" forName="image9" refType="w" fact="0.8377"/>
          <dgm:constr type="t" for="ch" forName="image9" refType="h" fact="0.2604"/>
          <dgm:constr type="w" for="ch" forName="image9" refType="w" fact="0.1623"/>
          <dgm:constr type="h" for="ch" forName="image9" refType="h" fact="0.2314"/>
          <dgm:constr type="l" for="ch" forName="imageaccent9" refType="w" fact="0.95"/>
          <dgm:constr type="t" for="ch" forName="imageaccent9" refType="h" fact="0.2618"/>
          <dgm:constr type="w" for="ch" forName="imageaccent9" refType="w" fact="0.0189"/>
          <dgm:constr type="h" for="ch" forName="imageaccent9" refType="h" fact="0.0271"/>
          <dgm:constr type="l" for="ch" forName="image10" refType="w" fact="0.2786"/>
          <dgm:constr type="t" for="ch" forName="image10" refType="h" fact="0.7686"/>
          <dgm:constr type="w" for="ch" forName="image10" refType="w" fact="0.1623"/>
          <dgm:constr type="h" for="ch" forName="image10" refType="h" fact="0.2314"/>
          <dgm:constr type="l" for="ch" forName="text10" refType="w" fact="0.4183"/>
          <dgm:constr type="t" for="ch" forName="text10" refType="h" fact="0.6419"/>
          <dgm:constr type="w" for="ch" forName="text10" refType="w" fact="0.1623"/>
          <dgm:constr type="h" for="ch" forName="text10" refType="h" fact="0.2314"/>
          <dgm:constr type="l" for="ch" forName="imageaccent10" refType="w" fact="0.4203"/>
          <dgm:constr type="t" for="ch" forName="imageaccent10" refType="h" fact="0.8701"/>
          <dgm:constr type="w" for="ch" forName="imageaccent10" refType="w" fact="0.0189"/>
          <dgm:constr type="h" for="ch" forName="imageaccent10" refType="h" fact="0.0271"/>
          <dgm:constr type="l" for="ch" forName="textaccent10" refType="w" fact="0.4504"/>
          <dgm:constr type="t" for="ch" forName="textaccent10" refType="h" fact="0.8446"/>
          <dgm:constr type="w" for="ch" forName="textaccent10" refType="w" fact="0.0189"/>
          <dgm:constr type="h" for="ch" forName="textaccent10" refType="h" fact="0.0271"/>
        </dgm:constrLst>
      </dgm:if>
      <dgm:if name="Name12" axis="ch" ptType="node" func="cnt" op="equ" val="11">
        <dgm:alg type="composite">
          <dgm:param type="ar" val="1.4704"/>
        </dgm:alg>
        <dgm:constrLst>
          <dgm:constr type="primFontSz" for="des" ptType="node" op="equ" val="65"/>
          <dgm:constr type="l" for="ch" forName="image4" refType="w" fact="0.5585"/>
          <dgm:constr type="t" for="ch" forName="image4" refType="h" fact="0.2287"/>
          <dgm:constr type="w" for="ch" forName="image4" refType="w" fact="0.1623"/>
          <dgm:constr type="h" for="ch" forName="image4" refType="h" fact="0.2049"/>
          <dgm:constr type="l" for="ch" forName="text5" refType="w" fact="0.5585"/>
          <dgm:constr type="t" for="ch" forName="text5" refType="h" fact="0.0022"/>
          <dgm:constr type="w" for="ch" forName="text5" refType="w" fact="0.1623"/>
          <dgm:constr type="h" for="ch" forName="text5" refType="h" fact="0.2049"/>
          <dgm:constr type="l" for="ch" forName="image5" refType="w" fact="0.6982"/>
          <dgm:constr type="t" for="ch" forName="image5" refType="h" fact="0.1165"/>
          <dgm:constr type="w" for="ch" forName="image5" refType="w" fact="0.1623"/>
          <dgm:constr type="h" for="ch" forName="image5" refType="h" fact="0.2049"/>
          <dgm:constr type="l" for="ch" forName="image2" refType="w" fact="0.4189"/>
          <dgm:constr type="t" for="ch" forName="image2" refType="h" fact="0.34"/>
          <dgm:constr type="w" for="ch" forName="image2" refType="w" fact="0.1623"/>
          <dgm:constr type="h" for="ch" forName="image2" refType="h" fact="0.2049"/>
          <dgm:constr type="l" for="ch" forName="text4" refType="w" fact="0.4189"/>
          <dgm:constr type="t" for="ch" forName="text4" refType="h" fact="0.1135"/>
          <dgm:constr type="w" for="ch" forName="text4" refType="w" fact="0.1623"/>
          <dgm:constr type="h" for="ch" forName="text4" refType="h" fact="0.2049"/>
          <dgm:constr type="l" for="ch" forName="text2" refType="w" fact="0.2793"/>
          <dgm:constr type="t" for="ch" forName="text2" refType="h" fact="0.2265"/>
          <dgm:constr type="w" for="ch" forName="text2" refType="w" fact="0.1623"/>
          <dgm:constr type="h" for="ch" forName="text2" refType="h" fact="0.2049"/>
          <dgm:constr type="l" for="ch" forName="image3" refType="w" fact="0.2793"/>
          <dgm:constr type="t" for="ch" forName="image3" refType="h" fact="0"/>
          <dgm:constr type="w" for="ch" forName="image3" refType="w" fact="0.1623"/>
          <dgm:constr type="h" for="ch" forName="image3" refType="h" fact="0.2049"/>
          <dgm:constr type="l" for="ch" forName="text1" refType="w" fact="0.1396"/>
          <dgm:constr type="t" for="ch" forName="text1" refType="h" fact="0.3404"/>
          <dgm:constr type="w" for="ch" forName="text1" refType="w" fact="0.1623"/>
          <dgm:constr type="h" for="ch" forName="text1" refType="h" fact="0.2049"/>
          <dgm:constr type="l" for="ch" forName="text3" refType="w" fact="0.1396"/>
          <dgm:constr type="t" for="ch" forName="text3" refType="h" fact="0.1139"/>
          <dgm:constr type="w" for="ch" forName="text3" refType="w" fact="0.1623"/>
          <dgm:constr type="h" for="ch" forName="text3" refType="h" fact="0.2049"/>
          <dgm:constr type="l" for="ch" forName="textaccent1" refType="w" fact="0.1435"/>
          <dgm:constr type="t" for="ch" forName="textaccent1" refType="h" fact="0.432"/>
          <dgm:constr type="w" for="ch" forName="textaccent1" refType="w" fact="0.0189"/>
          <dgm:constr type="h" for="ch" forName="textaccent1" refType="h" fact="0.024"/>
          <dgm:constr type="l" for="ch" forName="image1" refType="w" fact="0"/>
          <dgm:constr type="t" for="ch" forName="image1" refType="h" fact="0.2272"/>
          <dgm:constr type="w" for="ch" forName="image1" refType="w" fact="0.1623"/>
          <dgm:constr type="h" for="ch" forName="image1" refType="h" fact="0.2049"/>
          <dgm:constr type="l" for="ch" forName="imageaccent1" refType="w" fact="0.1111"/>
          <dgm:constr type="t" for="ch" forName="imageaccent1" refType="h" fact="0.4048"/>
          <dgm:constr type="w" for="ch" forName="imageaccent1" refType="w" fact="0.0189"/>
          <dgm:constr type="h" for="ch" forName="imageaccent1" refType="h" fact="0.024"/>
          <dgm:constr type="l" for="ch" forName="textaccent2" refType="w" fact="0.391"/>
          <dgm:constr type="t" for="ch" forName="textaccent2" refType="h" fact="0.4038"/>
          <dgm:constr type="w" for="ch" forName="textaccent2" refType="w" fact="0.0189"/>
          <dgm:constr type="h" for="ch" forName="textaccent2" refType="h" fact="0.024"/>
          <dgm:constr type="l" for="ch" forName="imageaccent2" refType="w" fact="0.4228"/>
          <dgm:constr type="t" for="ch" forName="imageaccent2" refType="h" fact="0.4312"/>
          <dgm:constr type="w" for="ch" forName="imageaccent2" refType="w" fact="0.0189"/>
          <dgm:constr type="h" for="ch" forName="imageaccent2" refType="h" fact="0.024"/>
          <dgm:constr type="l" for="ch" forName="textaccent3" refType="w" fact="0.2501"/>
          <dgm:constr type="t" for="ch" forName="textaccent3" refType="h" fact="0.1167"/>
          <dgm:constr type="w" for="ch" forName="textaccent3" refType="w" fact="0.0189"/>
          <dgm:constr type="h" for="ch" forName="textaccent3" refType="h" fact="0.024"/>
          <dgm:constr type="l" for="ch" forName="imageaccent3" refType="w" fact="0.2839"/>
          <dgm:constr type="t" for="ch" forName="imageaccent3" refType="h" fact="0.0908"/>
          <dgm:constr type="w" for="ch" forName="imageaccent3" refType="w" fact="0.0189"/>
          <dgm:constr type="h" for="ch" forName="imageaccent3" refType="h" fact="0.024"/>
          <dgm:constr type="l" for="ch" forName="textaccent4" refType="w" fact="0.5593"/>
          <dgm:constr type="t" for="ch" forName="textaccent4" refType="h" fact="0.2042"/>
          <dgm:constr type="w" for="ch" forName="textaccent4" refType="w" fact="0.0189"/>
          <dgm:constr type="h" for="ch" forName="textaccent4" refType="h" fact="0.024"/>
          <dgm:constr type="l" for="ch" forName="imageaccent4" refType="w" fact="0.5901"/>
          <dgm:constr type="t" for="ch" forName="imageaccent4" refType="h" fact="0.2323"/>
          <dgm:constr type="w" for="ch" forName="imageaccent4" refType="w" fact="0.0189"/>
          <dgm:constr type="h" for="ch" forName="imageaccent4" refType="h" fact="0.024"/>
          <dgm:constr type="l" for="ch" forName="textaccent5" refType="w" fact="0.6989"/>
          <dgm:constr type="t" for="ch" forName="textaccent5" refType="h" fact="0.094"/>
          <dgm:constr type="w" for="ch" forName="textaccent5" refType="w" fact="0.0189"/>
          <dgm:constr type="h" for="ch" forName="textaccent5" refType="h" fact="0.024"/>
          <dgm:constr type="l" for="ch" forName="imageaccent5" refType="w" fact="0.7305"/>
          <dgm:constr type="t" for="ch" forName="imageaccent5" refType="h" fact="0.121"/>
          <dgm:constr type="w" for="ch" forName="imageaccent5" refType="w" fact="0.0189"/>
          <dgm:constr type="h" for="ch" forName="imageaccent5" refType="h" fact="0.024"/>
          <dgm:constr type="l" for="ch" forName="image6" refType="w" fact="0.5585"/>
          <dgm:constr type="t" for="ch" forName="image6" refType="h" fact="0.4548"/>
          <dgm:constr type="w" for="ch" forName="image6" refType="w" fact="0.1623"/>
          <dgm:constr type="h" for="ch" forName="image6" refType="h" fact="0.2049"/>
          <dgm:constr type="l" for="ch" forName="text6" refType="w" fact="0.6982"/>
          <dgm:constr type="t" for="ch" forName="text6" refType="h" fact="0.3426"/>
          <dgm:constr type="w" for="ch" forName="text6" refType="w" fact="0.1623"/>
          <dgm:constr type="h" for="ch" forName="text6" refType="h" fact="0.2049"/>
          <dgm:constr type="l" for="ch" forName="imageaccent6" refType="w" fact="0.7002"/>
          <dgm:constr type="t" for="ch" forName="imageaccent6" refType="h" fact="0.5447"/>
          <dgm:constr type="w" for="ch" forName="imageaccent6" refType="w" fact="0.0189"/>
          <dgm:constr type="h" for="ch" forName="imageaccent6" refType="h" fact="0.024"/>
          <dgm:constr type="l" for="ch" forName="textaccent6" refType="w" fact="0.7303"/>
          <dgm:constr type="t" for="ch" forName="textaccent6" refType="h" fact="0.5221"/>
          <dgm:constr type="w" for="ch" forName="textaccent6" refType="w" fact="0.0189"/>
          <dgm:constr type="h" for="ch" forName="textaccent6" refType="h" fact="0.024"/>
          <dgm:constr type="l" for="ch" forName="text7" refType="w" fact="0.2792"/>
          <dgm:constr type="t" for="ch" forName="text7" refType="h" fact="0.4535"/>
          <dgm:constr type="w" for="ch" forName="text7" refType="w" fact="0.1623"/>
          <dgm:constr type="h" for="ch" forName="text7" refType="h" fact="0.2049"/>
          <dgm:constr type="l" for="ch" forName="image7" refType="w" fact="0.1395"/>
          <dgm:constr type="t" for="ch" forName="image7" refType="h" fact="0.5674"/>
          <dgm:constr type="w" for="ch" forName="image7" refType="w" fact="0.1623"/>
          <dgm:constr type="h" for="ch" forName="image7" refType="h" fact="0.2049"/>
          <dgm:constr type="l" for="ch" forName="imageaccent7" refType="w" fact="0.25"/>
          <dgm:constr type="t" for="ch" forName="imageaccent7" refType="h" fact="0.5703"/>
          <dgm:constr type="w" for="ch" forName="imageaccent7" refType="w" fact="0.0189"/>
          <dgm:constr type="h" for="ch" forName="imageaccent7" refType="h" fact="0.024"/>
          <dgm:constr type="l" for="ch" forName="textaccent7" refType="w" fact="0.2838"/>
          <dgm:constr type="t" for="ch" forName="textaccent7" refType="h" fact="0.5443"/>
          <dgm:constr type="w" for="ch" forName="textaccent7" refType="w" fact="0.0189"/>
          <dgm:constr type="h" for="ch" forName="textaccent7" refType="h" fact="0.024"/>
          <dgm:constr type="l" for="ch" forName="image8" refType="w" fact="0.6975"/>
          <dgm:constr type="t" for="ch" forName="image8" refType="h" fact="0.5696"/>
          <dgm:constr type="w" for="ch" forName="image8" refType="w" fact="0.1623"/>
          <dgm:constr type="h" for="ch" forName="image8" refType="h" fact="0.2049"/>
          <dgm:constr type="l" for="ch" forName="text8" refType="w" fact="0.8371"/>
          <dgm:constr type="t" for="ch" forName="text8" refType="h" fact="0.4574"/>
          <dgm:constr type="w" for="ch" forName="text8" refType="w" fact="0.1623"/>
          <dgm:constr type="h" for="ch" forName="text8" refType="h" fact="0.2049"/>
          <dgm:constr type="l" for="ch" forName="imageaccent8" refType="w" fact="0.8392"/>
          <dgm:constr type="t" for="ch" forName="imageaccent8" refType="h" fact="0.6595"/>
          <dgm:constr type="w" for="ch" forName="imageaccent8" refType="w" fact="0.0189"/>
          <dgm:constr type="h" for="ch" forName="imageaccent8" refType="h" fact="0.024"/>
          <dgm:constr type="l" for="ch" forName="textaccent8" refType="w" fact="0.8693"/>
          <dgm:constr type="t" for="ch" forName="textaccent8" refType="h" fact="0.6369"/>
          <dgm:constr type="w" for="ch" forName="textaccent8" refType="w" fact="0.0189"/>
          <dgm:constr type="h" for="ch" forName="textaccent8" refType="h" fact="0.024"/>
          <dgm:constr type="l" for="ch" forName="text9" refType="w" fact="0.8377"/>
          <dgm:constr type="t" for="ch" forName="text9" refType="h" fact="0.0044"/>
          <dgm:constr type="w" for="ch" forName="text9" refType="w" fact="0.1623"/>
          <dgm:constr type="h" for="ch" forName="text9" refType="h" fact="0.2049"/>
          <dgm:constr type="l" for="ch" forName="textaccent9" refType="w" fact="0.95"/>
          <dgm:constr type="t" for="ch" forName="textaccent9" refType="h" fact="0.1846"/>
          <dgm:constr type="w" for="ch" forName="textaccent9" refType="w" fact="0.0189"/>
          <dgm:constr type="h" for="ch" forName="textaccent9" refType="h" fact="0.024"/>
          <dgm:constr type="l" for="ch" forName="image9" refType="w" fact="0.8377"/>
          <dgm:constr type="t" for="ch" forName="image9" refType="h" fact="0.2306"/>
          <dgm:constr type="w" for="ch" forName="image9" refType="w" fact="0.1623"/>
          <dgm:constr type="h" for="ch" forName="image9" refType="h" fact="0.2049"/>
          <dgm:constr type="l" for="ch" forName="imageaccent9" refType="w" fact="0.95"/>
          <dgm:constr type="t" for="ch" forName="imageaccent9" refType="h" fact="0.2318"/>
          <dgm:constr type="w" for="ch" forName="imageaccent9" refType="w" fact="0.0189"/>
          <dgm:constr type="h" for="ch" forName="imageaccent9" refType="h" fact="0.024"/>
          <dgm:constr type="l" for="ch" forName="image10" refType="w" fact="0.2786"/>
          <dgm:constr type="t" for="ch" forName="image10" refType="h" fact="0.6805"/>
          <dgm:constr type="w" for="ch" forName="image10" refType="w" fact="0.1623"/>
          <dgm:constr type="h" for="ch" forName="image10" refType="h" fact="0.2049"/>
          <dgm:constr type="l" for="ch" forName="text10" refType="w" fact="0.4183"/>
          <dgm:constr type="t" for="ch" forName="text10" refType="h" fact="0.5683"/>
          <dgm:constr type="w" for="ch" forName="text10" refType="w" fact="0.1623"/>
          <dgm:constr type="h" for="ch" forName="text10" refType="h" fact="0.2049"/>
          <dgm:constr type="l" for="ch" forName="imageaccent10" refType="w" fact="0.4203"/>
          <dgm:constr type="t" for="ch" forName="imageaccent10" refType="h" fact="0.7704"/>
          <dgm:constr type="w" for="ch" forName="imageaccent10" refType="w" fact="0.0189"/>
          <dgm:constr type="h" for="ch" forName="imageaccent10" refType="h" fact="0.024"/>
          <dgm:constr type="l" for="ch" forName="textaccent10" refType="w" fact="0.4504"/>
          <dgm:constr type="t" for="ch" forName="textaccent10" refType="h" fact="0.7478"/>
          <dgm:constr type="w" for="ch" forName="textaccent10" refType="w" fact="0.0189"/>
          <dgm:constr type="h" for="ch" forName="textaccent10" refType="h" fact="0.024"/>
          <dgm:constr type="l" for="ch" forName="text11" refType="w" fact="0.6971"/>
          <dgm:constr type="t" for="ch" forName="text11" refType="h" fact="0.7951"/>
          <dgm:constr type="w" for="ch" forName="text11" refType="w" fact="0.1623"/>
          <dgm:constr type="h" for="ch" forName="text11" refType="h" fact="0.2049"/>
          <dgm:constr type="l" for="ch" forName="image11" refType="w" fact="0.5575"/>
          <dgm:constr type="t" for="ch" forName="image11" refType="h" fact="0.6816"/>
          <dgm:constr type="w" for="ch" forName="image11" refType="w" fact="0.1623"/>
          <dgm:constr type="h" for="ch" forName="image11" refType="h" fact="0.2049"/>
          <dgm:constr type="l" for="ch" forName="imageaccent11" refType="w" fact="0.6692"/>
          <dgm:constr type="t" for="ch" forName="imageaccent11" refType="h" fact="0.8589"/>
          <dgm:constr type="w" for="ch" forName="imageaccent11" refType="w" fact="0.0189"/>
          <dgm:constr type="h" for="ch" forName="imageaccent11" refType="h" fact="0.024"/>
          <dgm:constr type="l" for="ch" forName="textaccent11" refType="w" fact="0.701"/>
          <dgm:constr type="t" for="ch" forName="textaccent11" refType="h" fact="0.8863"/>
          <dgm:constr type="w" for="ch" forName="textaccent11" refType="w" fact="0.0189"/>
          <dgm:constr type="h" for="ch" forName="textaccent11" refType="h" fact="0.024"/>
        </dgm:constrLst>
      </dgm:if>
      <dgm:else name="Name13">
        <dgm:alg type="composite">
          <dgm:param type="ar" val="1.675"/>
        </dgm:alg>
        <dgm:constrLst>
          <dgm:constr type="primFontSz" for="des" ptType="node" op="equ" val="65"/>
          <dgm:constr type="l" for="ch" forName="image4" refType="w" fact="0.4903"/>
          <dgm:constr type="t" for="ch" forName="image4" refType="h" fact="0.2287"/>
          <dgm:constr type="w" for="ch" forName="image4" refType="w" fact="0.1425"/>
          <dgm:constr type="h" for="ch" forName="image4" refType="h" fact="0.2049"/>
          <dgm:constr type="l" for="ch" forName="text5" refType="w" fact="0.4903"/>
          <dgm:constr type="t" for="ch" forName="text5" refType="h" fact="0.0022"/>
          <dgm:constr type="w" for="ch" forName="text5" refType="w" fact="0.1425"/>
          <dgm:constr type="h" for="ch" forName="text5" refType="h" fact="0.2049"/>
          <dgm:constr type="l" for="ch" forName="image5" refType="w" fact="0.6129"/>
          <dgm:constr type="t" for="ch" forName="image5" refType="h" fact="0.1165"/>
          <dgm:constr type="w" for="ch" forName="image5" refType="w" fact="0.1425"/>
          <dgm:constr type="h" for="ch" forName="image5" refType="h" fact="0.2049"/>
          <dgm:constr type="l" for="ch" forName="image2" refType="w" fact="0.3677"/>
          <dgm:constr type="t" for="ch" forName="image2" refType="h" fact="0.34"/>
          <dgm:constr type="w" for="ch" forName="image2" refType="w" fact="0.1425"/>
          <dgm:constr type="h" for="ch" forName="image2" refType="h" fact="0.2049"/>
          <dgm:constr type="l" for="ch" forName="text4" refType="w" fact="0.3677"/>
          <dgm:constr type="t" for="ch" forName="text4" refType="h" fact="0.1135"/>
          <dgm:constr type="w" for="ch" forName="text4" refType="w" fact="0.1425"/>
          <dgm:constr type="h" for="ch" forName="text4" refType="h" fact="0.2049"/>
          <dgm:constr type="l" for="ch" forName="text2" refType="w" fact="0.2452"/>
          <dgm:constr type="t" for="ch" forName="text2" refType="h" fact="0.2265"/>
          <dgm:constr type="w" for="ch" forName="text2" refType="w" fact="0.1425"/>
          <dgm:constr type="h" for="ch" forName="text2" refType="h" fact="0.2049"/>
          <dgm:constr type="l" for="ch" forName="image3" refType="w" fact="0.2452"/>
          <dgm:constr type="t" for="ch" forName="image3" refType="h" fact="0"/>
          <dgm:constr type="w" for="ch" forName="image3" refType="w" fact="0.1425"/>
          <dgm:constr type="h" for="ch" forName="image3" refType="h" fact="0.2049"/>
          <dgm:constr type="l" for="ch" forName="text1" refType="w" fact="0.1226"/>
          <dgm:constr type="t" for="ch" forName="text1" refType="h" fact="0.3404"/>
          <dgm:constr type="w" for="ch" forName="text1" refType="w" fact="0.1425"/>
          <dgm:constr type="h" for="ch" forName="text1" refType="h" fact="0.2049"/>
          <dgm:constr type="l" for="ch" forName="text3" refType="w" fact="0.1226"/>
          <dgm:constr type="t" for="ch" forName="text3" refType="h" fact="0.1139"/>
          <dgm:constr type="w" for="ch" forName="text3" refType="w" fact="0.1425"/>
          <dgm:constr type="h" for="ch" forName="text3" refType="h" fact="0.2049"/>
          <dgm:constr type="l" for="ch" forName="textaccent1" refType="w" fact="0.126"/>
          <dgm:constr type="t" for="ch" forName="textaccent1" refType="h" fact="0.432"/>
          <dgm:constr type="w" for="ch" forName="textaccent1" refType="w" fact="0.0166"/>
          <dgm:constr type="h" for="ch" forName="textaccent1" refType="h" fact="0.024"/>
          <dgm:constr type="l" for="ch" forName="image1" refType="w" fact="0"/>
          <dgm:constr type="t" for="ch" forName="image1" refType="h" fact="0.2272"/>
          <dgm:constr type="w" for="ch" forName="image1" refType="w" fact="0.1425"/>
          <dgm:constr type="h" for="ch" forName="image1" refType="h" fact="0.2049"/>
          <dgm:constr type="l" for="ch" forName="imageaccent1" refType="w" fact="0.0976"/>
          <dgm:constr type="t" for="ch" forName="imageaccent1" refType="h" fact="0.4048"/>
          <dgm:constr type="w" for="ch" forName="imageaccent1" refType="w" fact="0.0166"/>
          <dgm:constr type="h" for="ch" forName="imageaccent1" refType="h" fact="0.024"/>
          <dgm:constr type="l" for="ch" forName="textaccent2" refType="w" fact="0.3432"/>
          <dgm:constr type="t" for="ch" forName="textaccent2" refType="h" fact="0.4038"/>
          <dgm:constr type="w" for="ch" forName="textaccent2" refType="w" fact="0.0166"/>
          <dgm:constr type="h" for="ch" forName="textaccent2" refType="h" fact="0.024"/>
          <dgm:constr type="l" for="ch" forName="imageaccent2" refType="w" fact="0.3712"/>
          <dgm:constr type="t" for="ch" forName="imageaccent2" refType="h" fact="0.4312"/>
          <dgm:constr type="w" for="ch" forName="imageaccent2" refType="w" fact="0.0166"/>
          <dgm:constr type="h" for="ch" forName="imageaccent2" refType="h" fact="0.024"/>
          <dgm:constr type="l" for="ch" forName="textaccent3" refType="w" fact="0.2196"/>
          <dgm:constr type="t" for="ch" forName="textaccent3" refType="h" fact="0.1167"/>
          <dgm:constr type="w" for="ch" forName="textaccent3" refType="w" fact="0.0166"/>
          <dgm:constr type="h" for="ch" forName="textaccent3" refType="h" fact="0.024"/>
          <dgm:constr type="l" for="ch" forName="imageaccent3" refType="w" fact="0.2492"/>
          <dgm:constr type="t" for="ch" forName="imageaccent3" refType="h" fact="0.0908"/>
          <dgm:constr type="w" for="ch" forName="imageaccent3" refType="w" fact="0.0166"/>
          <dgm:constr type="h" for="ch" forName="imageaccent3" refType="h" fact="0.024"/>
          <dgm:constr type="l" for="ch" forName="textaccent4" refType="w" fact="0.491"/>
          <dgm:constr type="t" for="ch" forName="textaccent4" refType="h" fact="0.2042"/>
          <dgm:constr type="w" for="ch" forName="textaccent4" refType="w" fact="0.0166"/>
          <dgm:constr type="h" for="ch" forName="textaccent4" refType="h" fact="0.024"/>
          <dgm:constr type="l" for="ch" forName="imageaccent4" refType="w" fact="0.5181"/>
          <dgm:constr type="t" for="ch" forName="imageaccent4" refType="h" fact="0.2323"/>
          <dgm:constr type="w" for="ch" forName="imageaccent4" refType="w" fact="0.0166"/>
          <dgm:constr type="h" for="ch" forName="imageaccent4" refType="h" fact="0.024"/>
          <dgm:constr type="l" for="ch" forName="textaccent5" refType="w" fact="0.6136"/>
          <dgm:constr type="t" for="ch" forName="textaccent5" refType="h" fact="0.094"/>
          <dgm:constr type="w" for="ch" forName="textaccent5" refType="w" fact="0.0166"/>
          <dgm:constr type="h" for="ch" forName="textaccent5" refType="h" fact="0.024"/>
          <dgm:constr type="l" for="ch" forName="imageaccent5" refType="w" fact="0.6413"/>
          <dgm:constr type="t" for="ch" forName="imageaccent5" refType="h" fact="0.121"/>
          <dgm:constr type="w" for="ch" forName="imageaccent5" refType="w" fact="0.0166"/>
          <dgm:constr type="h" for="ch" forName="imageaccent5" refType="h" fact="0.024"/>
          <dgm:constr type="l" for="ch" forName="image6" refType="w" fact="0.4903"/>
          <dgm:constr type="t" for="ch" forName="image6" refType="h" fact="0.4548"/>
          <dgm:constr type="w" for="ch" forName="image6" refType="w" fact="0.1425"/>
          <dgm:constr type="h" for="ch" forName="image6" refType="h" fact="0.2049"/>
          <dgm:constr type="l" for="ch" forName="text6" refType="w" fact="0.6129"/>
          <dgm:constr type="t" for="ch" forName="text6" refType="h" fact="0.3426"/>
          <dgm:constr type="w" for="ch" forName="text6" refType="w" fact="0.1425"/>
          <dgm:constr type="h" for="ch" forName="text6" refType="h" fact="0.2049"/>
          <dgm:constr type="l" for="ch" forName="imageaccent6" refType="w" fact="0.6147"/>
          <dgm:constr type="t" for="ch" forName="imageaccent6" refType="h" fact="0.5447"/>
          <dgm:constr type="w" for="ch" forName="imageaccent6" refType="w" fact="0.0166"/>
          <dgm:constr type="h" for="ch" forName="imageaccent6" refType="h" fact="0.024"/>
          <dgm:constr type="l" for="ch" forName="textaccent6" refType="w" fact="0.6411"/>
          <dgm:constr type="t" for="ch" forName="textaccent6" refType="h" fact="0.5221"/>
          <dgm:constr type="w" for="ch" forName="textaccent6" refType="w" fact="0.0166"/>
          <dgm:constr type="h" for="ch" forName="textaccent6" refType="h" fact="0.024"/>
          <dgm:constr type="l" for="ch" forName="text7" refType="w" fact="0.2451"/>
          <dgm:constr type="t" for="ch" forName="text7" refType="h" fact="0.4535"/>
          <dgm:constr type="w" for="ch" forName="text7" refType="w" fact="0.1425"/>
          <dgm:constr type="h" for="ch" forName="text7" refType="h" fact="0.2049"/>
          <dgm:constr type="l" for="ch" forName="image7" refType="w" fact="0.1225"/>
          <dgm:constr type="t" for="ch" forName="image7" refType="h" fact="0.5674"/>
          <dgm:constr type="w" for="ch" forName="image7" refType="w" fact="0.1425"/>
          <dgm:constr type="h" for="ch" forName="image7" refType="h" fact="0.2049"/>
          <dgm:constr type="l" for="ch" forName="imageaccent7" refType="w" fact="0.2195"/>
          <dgm:constr type="t" for="ch" forName="imageaccent7" refType="h" fact="0.5703"/>
          <dgm:constr type="w" for="ch" forName="imageaccent7" refType="w" fact="0.0166"/>
          <dgm:constr type="h" for="ch" forName="imageaccent7" refType="h" fact="0.024"/>
          <dgm:constr type="l" for="ch" forName="textaccent7" refType="w" fact="0.2491"/>
          <dgm:constr type="t" for="ch" forName="textaccent7" refType="h" fact="0.5443"/>
          <dgm:constr type="w" for="ch" forName="textaccent7" refType="w" fact="0.0166"/>
          <dgm:constr type="h" for="ch" forName="textaccent7" refType="h" fact="0.024"/>
          <dgm:constr type="l" for="ch" forName="image8" refType="w" fact="0.6123"/>
          <dgm:constr type="t" for="ch" forName="image8" refType="h" fact="0.5696"/>
          <dgm:constr type="w" for="ch" forName="image8" refType="w" fact="0.1425"/>
          <dgm:constr type="h" for="ch" forName="image8" refType="h" fact="0.2049"/>
          <dgm:constr type="l" for="ch" forName="text8" refType="w" fact="0.7349"/>
          <dgm:constr type="t" for="ch" forName="text8" refType="h" fact="0.4574"/>
          <dgm:constr type="w" for="ch" forName="text8" refType="w" fact="0.1425"/>
          <dgm:constr type="h" for="ch" forName="text8" refType="h" fact="0.2049"/>
          <dgm:constr type="l" for="ch" forName="imageaccent8" refType="w" fact="0.7367"/>
          <dgm:constr type="t" for="ch" forName="imageaccent8" refType="h" fact="0.6595"/>
          <dgm:constr type="w" for="ch" forName="imageaccent8" refType="w" fact="0.0166"/>
          <dgm:constr type="h" for="ch" forName="imageaccent8" refType="h" fact="0.024"/>
          <dgm:constr type="l" for="ch" forName="textaccent8" refType="w" fact="0.7631"/>
          <dgm:constr type="t" for="ch" forName="textaccent8" refType="h" fact="0.6369"/>
          <dgm:constr type="w" for="ch" forName="textaccent8" refType="w" fact="0.0166"/>
          <dgm:constr type="h" for="ch" forName="textaccent8" refType="h" fact="0.024"/>
          <dgm:constr type="l" for="ch" forName="text9" refType="w" fact="0.7354"/>
          <dgm:constr type="t" for="ch" forName="text9" refType="h" fact="0.0044"/>
          <dgm:constr type="w" for="ch" forName="text9" refType="w" fact="0.1425"/>
          <dgm:constr type="h" for="ch" forName="text9" refType="h" fact="0.2049"/>
          <dgm:constr type="l" for="ch" forName="textaccent9" refType="w" fact="0.8339"/>
          <dgm:constr type="t" for="ch" forName="textaccent9" refType="h" fact="0.1846"/>
          <dgm:constr type="w" for="ch" forName="textaccent9" refType="w" fact="0.0166"/>
          <dgm:constr type="h" for="ch" forName="textaccent9" refType="h" fact="0.024"/>
          <dgm:constr type="l" for="ch" forName="image9" refType="w" fact="0.7354"/>
          <dgm:constr type="t" for="ch" forName="image9" refType="h" fact="0.2306"/>
          <dgm:constr type="w" for="ch" forName="image9" refType="w" fact="0.1425"/>
          <dgm:constr type="h" for="ch" forName="image9" refType="h" fact="0.2049"/>
          <dgm:constr type="l" for="ch" forName="imageaccent9" refType="w" fact="0.8339"/>
          <dgm:constr type="t" for="ch" forName="imageaccent9" refType="h" fact="0.2318"/>
          <dgm:constr type="w" for="ch" forName="imageaccent9" refType="w" fact="0.0166"/>
          <dgm:constr type="h" for="ch" forName="imageaccent9" refType="h" fact="0.024"/>
          <dgm:constr type="l" for="ch" forName="image10" refType="w" fact="0.2446"/>
          <dgm:constr type="t" for="ch" forName="image10" refType="h" fact="0.6805"/>
          <dgm:constr type="w" for="ch" forName="image10" refType="w" fact="0.1425"/>
          <dgm:constr type="h" for="ch" forName="image10" refType="h" fact="0.2049"/>
          <dgm:constr type="l" for="ch" forName="text10" refType="w" fact="0.3672"/>
          <dgm:constr type="t" for="ch" forName="text10" refType="h" fact="0.5683"/>
          <dgm:constr type="w" for="ch" forName="text10" refType="w" fact="0.1425"/>
          <dgm:constr type="h" for="ch" forName="text10" refType="h" fact="0.2049"/>
          <dgm:constr type="l" for="ch" forName="imageaccent10" refType="w" fact="0.369"/>
          <dgm:constr type="t" for="ch" forName="imageaccent10" refType="h" fact="0.7704"/>
          <dgm:constr type="w" for="ch" forName="imageaccent10" refType="w" fact="0.0166"/>
          <dgm:constr type="h" for="ch" forName="imageaccent10" refType="h" fact="0.024"/>
          <dgm:constr type="l" for="ch" forName="textaccent10" refType="w" fact="0.3954"/>
          <dgm:constr type="t" for="ch" forName="textaccent10" refType="h" fact="0.7478"/>
          <dgm:constr type="w" for="ch" forName="textaccent10" refType="w" fact="0.0166"/>
          <dgm:constr type="h" for="ch" forName="textaccent10" refType="h" fact="0.024"/>
          <dgm:constr type="l" for="ch" forName="text11" refType="w" fact="0.612"/>
          <dgm:constr type="t" for="ch" forName="text11" refType="h" fact="0.7951"/>
          <dgm:constr type="w" for="ch" forName="text11" refType="w" fact="0.1425"/>
          <dgm:constr type="h" for="ch" forName="text11" refType="h" fact="0.2049"/>
          <dgm:constr type="l" for="ch" forName="image11" refType="w" fact="0.4894"/>
          <dgm:constr type="t" for="ch" forName="image11" refType="h" fact="0.6816"/>
          <dgm:constr type="w" for="ch" forName="image11" refType="w" fact="0.1425"/>
          <dgm:constr type="h" for="ch" forName="image11" refType="h" fact="0.2049"/>
          <dgm:constr type="l" for="ch" forName="imageaccent11" refType="w" fact="0.5874"/>
          <dgm:constr type="t" for="ch" forName="imageaccent11" refType="h" fact="0.8589"/>
          <dgm:constr type="w" for="ch" forName="imageaccent11" refType="w" fact="0.0166"/>
          <dgm:constr type="h" for="ch" forName="imageaccent11" refType="h" fact="0.024"/>
          <dgm:constr type="l" for="ch" forName="textaccent11" refType="w" fact="0.6154"/>
          <dgm:constr type="t" for="ch" forName="textaccent11" refType="h" fact="0.8863"/>
          <dgm:constr type="w" for="ch" forName="textaccent11" refType="w" fact="0.0166"/>
          <dgm:constr type="h" for="ch" forName="textaccent11" refType="h" fact="0.024"/>
          <dgm:constr type="l" for="ch" forName="text12" refType="w" fact="0.735"/>
          <dgm:constr type="t" for="ch" forName="text12" refType="h" fact="0.684"/>
          <dgm:constr type="w" for="ch" forName="text12" refType="w" fact="0.1425"/>
          <dgm:constr type="h" for="ch" forName="text12" refType="h" fact="0.2049"/>
          <dgm:constr type="l" for="ch" forName="image12" refType="w" fact="0.8575"/>
          <dgm:constr type="t" for="ch" forName="image12" refType="h" fact="0.5718"/>
          <dgm:constr type="w" for="ch" forName="image12" refType="w" fact="0.1425"/>
          <dgm:constr type="h" for="ch" forName="image12" refType="h" fact="0.2049"/>
          <dgm:constr type="l" for="ch" forName="textaccent12" refType="w" fact="0.8594"/>
          <dgm:constr type="t" for="ch" forName="textaccent12" refType="h" fact="0.7739"/>
          <dgm:constr type="w" for="ch" forName="textaccent12" refType="w" fact="0.0166"/>
          <dgm:constr type="h" for="ch" forName="textaccent12" refType="h" fact="0.024"/>
          <dgm:constr type="l" for="ch" forName="imageaccent12" refType="w" fact="0.8858"/>
          <dgm:constr type="t" for="ch" forName="imageaccent12" refType="h" fact="0.7513"/>
          <dgm:constr type="w" for="ch" forName="imageaccent12" refType="w" fact="0.0166"/>
          <dgm:constr type="h" for="ch" forName="imageaccent12" refType="h" fact="0.024"/>
        </dgm:constrLst>
      </dgm:else>
    </dgm:choose>
    <dgm:forEach name="wrapper" axis="self" ptType="parTrans">
      <dgm:forEach name="wrapper2" axis="self" ptType="sibTrans" st="2">
        <dgm:forEach name="textRepeat" axis="self">
          <dgm:layoutNode name="textRepeatNode" styleLbl="alignNode1">
            <dgm:varLst>
              <dgm:chMax val="0"/>
              <dgm:chPref val="0"/>
              <dgm:bulletEnabled val="1"/>
            </dgm:varLst>
            <dgm:alg type="tx"/>
            <dgm:shape xmlns:r="http://schemas.openxmlformats.org/officeDocument/2006/relationships" type="hexagon" r:blip="">
              <dgm:adjLst>
                <dgm:adj idx="1" val="0.25"/>
                <dgm:adj idx="2" val="1.1547"/>
              </dgm:adjLst>
            </dgm:shape>
            <dgm:presOf axis="desOrSelf" ptType="node"/>
            <dgm:constrLst>
              <dgm:constr type="lMarg" refType="primFontSz" fact="0"/>
              <dgm:constr type="rMarg" refType="primFontSz" fact="0"/>
              <dgm:constr type="tMarg" refType="primFontSz" fact="0.1"/>
              <dgm:constr type="bMarg" refType="primFontSz" fact="0.1"/>
            </dgm:constrLst>
            <dgm:ruleLst>
              <dgm:rule type="primFontSz" val="5" fact="NaN" max="NaN"/>
            </dgm:ruleLst>
          </dgm:layoutNode>
        </dgm:forEach>
        <dgm:forEach name="accentRepeat" axis="self">
          <dgm:layoutNode name="accentRepeatNode" styleLbl="solidAlignAcc1">
            <dgm:alg type="sp"/>
            <dgm:shape xmlns:r="http://schemas.openxmlformats.org/officeDocument/2006/relationships" type="hexagon" r:blip="">
              <dgm:adjLst>
                <dgm:adj idx="1" val="0.25"/>
                <dgm:adj idx="2" val="1.1547"/>
              </dgm:adjLst>
            </dgm:shape>
            <dgm:presOf/>
          </dgm:layoutNode>
        </dgm:forEach>
        <dgm:forEach name="imageRepeat" axis="self">
          <dgm:layoutNode name="imageRepeatNode" styleLbl="alignAcc1">
            <dgm:alg type="sp"/>
            <dgm:shape xmlns:r="http://schemas.openxmlformats.org/officeDocument/2006/relationships" type="hexagon" r:blip="" blipPhldr="1">
              <dgm:adjLst>
                <dgm:adj idx="1" val="0.25"/>
                <dgm:adj idx="2" val="1.1547"/>
              </dgm:adjLst>
            </dgm:shape>
            <dgm:presOf axis="self"/>
          </dgm:layoutNode>
        </dgm:forEach>
      </dgm:forEach>
    </dgm:forEach>
    <dgm:forEach name="Name14" axis="ch" ptType="node" cnt="1">
      <dgm:layoutNode name="text1">
        <dgm:alg type="sp"/>
        <dgm:shape xmlns:r="http://schemas.openxmlformats.org/officeDocument/2006/relationships" r:blip="">
          <dgm:adjLst/>
        </dgm:shape>
        <dgm:presOf/>
        <dgm:constrLst/>
        <dgm:forEach name="Name15" ref="textRepeat"/>
      </dgm:layoutNode>
      <dgm:layoutNode name="textaccent1">
        <dgm:alg type="sp"/>
        <dgm:shape xmlns:r="http://schemas.openxmlformats.org/officeDocument/2006/relationships" r:blip="">
          <dgm:adjLst/>
        </dgm:shape>
        <dgm:presOf/>
        <dgm:constrLst/>
        <dgm:forEach name="Name16" ref="accentRepeat"/>
      </dgm:layoutNode>
    </dgm:forEach>
    <dgm:forEach name="Name17" axis="ch" ptType="sibTrans" hideLastTrans="0" cnt="1">
      <dgm:layoutNode name="image1">
        <dgm:alg type="sp"/>
        <dgm:shape xmlns:r="http://schemas.openxmlformats.org/officeDocument/2006/relationships" r:blip="">
          <dgm:adjLst/>
        </dgm:shape>
        <dgm:presOf/>
        <dgm:constrLst/>
        <dgm:forEach name="Name18" ref="imageRepeat"/>
      </dgm:layoutNode>
      <dgm:layoutNode name="imageaccent1">
        <dgm:alg type="sp"/>
        <dgm:shape xmlns:r="http://schemas.openxmlformats.org/officeDocument/2006/relationships" r:blip="">
          <dgm:adjLst/>
        </dgm:shape>
        <dgm:presOf/>
        <dgm:constrLst/>
        <dgm:forEach name="Name19" ref="accentRepeat"/>
      </dgm:layoutNode>
    </dgm:forEach>
    <dgm:forEach name="Name20" axis="ch" ptType="node" st="2" cnt="1">
      <dgm:layoutNode name="text2">
        <dgm:alg type="sp"/>
        <dgm:shape xmlns:r="http://schemas.openxmlformats.org/officeDocument/2006/relationships" r:blip="">
          <dgm:adjLst/>
        </dgm:shape>
        <dgm:presOf/>
        <dgm:constrLst/>
        <dgm:forEach name="Name21" ref="textRepeat"/>
      </dgm:layoutNode>
      <dgm:layoutNode name="textaccent2">
        <dgm:alg type="sp"/>
        <dgm:shape xmlns:r="http://schemas.openxmlformats.org/officeDocument/2006/relationships" r:blip="">
          <dgm:adjLst/>
        </dgm:shape>
        <dgm:presOf/>
        <dgm:constrLst/>
        <dgm:forEach name="Name22" ref="accentRepeat"/>
      </dgm:layoutNode>
    </dgm:forEach>
    <dgm:forEach name="Name23" axis="ch" ptType="sibTrans" hideLastTrans="0" st="2" cnt="1">
      <dgm:layoutNode name="image2">
        <dgm:alg type="sp"/>
        <dgm:shape xmlns:r="http://schemas.openxmlformats.org/officeDocument/2006/relationships" r:blip="">
          <dgm:adjLst/>
        </dgm:shape>
        <dgm:presOf/>
        <dgm:constrLst/>
        <dgm:forEach name="Name24" ref="imageRepeat"/>
      </dgm:layoutNode>
      <dgm:layoutNode name="imageaccent2">
        <dgm:alg type="sp"/>
        <dgm:shape xmlns:r="http://schemas.openxmlformats.org/officeDocument/2006/relationships" r:blip="">
          <dgm:adjLst/>
        </dgm:shape>
        <dgm:presOf/>
        <dgm:constrLst/>
        <dgm:forEach name="Name25" ref="accentRepeat"/>
      </dgm:layoutNode>
    </dgm:forEach>
    <dgm:forEach name="Name26" axis="ch" ptType="node" st="3" cnt="1">
      <dgm:layoutNode name="text3">
        <dgm:alg type="sp"/>
        <dgm:shape xmlns:r="http://schemas.openxmlformats.org/officeDocument/2006/relationships" r:blip="">
          <dgm:adjLst/>
        </dgm:shape>
        <dgm:presOf/>
        <dgm:constrLst/>
        <dgm:forEach name="Name27" ref="textRepeat"/>
      </dgm:layoutNode>
      <dgm:layoutNode name="textaccent3">
        <dgm:alg type="sp"/>
        <dgm:shape xmlns:r="http://schemas.openxmlformats.org/officeDocument/2006/relationships" r:blip="">
          <dgm:adjLst/>
        </dgm:shape>
        <dgm:presOf/>
        <dgm:constrLst/>
        <dgm:forEach name="Name28" ref="accentRepeat"/>
      </dgm:layoutNode>
    </dgm:forEach>
    <dgm:forEach name="Name29" axis="ch" ptType="sibTrans" hideLastTrans="0" st="3" cnt="1">
      <dgm:layoutNode name="image3">
        <dgm:alg type="sp"/>
        <dgm:shape xmlns:r="http://schemas.openxmlformats.org/officeDocument/2006/relationships" r:blip="">
          <dgm:adjLst/>
        </dgm:shape>
        <dgm:presOf/>
        <dgm:constrLst/>
        <dgm:forEach name="Name30" ref="imageRepeat"/>
      </dgm:layoutNode>
      <dgm:layoutNode name="imageaccent3">
        <dgm:alg type="sp"/>
        <dgm:shape xmlns:r="http://schemas.openxmlformats.org/officeDocument/2006/relationships" r:blip="">
          <dgm:adjLst/>
        </dgm:shape>
        <dgm:presOf/>
        <dgm:constrLst/>
        <dgm:forEach name="Name31" ref="accentRepeat"/>
      </dgm:layoutNode>
    </dgm:forEach>
    <dgm:forEach name="Name32" axis="ch" ptType="node" st="4" cnt="1">
      <dgm:layoutNode name="text4">
        <dgm:alg type="sp"/>
        <dgm:shape xmlns:r="http://schemas.openxmlformats.org/officeDocument/2006/relationships" r:blip="">
          <dgm:adjLst/>
        </dgm:shape>
        <dgm:presOf/>
        <dgm:constrLst/>
        <dgm:forEach name="Name33" ref="textRepeat"/>
      </dgm:layoutNode>
      <dgm:layoutNode name="textaccent4">
        <dgm:alg type="sp"/>
        <dgm:shape xmlns:r="http://schemas.openxmlformats.org/officeDocument/2006/relationships" r:blip="">
          <dgm:adjLst/>
        </dgm:shape>
        <dgm:presOf/>
        <dgm:constrLst/>
        <dgm:forEach name="Name34" ref="accentRepeat"/>
      </dgm:layoutNode>
    </dgm:forEach>
    <dgm:forEach name="Name35" axis="ch" ptType="sibTrans" hideLastTrans="0" st="4" cnt="1">
      <dgm:layoutNode name="image4">
        <dgm:alg type="sp"/>
        <dgm:shape xmlns:r="http://schemas.openxmlformats.org/officeDocument/2006/relationships" r:blip="">
          <dgm:adjLst/>
        </dgm:shape>
        <dgm:presOf/>
        <dgm:constrLst/>
        <dgm:forEach name="Name36" ref="imageRepeat"/>
      </dgm:layoutNode>
      <dgm:layoutNode name="imageaccent4">
        <dgm:alg type="sp"/>
        <dgm:shape xmlns:r="http://schemas.openxmlformats.org/officeDocument/2006/relationships" r:blip="">
          <dgm:adjLst/>
        </dgm:shape>
        <dgm:presOf/>
        <dgm:constrLst/>
        <dgm:forEach name="Name37" ref="accentRepeat"/>
      </dgm:layoutNode>
    </dgm:forEach>
    <dgm:forEach name="Name38" axis="ch" ptType="node" st="5" cnt="1">
      <dgm:layoutNode name="text5">
        <dgm:alg type="sp"/>
        <dgm:shape xmlns:r="http://schemas.openxmlformats.org/officeDocument/2006/relationships" r:blip="">
          <dgm:adjLst/>
        </dgm:shape>
        <dgm:presOf/>
        <dgm:constrLst/>
        <dgm:forEach name="Name39" ref="textRepeat"/>
      </dgm:layoutNode>
      <dgm:layoutNode name="textaccent5">
        <dgm:alg type="sp"/>
        <dgm:shape xmlns:r="http://schemas.openxmlformats.org/officeDocument/2006/relationships" r:blip="">
          <dgm:adjLst/>
        </dgm:shape>
        <dgm:presOf/>
        <dgm:constrLst/>
        <dgm:forEach name="Name40" ref="accentRepeat"/>
      </dgm:layoutNode>
    </dgm:forEach>
    <dgm:forEach name="Name41" axis="ch" ptType="sibTrans" hideLastTrans="0" st="5" cnt="1">
      <dgm:layoutNode name="image5">
        <dgm:alg type="sp"/>
        <dgm:shape xmlns:r="http://schemas.openxmlformats.org/officeDocument/2006/relationships" r:blip="">
          <dgm:adjLst/>
        </dgm:shape>
        <dgm:presOf/>
        <dgm:constrLst/>
        <dgm:forEach name="Name42" ref="imageRepeat"/>
      </dgm:layoutNode>
      <dgm:layoutNode name="imageaccent5">
        <dgm:alg type="sp"/>
        <dgm:shape xmlns:r="http://schemas.openxmlformats.org/officeDocument/2006/relationships" r:blip="">
          <dgm:adjLst/>
        </dgm:shape>
        <dgm:presOf/>
        <dgm:constrLst/>
        <dgm:forEach name="Name43" ref="accentRepeat"/>
      </dgm:layoutNode>
    </dgm:forEach>
    <dgm:forEach name="Name44" axis="ch" ptType="node" st="6" cnt="1">
      <dgm:layoutNode name="text6">
        <dgm:alg type="sp"/>
        <dgm:shape xmlns:r="http://schemas.openxmlformats.org/officeDocument/2006/relationships" r:blip="">
          <dgm:adjLst/>
        </dgm:shape>
        <dgm:presOf/>
        <dgm:constrLst/>
        <dgm:forEach name="Name45" ref="textRepeat"/>
      </dgm:layoutNode>
      <dgm:layoutNode name="textaccent6">
        <dgm:alg type="sp"/>
        <dgm:shape xmlns:r="http://schemas.openxmlformats.org/officeDocument/2006/relationships" r:blip="">
          <dgm:adjLst/>
        </dgm:shape>
        <dgm:presOf/>
        <dgm:constrLst/>
        <dgm:forEach name="Name46" ref="accentRepeat"/>
      </dgm:layoutNode>
    </dgm:forEach>
    <dgm:forEach name="Name47" axis="ch" ptType="sibTrans" hideLastTrans="0" st="6" cnt="1">
      <dgm:layoutNode name="image6">
        <dgm:alg type="sp"/>
        <dgm:shape xmlns:r="http://schemas.openxmlformats.org/officeDocument/2006/relationships" r:blip="">
          <dgm:adjLst/>
        </dgm:shape>
        <dgm:presOf/>
        <dgm:constrLst/>
        <dgm:forEach name="Name48" ref="imageRepeat"/>
      </dgm:layoutNode>
      <dgm:layoutNode name="imageaccent6">
        <dgm:alg type="sp"/>
        <dgm:shape xmlns:r="http://schemas.openxmlformats.org/officeDocument/2006/relationships" r:blip="">
          <dgm:adjLst/>
        </dgm:shape>
        <dgm:presOf/>
        <dgm:constrLst/>
        <dgm:forEach name="Name49" ref="accentRepeat"/>
      </dgm:layoutNode>
    </dgm:forEach>
    <dgm:forEach name="Name50" axis="ch" ptType="node" st="7" cnt="1">
      <dgm:layoutNode name="text7">
        <dgm:alg type="sp"/>
        <dgm:shape xmlns:r="http://schemas.openxmlformats.org/officeDocument/2006/relationships" r:blip="">
          <dgm:adjLst/>
        </dgm:shape>
        <dgm:presOf/>
        <dgm:constrLst/>
        <dgm:forEach name="Name51" ref="textRepeat"/>
      </dgm:layoutNode>
      <dgm:layoutNode name="textaccent7">
        <dgm:alg type="sp"/>
        <dgm:shape xmlns:r="http://schemas.openxmlformats.org/officeDocument/2006/relationships" r:blip="">
          <dgm:adjLst/>
        </dgm:shape>
        <dgm:presOf/>
        <dgm:constrLst/>
        <dgm:forEach name="Name52" ref="accentRepeat"/>
      </dgm:layoutNode>
    </dgm:forEach>
    <dgm:forEach name="Name53" axis="ch" ptType="sibTrans" hideLastTrans="0" st="7" cnt="1">
      <dgm:layoutNode name="image7">
        <dgm:alg type="sp"/>
        <dgm:shape xmlns:r="http://schemas.openxmlformats.org/officeDocument/2006/relationships" r:blip="">
          <dgm:adjLst/>
        </dgm:shape>
        <dgm:presOf/>
        <dgm:constrLst/>
        <dgm:forEach name="Name54" ref="imageRepeat"/>
      </dgm:layoutNode>
      <dgm:layoutNode name="imageaccent7">
        <dgm:alg type="sp"/>
        <dgm:shape xmlns:r="http://schemas.openxmlformats.org/officeDocument/2006/relationships" r:blip="">
          <dgm:adjLst/>
        </dgm:shape>
        <dgm:presOf/>
        <dgm:constrLst/>
        <dgm:forEach name="Name55" ref="accentRepeat"/>
      </dgm:layoutNode>
    </dgm:forEach>
    <dgm:forEach name="Name56" axis="ch" ptType="node" st="8" cnt="1">
      <dgm:layoutNode name="text8">
        <dgm:alg type="sp"/>
        <dgm:shape xmlns:r="http://schemas.openxmlformats.org/officeDocument/2006/relationships" r:blip="">
          <dgm:adjLst/>
        </dgm:shape>
        <dgm:presOf/>
        <dgm:constrLst/>
        <dgm:forEach name="Name57" ref="textRepeat"/>
      </dgm:layoutNode>
      <dgm:layoutNode name="textaccent8">
        <dgm:alg type="sp"/>
        <dgm:shape xmlns:r="http://schemas.openxmlformats.org/officeDocument/2006/relationships" r:blip="">
          <dgm:adjLst/>
        </dgm:shape>
        <dgm:presOf/>
        <dgm:constrLst/>
        <dgm:forEach name="Name58" ref="accentRepeat"/>
      </dgm:layoutNode>
    </dgm:forEach>
    <dgm:forEach name="Name59" axis="ch" ptType="sibTrans" hideLastTrans="0" st="8" cnt="1">
      <dgm:layoutNode name="image8">
        <dgm:alg type="sp"/>
        <dgm:shape xmlns:r="http://schemas.openxmlformats.org/officeDocument/2006/relationships" r:blip="">
          <dgm:adjLst/>
        </dgm:shape>
        <dgm:presOf/>
        <dgm:constrLst/>
        <dgm:forEach name="Name60" ref="imageRepeat"/>
      </dgm:layoutNode>
      <dgm:layoutNode name="imageaccent8">
        <dgm:alg type="sp"/>
        <dgm:shape xmlns:r="http://schemas.openxmlformats.org/officeDocument/2006/relationships" r:blip="">
          <dgm:adjLst/>
        </dgm:shape>
        <dgm:presOf/>
        <dgm:constrLst/>
        <dgm:forEach name="Name61" ref="accentRepeat"/>
      </dgm:layoutNode>
    </dgm:forEach>
    <dgm:forEach name="Name62" axis="ch" ptType="node" st="9" cnt="1">
      <dgm:layoutNode name="text9">
        <dgm:alg type="sp"/>
        <dgm:shape xmlns:r="http://schemas.openxmlformats.org/officeDocument/2006/relationships" r:blip="">
          <dgm:adjLst/>
        </dgm:shape>
        <dgm:presOf/>
        <dgm:constrLst/>
        <dgm:forEach name="Name63" ref="textRepeat"/>
      </dgm:layoutNode>
      <dgm:layoutNode name="textaccent9">
        <dgm:alg type="sp"/>
        <dgm:shape xmlns:r="http://schemas.openxmlformats.org/officeDocument/2006/relationships" r:blip="">
          <dgm:adjLst/>
        </dgm:shape>
        <dgm:presOf/>
        <dgm:constrLst/>
        <dgm:forEach name="Name64" ref="accentRepeat"/>
      </dgm:layoutNode>
    </dgm:forEach>
    <dgm:forEach name="Name65" axis="ch" ptType="sibTrans" hideLastTrans="0" st="9" cnt="1">
      <dgm:layoutNode name="image9">
        <dgm:alg type="sp"/>
        <dgm:shape xmlns:r="http://schemas.openxmlformats.org/officeDocument/2006/relationships" r:blip="">
          <dgm:adjLst/>
        </dgm:shape>
        <dgm:presOf/>
        <dgm:constrLst/>
        <dgm:forEach name="Name66" ref="imageRepeat"/>
      </dgm:layoutNode>
      <dgm:layoutNode name="imageaccent9">
        <dgm:alg type="sp"/>
        <dgm:shape xmlns:r="http://schemas.openxmlformats.org/officeDocument/2006/relationships" r:blip="">
          <dgm:adjLst/>
        </dgm:shape>
        <dgm:presOf/>
        <dgm:constrLst/>
        <dgm:forEach name="Name67" ref="accentRepeat"/>
      </dgm:layoutNode>
    </dgm:forEach>
    <dgm:forEach name="Name68" axis="ch" ptType="node" st="10" cnt="1">
      <dgm:layoutNode name="text10">
        <dgm:alg type="sp"/>
        <dgm:shape xmlns:r="http://schemas.openxmlformats.org/officeDocument/2006/relationships" r:blip="">
          <dgm:adjLst/>
        </dgm:shape>
        <dgm:presOf/>
        <dgm:constrLst/>
        <dgm:forEach name="Name69" ref="textRepeat"/>
      </dgm:layoutNode>
      <dgm:layoutNode name="textaccent10">
        <dgm:alg type="sp"/>
        <dgm:shape xmlns:r="http://schemas.openxmlformats.org/officeDocument/2006/relationships" r:blip="">
          <dgm:adjLst/>
        </dgm:shape>
        <dgm:presOf/>
        <dgm:constrLst/>
        <dgm:forEach name="Name70" ref="accentRepeat"/>
      </dgm:layoutNode>
    </dgm:forEach>
    <dgm:forEach name="Name71" axis="ch" ptType="sibTrans" hideLastTrans="0" st="10" cnt="1">
      <dgm:layoutNode name="image10">
        <dgm:alg type="sp"/>
        <dgm:shape xmlns:r="http://schemas.openxmlformats.org/officeDocument/2006/relationships" r:blip="">
          <dgm:adjLst/>
        </dgm:shape>
        <dgm:presOf/>
        <dgm:constrLst/>
        <dgm:forEach name="Name72" ref="imageRepeat"/>
      </dgm:layoutNode>
      <dgm:layoutNode name="imageaccent10">
        <dgm:alg type="sp"/>
        <dgm:shape xmlns:r="http://schemas.openxmlformats.org/officeDocument/2006/relationships" r:blip="">
          <dgm:adjLst/>
        </dgm:shape>
        <dgm:presOf/>
        <dgm:constrLst/>
        <dgm:forEach name="Name73" ref="accentRepeat"/>
      </dgm:layoutNode>
    </dgm:forEach>
    <dgm:forEach name="Name74" axis="ch" ptType="node" st="11" cnt="1">
      <dgm:layoutNode name="text11">
        <dgm:alg type="sp"/>
        <dgm:shape xmlns:r="http://schemas.openxmlformats.org/officeDocument/2006/relationships" r:blip="">
          <dgm:adjLst/>
        </dgm:shape>
        <dgm:presOf/>
        <dgm:constrLst/>
        <dgm:forEach name="Name75" ref="textRepeat"/>
      </dgm:layoutNode>
      <dgm:layoutNode name="textaccent11">
        <dgm:alg type="sp"/>
        <dgm:shape xmlns:r="http://schemas.openxmlformats.org/officeDocument/2006/relationships" r:blip="">
          <dgm:adjLst/>
        </dgm:shape>
        <dgm:presOf/>
        <dgm:constrLst/>
        <dgm:forEach name="Name76" ref="accentRepeat"/>
      </dgm:layoutNode>
    </dgm:forEach>
    <dgm:forEach name="Name77" axis="ch" ptType="sibTrans" hideLastTrans="0" st="11" cnt="1">
      <dgm:layoutNode name="image11">
        <dgm:alg type="sp"/>
        <dgm:shape xmlns:r="http://schemas.openxmlformats.org/officeDocument/2006/relationships" r:blip="">
          <dgm:adjLst/>
        </dgm:shape>
        <dgm:presOf/>
        <dgm:constrLst/>
        <dgm:forEach name="Name78" ref="imageRepeat"/>
      </dgm:layoutNode>
      <dgm:layoutNode name="imageaccent11">
        <dgm:alg type="sp"/>
        <dgm:shape xmlns:r="http://schemas.openxmlformats.org/officeDocument/2006/relationships" r:blip="">
          <dgm:adjLst/>
        </dgm:shape>
        <dgm:presOf/>
        <dgm:constrLst/>
        <dgm:forEach name="Name79" ref="accentRepeat"/>
      </dgm:layoutNode>
    </dgm:forEach>
    <dgm:forEach name="Name80" axis="ch" ptType="node" st="12" cnt="1">
      <dgm:layoutNode name="text12">
        <dgm:alg type="sp"/>
        <dgm:shape xmlns:r="http://schemas.openxmlformats.org/officeDocument/2006/relationships" r:blip="">
          <dgm:adjLst/>
        </dgm:shape>
        <dgm:presOf/>
        <dgm:constrLst/>
        <dgm:forEach name="Name81" ref="textRepeat"/>
      </dgm:layoutNode>
      <dgm:layoutNode name="textaccent12">
        <dgm:alg type="sp"/>
        <dgm:shape xmlns:r="http://schemas.openxmlformats.org/officeDocument/2006/relationships" r:blip="">
          <dgm:adjLst/>
        </dgm:shape>
        <dgm:presOf/>
        <dgm:constrLst/>
        <dgm:forEach name="Name82" ref="accentRepeat"/>
      </dgm:layoutNode>
    </dgm:forEach>
    <dgm:forEach name="Name83" axis="ch" ptType="sibTrans" hideLastTrans="0" st="12" cnt="1">
      <dgm:layoutNode name="image12">
        <dgm:alg type="sp"/>
        <dgm:shape xmlns:r="http://schemas.openxmlformats.org/officeDocument/2006/relationships" r:blip="">
          <dgm:adjLst/>
        </dgm:shape>
        <dgm:presOf/>
        <dgm:constrLst/>
        <dgm:forEach name="Name84" ref="imageRepeat"/>
      </dgm:layoutNode>
      <dgm:layoutNode name="imageaccent12">
        <dgm:alg type="sp"/>
        <dgm:shape xmlns:r="http://schemas.openxmlformats.org/officeDocument/2006/relationships" r:blip="">
          <dgm:adjLst/>
        </dgm:shape>
        <dgm:presOf/>
        <dgm:constrLst/>
        <dgm:forEach name="Name85" ref="accentRepeat"/>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8" tIns="45719" rIns="91438" bIns="45719" rtlCol="0"/>
          <a:lstStyle>
            <a:lvl1pPr algn="l">
              <a:defRPr sz="1200"/>
            </a:lvl1pPr>
          </a:lstStyle>
          <a:p>
            <a:endParaRPr lang="en-US"/>
          </a:p>
        </p:txBody>
      </p:sp>
      <p:sp>
        <p:nvSpPr>
          <p:cNvPr id="3" name="Date Placeholder 2"/>
          <p:cNvSpPr>
            <a:spLocks noGrp="1"/>
          </p:cNvSpPr>
          <p:nvPr>
            <p:ph type="dt" sz="quarter" idx="1"/>
          </p:nvPr>
        </p:nvSpPr>
        <p:spPr>
          <a:xfrm>
            <a:off x="3884614" y="0"/>
            <a:ext cx="2971800" cy="457200"/>
          </a:xfrm>
          <a:prstGeom prst="rect">
            <a:avLst/>
          </a:prstGeom>
        </p:spPr>
        <p:txBody>
          <a:bodyPr vert="horz" lIns="91438" tIns="45719" rIns="91438" bIns="45719" rtlCol="0"/>
          <a:lstStyle>
            <a:lvl1pPr algn="r">
              <a:defRPr sz="1200"/>
            </a:lvl1pPr>
          </a:lstStyle>
          <a:p>
            <a:fld id="{67F5253C-9A75-AF46-ACEE-EAEE5B05D801}" type="datetimeFigureOut">
              <a:rPr lang="en-US" smtClean="0"/>
              <a:pPr/>
              <a:t>11/13/24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38" tIns="45719" rIns="91438" bIns="45719" rtlCol="0" anchor="b"/>
          <a:lstStyle>
            <a:lvl1pPr algn="l">
              <a:defRPr sz="1200"/>
            </a:lvl1pPr>
          </a:lstStyle>
          <a:p>
            <a:endParaRPr lang="en-US"/>
          </a:p>
        </p:txBody>
      </p:sp>
      <p:sp>
        <p:nvSpPr>
          <p:cNvPr id="5" name="Slide Number Placeholder 4"/>
          <p:cNvSpPr>
            <a:spLocks noGrp="1"/>
          </p:cNvSpPr>
          <p:nvPr>
            <p:ph type="sldNum" sz="quarter" idx="3"/>
          </p:nvPr>
        </p:nvSpPr>
        <p:spPr>
          <a:xfrm>
            <a:off x="3884614" y="8685213"/>
            <a:ext cx="2971800" cy="457200"/>
          </a:xfrm>
          <a:prstGeom prst="rect">
            <a:avLst/>
          </a:prstGeom>
        </p:spPr>
        <p:txBody>
          <a:bodyPr vert="horz" lIns="91438" tIns="45719" rIns="91438" bIns="45719" rtlCol="0" anchor="b"/>
          <a:lstStyle>
            <a:lvl1pPr algn="r">
              <a:defRPr sz="1200"/>
            </a:lvl1pPr>
          </a:lstStyle>
          <a:p>
            <a:fld id="{D1A940B9-CD79-EF4A-961D-7F81D59A9659}" type="slidenum">
              <a:rPr lang="en-US" smtClean="0"/>
              <a:pPr/>
              <a:t>‹#›</a:t>
            </a:fld>
            <a:endParaRPr lang="en-US"/>
          </a:p>
        </p:txBody>
      </p:sp>
    </p:spTree>
    <p:extLst>
      <p:ext uri="{BB962C8B-B14F-4D97-AF65-F5344CB8AC3E}">
        <p14:creationId xmlns:p14="http://schemas.microsoft.com/office/powerpoint/2010/main" val="7116193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8" tIns="45719" rIns="91438" bIns="45719" rtlCol="0"/>
          <a:lstStyle>
            <a:lvl1pPr algn="l">
              <a:defRPr sz="1200"/>
            </a:lvl1pPr>
          </a:lstStyle>
          <a:p>
            <a:endParaRPr lang="en-US"/>
          </a:p>
        </p:txBody>
      </p:sp>
      <p:sp>
        <p:nvSpPr>
          <p:cNvPr id="3" name="Date Placeholder 2"/>
          <p:cNvSpPr>
            <a:spLocks noGrp="1"/>
          </p:cNvSpPr>
          <p:nvPr>
            <p:ph type="dt" idx="1"/>
          </p:nvPr>
        </p:nvSpPr>
        <p:spPr>
          <a:xfrm>
            <a:off x="3884614" y="0"/>
            <a:ext cx="2971800" cy="457200"/>
          </a:xfrm>
          <a:prstGeom prst="rect">
            <a:avLst/>
          </a:prstGeom>
        </p:spPr>
        <p:txBody>
          <a:bodyPr vert="horz" lIns="91438" tIns="45719" rIns="91438" bIns="45719" rtlCol="0"/>
          <a:lstStyle>
            <a:lvl1pPr algn="r">
              <a:defRPr sz="1200"/>
            </a:lvl1pPr>
          </a:lstStyle>
          <a:p>
            <a:fld id="{6B0B5A0C-4C94-FA4D-AE3B-06DAC0064AF4}" type="datetimeFigureOut">
              <a:rPr lang="en-US" smtClean="0"/>
              <a:pPr/>
              <a:t>11/13/24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38" tIns="45719" rIns="91438" bIns="45719"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38" tIns="45719" rIns="91438" bIns="4571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38" tIns="45719" rIns="91438" bIns="45719" rtlCol="0" anchor="b"/>
          <a:lstStyle>
            <a:lvl1pPr algn="l">
              <a:defRPr sz="1200"/>
            </a:lvl1pPr>
          </a:lstStyle>
          <a:p>
            <a:endParaRPr lang="en-US"/>
          </a:p>
        </p:txBody>
      </p:sp>
      <p:sp>
        <p:nvSpPr>
          <p:cNvPr id="7" name="Slide Number Placeholder 6"/>
          <p:cNvSpPr>
            <a:spLocks noGrp="1"/>
          </p:cNvSpPr>
          <p:nvPr>
            <p:ph type="sldNum" sz="quarter" idx="5"/>
          </p:nvPr>
        </p:nvSpPr>
        <p:spPr>
          <a:xfrm>
            <a:off x="3884614" y="8685213"/>
            <a:ext cx="2971800" cy="457200"/>
          </a:xfrm>
          <a:prstGeom prst="rect">
            <a:avLst/>
          </a:prstGeom>
        </p:spPr>
        <p:txBody>
          <a:bodyPr vert="horz" lIns="91438" tIns="45719" rIns="91438" bIns="45719" rtlCol="0" anchor="b"/>
          <a:lstStyle>
            <a:lvl1pPr algn="r">
              <a:defRPr sz="1200"/>
            </a:lvl1pPr>
          </a:lstStyle>
          <a:p>
            <a:fld id="{DD154D62-D7A5-D248-8B93-7A8623E1000B}" type="slidenum">
              <a:rPr lang="en-US" smtClean="0"/>
              <a:pPr/>
              <a:t>‹#›</a:t>
            </a:fld>
            <a:endParaRPr lang="en-US"/>
          </a:p>
        </p:txBody>
      </p:sp>
    </p:spTree>
    <p:extLst>
      <p:ext uri="{BB962C8B-B14F-4D97-AF65-F5344CB8AC3E}">
        <p14:creationId xmlns:p14="http://schemas.microsoft.com/office/powerpoint/2010/main" val="142331739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D154D62-D7A5-D248-8B93-7A8623E1000B}" type="slidenum">
              <a:rPr lang="en-US" smtClean="0"/>
              <a:pPr/>
              <a:t>1</a:t>
            </a:fld>
            <a:endParaRPr lang="en-US"/>
          </a:p>
        </p:txBody>
      </p:sp>
    </p:spTree>
    <p:extLst>
      <p:ext uri="{BB962C8B-B14F-4D97-AF65-F5344CB8AC3E}">
        <p14:creationId xmlns:p14="http://schemas.microsoft.com/office/powerpoint/2010/main" val="39313498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"Life Sciences Research and Scientific Writing" (</a:t>
            </a:r>
            <a:r>
              <a:rPr lang="en-US" err="1"/>
              <a:t>ter</a:t>
            </a:r>
            <a:r>
              <a:rPr lang="en-US"/>
              <a:t> Kuile, 2024)</a:t>
            </a:r>
            <a:endParaRPr lang="en-US">
              <a:ea typeface="Calibri"/>
              <a:cs typeface="Calibri"/>
            </a:endParaRPr>
          </a:p>
        </p:txBody>
      </p:sp>
      <p:sp>
        <p:nvSpPr>
          <p:cNvPr id="4" name="Slide Number Placeholder 3"/>
          <p:cNvSpPr>
            <a:spLocks noGrp="1"/>
          </p:cNvSpPr>
          <p:nvPr>
            <p:ph type="sldNum" sz="quarter" idx="5"/>
          </p:nvPr>
        </p:nvSpPr>
        <p:spPr/>
        <p:txBody>
          <a:bodyPr/>
          <a:lstStyle/>
          <a:p>
            <a:fld id="{DD154D62-D7A5-D248-8B93-7A8623E1000B}" type="slidenum">
              <a:rPr lang="en-US" smtClean="0"/>
              <a:pPr/>
              <a:t>11</a:t>
            </a:fld>
            <a:endParaRPr lang="en-US"/>
          </a:p>
        </p:txBody>
      </p:sp>
    </p:spTree>
    <p:extLst>
      <p:ext uri="{BB962C8B-B14F-4D97-AF65-F5344CB8AC3E}">
        <p14:creationId xmlns:p14="http://schemas.microsoft.com/office/powerpoint/2010/main" val="34715993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u="none" strike="noStrike">
                <a:solidFill>
                  <a:srgbClr val="0C0F12"/>
                </a:solidFill>
                <a:effectLst/>
                <a:latin typeface="Elsevier Sans"/>
              </a:rPr>
              <a:t>For human subjects, the author should ensure that the work described has been carried out in accordance with The Code of Ethics of the World Medical Association (Declaration of Helsinki) for experiments involving humans.</a:t>
            </a:r>
          </a:p>
          <a:p>
            <a:r>
              <a:rPr lang="en-US" b="0" i="0" u="none" strike="noStrike">
                <a:solidFill>
                  <a:srgbClr val="0C0F12"/>
                </a:solidFill>
                <a:effectLst/>
                <a:latin typeface="Elsevier Sans"/>
              </a:rPr>
              <a:t>All animal experiments should comply with the ARRIVE guidelines and should be carried out in accordance with the U.K. Animals (Scientific Procedures) Act 1986 and associated guidelines, or  EU Directive 2010/63/EU on the protection of animals used for scientific purposes, or the U.S. Public Health Service Policy on Humane Care and Use of Laboratory Animals and, as applicable, the Animal Welfare Act.</a:t>
            </a:r>
          </a:p>
          <a:p>
            <a:endParaRPr lang="en-US"/>
          </a:p>
        </p:txBody>
      </p:sp>
      <p:sp>
        <p:nvSpPr>
          <p:cNvPr id="4" name="Slide Number Placeholder 3"/>
          <p:cNvSpPr>
            <a:spLocks noGrp="1"/>
          </p:cNvSpPr>
          <p:nvPr>
            <p:ph type="sldNum" sz="quarter" idx="5"/>
          </p:nvPr>
        </p:nvSpPr>
        <p:spPr/>
        <p:txBody>
          <a:bodyPr/>
          <a:lstStyle/>
          <a:p>
            <a:fld id="{DD154D62-D7A5-D248-8B93-7A8623E1000B}" type="slidenum">
              <a:rPr lang="en-US" smtClean="0"/>
              <a:pPr/>
              <a:t>12</a:t>
            </a:fld>
            <a:endParaRPr lang="en-US"/>
          </a:p>
        </p:txBody>
      </p:sp>
    </p:spTree>
    <p:extLst>
      <p:ext uri="{BB962C8B-B14F-4D97-AF65-F5344CB8AC3E}">
        <p14:creationId xmlns:p14="http://schemas.microsoft.com/office/powerpoint/2010/main" val="8176903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u="none" strike="noStrike">
                <a:solidFill>
                  <a:srgbClr val="040C28"/>
                </a:solidFill>
                <a:effectLst/>
                <a:latin typeface="Google Sans"/>
              </a:rPr>
              <a:t>The data is often collected and presented in narrative form, with the use of visualization in the form of textual tables, diagrams and other images</a:t>
            </a:r>
            <a:r>
              <a:rPr lang="en-US" b="0" i="0" u="none" strike="noStrike">
                <a:solidFill>
                  <a:srgbClr val="474747"/>
                </a:solidFill>
                <a:effectLst/>
                <a:latin typeface="Google Sans"/>
              </a:rPr>
              <a:t>. Qualitative data is typically collected through interviews and/or focus groups, observation and document review, using semi-structured techniques and open-ended questions</a:t>
            </a:r>
          </a:p>
          <a:p>
            <a:endParaRPr lang="en-US"/>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a:cs typeface="Arial"/>
              </a:rPr>
              <a:t>Formulate in your mind the main storyline that the paper will tell. Then select the data that most clearly support it and decide how to present those - </a:t>
            </a:r>
            <a:r>
              <a:rPr lang="en-US"/>
              <a:t>"Life Sciences Research and Scientific Writing" (</a:t>
            </a:r>
            <a:r>
              <a:rPr lang="en-US" err="1"/>
              <a:t>ter</a:t>
            </a:r>
            <a:r>
              <a:rPr lang="en-US"/>
              <a:t> Kuile, 2024)</a:t>
            </a:r>
          </a:p>
        </p:txBody>
      </p:sp>
      <p:sp>
        <p:nvSpPr>
          <p:cNvPr id="4" name="Slide Number Placeholder 3"/>
          <p:cNvSpPr>
            <a:spLocks noGrp="1"/>
          </p:cNvSpPr>
          <p:nvPr>
            <p:ph type="sldNum" sz="quarter" idx="5"/>
          </p:nvPr>
        </p:nvSpPr>
        <p:spPr/>
        <p:txBody>
          <a:bodyPr/>
          <a:lstStyle/>
          <a:p>
            <a:fld id="{DD154D62-D7A5-D248-8B93-7A8623E1000B}" type="slidenum">
              <a:rPr lang="en-US" smtClean="0"/>
              <a:pPr/>
              <a:t>13</a:t>
            </a:fld>
            <a:endParaRPr lang="en-US"/>
          </a:p>
        </p:txBody>
      </p:sp>
    </p:spTree>
    <p:extLst>
      <p:ext uri="{BB962C8B-B14F-4D97-AF65-F5344CB8AC3E}">
        <p14:creationId xmlns:p14="http://schemas.microsoft.com/office/powerpoint/2010/main" val="36239833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"Life Sciences Research and Scientific Writing" (</a:t>
            </a:r>
            <a:r>
              <a:rPr lang="en-US" err="1"/>
              <a:t>ter</a:t>
            </a:r>
            <a:r>
              <a:rPr lang="en-US"/>
              <a:t> Kuile, 2024)</a:t>
            </a:r>
            <a:endParaRPr lang="en-US">
              <a:ea typeface="Calibri"/>
              <a:cs typeface="Calibri"/>
            </a:endParaRPr>
          </a:p>
        </p:txBody>
      </p:sp>
      <p:sp>
        <p:nvSpPr>
          <p:cNvPr id="4" name="Slide Number Placeholder 3"/>
          <p:cNvSpPr>
            <a:spLocks noGrp="1"/>
          </p:cNvSpPr>
          <p:nvPr>
            <p:ph type="sldNum" sz="quarter" idx="5"/>
          </p:nvPr>
        </p:nvSpPr>
        <p:spPr/>
        <p:txBody>
          <a:bodyPr/>
          <a:lstStyle/>
          <a:p>
            <a:fld id="{DD154D62-D7A5-D248-8B93-7A8623E1000B}" type="slidenum">
              <a:rPr lang="en-US" smtClean="0"/>
              <a:pPr/>
              <a:t>14</a:t>
            </a:fld>
            <a:endParaRPr lang="en-US"/>
          </a:p>
        </p:txBody>
      </p:sp>
    </p:spTree>
    <p:extLst>
      <p:ext uri="{BB962C8B-B14F-4D97-AF65-F5344CB8AC3E}">
        <p14:creationId xmlns:p14="http://schemas.microsoft.com/office/powerpoint/2010/main" val="32313731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ea typeface="Calibri"/>
              <a:cs typeface="Calibri"/>
            </a:endParaRPr>
          </a:p>
          <a:p>
            <a:endParaRPr lang="en-US">
              <a:ea typeface="Calibri"/>
              <a:cs typeface="Calibri"/>
            </a:endParaRPr>
          </a:p>
        </p:txBody>
      </p:sp>
      <p:sp>
        <p:nvSpPr>
          <p:cNvPr id="4" name="Slide Number Placeholder 3"/>
          <p:cNvSpPr>
            <a:spLocks noGrp="1"/>
          </p:cNvSpPr>
          <p:nvPr>
            <p:ph type="sldNum" sz="quarter" idx="5"/>
          </p:nvPr>
        </p:nvSpPr>
        <p:spPr/>
        <p:txBody>
          <a:bodyPr/>
          <a:lstStyle/>
          <a:p>
            <a:fld id="{DD154D62-D7A5-D248-8B93-7A8623E1000B}" type="slidenum">
              <a:rPr lang="en-US" smtClean="0"/>
              <a:pPr/>
              <a:t>15</a:t>
            </a:fld>
            <a:endParaRPr lang="en-US"/>
          </a:p>
        </p:txBody>
      </p:sp>
    </p:spTree>
    <p:extLst>
      <p:ext uri="{BB962C8B-B14F-4D97-AF65-F5344CB8AC3E}">
        <p14:creationId xmlns:p14="http://schemas.microsoft.com/office/powerpoint/2010/main" val="21072132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154D62-D7A5-D248-8B93-7A8623E1000B}" type="slidenum">
              <a:rPr lang="en-US" smtClean="0"/>
              <a:pPr/>
              <a:t>20</a:t>
            </a:fld>
            <a:endParaRPr lang="en-US"/>
          </a:p>
        </p:txBody>
      </p:sp>
    </p:spTree>
    <p:extLst>
      <p:ext uri="{BB962C8B-B14F-4D97-AF65-F5344CB8AC3E}">
        <p14:creationId xmlns:p14="http://schemas.microsoft.com/office/powerpoint/2010/main" val="1184386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"Life Sciences Research and Scientific Writing" (</a:t>
            </a:r>
            <a:r>
              <a:rPr lang="en-US" err="1"/>
              <a:t>ter</a:t>
            </a:r>
            <a:r>
              <a:rPr lang="en-US"/>
              <a:t> Kuile, 2024)</a:t>
            </a:r>
          </a:p>
        </p:txBody>
      </p:sp>
      <p:sp>
        <p:nvSpPr>
          <p:cNvPr id="4" name="Slide Number Placeholder 3"/>
          <p:cNvSpPr>
            <a:spLocks noGrp="1"/>
          </p:cNvSpPr>
          <p:nvPr>
            <p:ph type="sldNum" sz="quarter" idx="5"/>
          </p:nvPr>
        </p:nvSpPr>
        <p:spPr/>
        <p:txBody>
          <a:bodyPr/>
          <a:lstStyle/>
          <a:p>
            <a:fld id="{DD154D62-D7A5-D248-8B93-7A8623E1000B}" type="slidenum">
              <a:rPr lang="en-US" smtClean="0"/>
              <a:pPr/>
              <a:t>2</a:t>
            </a:fld>
            <a:endParaRPr lang="en-US"/>
          </a:p>
        </p:txBody>
      </p:sp>
    </p:spTree>
    <p:extLst>
      <p:ext uri="{BB962C8B-B14F-4D97-AF65-F5344CB8AC3E}">
        <p14:creationId xmlns:p14="http://schemas.microsoft.com/office/powerpoint/2010/main" val="33924717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1" i="0" u="none" strike="noStrike" dirty="0">
                <a:solidFill>
                  <a:srgbClr val="1F1F1F"/>
                </a:solidFill>
                <a:effectLst/>
                <a:latin typeface="Google Sans"/>
              </a:rPr>
              <a:t>Key elements of a well-designed study</a:t>
            </a:r>
            <a:endParaRPr lang="en-US" b="0" i="0" u="none" strike="noStrike" dirty="0">
              <a:solidFill>
                <a:srgbClr val="1F1F1F"/>
              </a:solidFill>
              <a:effectLst/>
              <a:latin typeface="Google Sans"/>
            </a:endParaRPr>
          </a:p>
          <a:p>
            <a:pPr algn="l">
              <a:buFont typeface="Arial" panose="020B0604020202020204" pitchFamily="34" charset="0"/>
              <a:buChar char="•"/>
            </a:pPr>
            <a:r>
              <a:rPr lang="en-US" b="0" i="0" u="none" strike="noStrike" dirty="0">
                <a:solidFill>
                  <a:srgbClr val="1F1F1F"/>
                </a:solidFill>
                <a:effectLst/>
                <a:latin typeface="Google Sans"/>
              </a:rPr>
              <a:t>Make sure your study is adequately powered.</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i="0" u="none" strike="noStrike" dirty="0">
                <a:solidFill>
                  <a:srgbClr val="1F1F1F"/>
                </a:solidFill>
                <a:effectLst/>
                <a:latin typeface="Google Sans"/>
              </a:rPr>
              <a:t>Ensure your study is unbiased.</a:t>
            </a:r>
          </a:p>
          <a:p>
            <a:pPr algn="l">
              <a:buFont typeface="Arial" panose="020B0604020202020204" pitchFamily="34" charset="0"/>
              <a:buChar char="•"/>
            </a:pPr>
            <a:r>
              <a:rPr lang="en-US" b="0" i="0" u="none" strike="noStrike" dirty="0">
                <a:solidFill>
                  <a:srgbClr val="1F1F1F"/>
                </a:solidFill>
                <a:effectLst/>
                <a:latin typeface="Google Sans"/>
              </a:rPr>
              <a:t>Consider the range of applicability of your study.</a:t>
            </a:r>
          </a:p>
          <a:p>
            <a:pPr algn="l">
              <a:buFont typeface="Arial" panose="020B0604020202020204" pitchFamily="34" charset="0"/>
              <a:buChar char="•"/>
            </a:pPr>
            <a:r>
              <a:rPr lang="en-US" b="0" i="0" u="none" strike="noStrike" dirty="0">
                <a:solidFill>
                  <a:srgbClr val="1F1F1F"/>
                </a:solidFill>
                <a:effectLst/>
                <a:latin typeface="Google Sans"/>
              </a:rPr>
              <a:t>Ensure the study is replicable or reproducible.</a:t>
            </a:r>
          </a:p>
          <a:p>
            <a:pPr algn="l">
              <a:buFont typeface="Arial" panose="020B0604020202020204" pitchFamily="34" charset="0"/>
              <a:buChar char="•"/>
            </a:pPr>
            <a:r>
              <a:rPr lang="en-US" b="0" i="0" u="none" strike="noStrike" dirty="0">
                <a:solidFill>
                  <a:srgbClr val="1F1F1F"/>
                </a:solidFill>
                <a:effectLst/>
                <a:latin typeface="Google Sans"/>
              </a:rPr>
              <a:t>Indicate the uncertainty in your results.</a:t>
            </a:r>
          </a:p>
          <a:p>
            <a:pPr algn="l">
              <a:buFont typeface="Arial" panose="020B0604020202020204" pitchFamily="34" charset="0"/>
              <a:buChar char="•"/>
            </a:pPr>
            <a:r>
              <a:rPr lang="en-US" b="0" i="0" u="none" strike="noStrike" dirty="0">
                <a:solidFill>
                  <a:srgbClr val="1F1F1F"/>
                </a:solidFill>
                <a:effectLst/>
                <a:latin typeface="Google Sans"/>
              </a:rPr>
              <a:t>Cite references and further reading.</a:t>
            </a:r>
          </a:p>
        </p:txBody>
      </p:sp>
      <p:sp>
        <p:nvSpPr>
          <p:cNvPr id="4" name="Slide Number Placeholder 3"/>
          <p:cNvSpPr>
            <a:spLocks noGrp="1"/>
          </p:cNvSpPr>
          <p:nvPr>
            <p:ph type="sldNum" sz="quarter" idx="5"/>
          </p:nvPr>
        </p:nvSpPr>
        <p:spPr/>
        <p:txBody>
          <a:bodyPr/>
          <a:lstStyle/>
          <a:p>
            <a:fld id="{DD154D62-D7A5-D248-8B93-7A8623E1000B}" type="slidenum">
              <a:rPr lang="en-US" smtClean="0"/>
              <a:pPr/>
              <a:t>4</a:t>
            </a:fld>
            <a:endParaRPr lang="en-US"/>
          </a:p>
        </p:txBody>
      </p:sp>
    </p:spTree>
    <p:extLst>
      <p:ext uri="{BB962C8B-B14F-4D97-AF65-F5344CB8AC3E}">
        <p14:creationId xmlns:p14="http://schemas.microsoft.com/office/powerpoint/2010/main" val="26236774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"Life Sciences Research and Scientific Writing" (</a:t>
            </a:r>
            <a:r>
              <a:rPr lang="en-US" err="1"/>
              <a:t>ter</a:t>
            </a:r>
            <a:r>
              <a:rPr lang="en-US"/>
              <a:t> Kuile, 2024)</a:t>
            </a:r>
          </a:p>
          <a:p>
            <a:endParaRPr lang="en-US">
              <a:ea typeface="Calibri"/>
              <a:cs typeface="Calibri"/>
            </a:endParaRPr>
          </a:p>
          <a:p>
            <a:r>
              <a:rPr lang="en-US" b="0" i="0" u="none" strike="noStrike">
                <a:solidFill>
                  <a:srgbClr val="212121"/>
                </a:solidFill>
                <a:effectLst/>
                <a:latin typeface="Cambria" panose="02040503050406030204" pitchFamily="18" charset="0"/>
              </a:rPr>
              <a:t>A well-formulated research question is the foundation stone of any research. It guides the researcher in determining the study’s objectives, planning the right methodology, collecting and analyzing data, and drawing inferences. A research question determines the scope and direction of the study, ensuring that the study stays focused and avoiding needless diversions. Secondly, a research question plays a pivotal role in defining the study’s methods. It directs the choice of methods for gathering and analyzing data, ensuring that the study is designed to produce reliable and robust results.</a:t>
            </a:r>
            <a:endParaRPr lang="en-US">
              <a:ea typeface="Calibri"/>
              <a:cs typeface="Calibri"/>
            </a:endParaRPr>
          </a:p>
        </p:txBody>
      </p:sp>
      <p:sp>
        <p:nvSpPr>
          <p:cNvPr id="4" name="Slide Number Placeholder 3"/>
          <p:cNvSpPr>
            <a:spLocks noGrp="1"/>
          </p:cNvSpPr>
          <p:nvPr>
            <p:ph type="sldNum" sz="quarter" idx="5"/>
          </p:nvPr>
        </p:nvSpPr>
        <p:spPr/>
        <p:txBody>
          <a:bodyPr/>
          <a:lstStyle/>
          <a:p>
            <a:fld id="{DD154D62-D7A5-D248-8B93-7A8623E1000B}" type="slidenum">
              <a:rPr lang="en-US" smtClean="0"/>
              <a:pPr/>
              <a:t>5</a:t>
            </a:fld>
            <a:endParaRPr lang="en-US"/>
          </a:p>
        </p:txBody>
      </p:sp>
    </p:spTree>
    <p:extLst>
      <p:ext uri="{BB962C8B-B14F-4D97-AF65-F5344CB8AC3E}">
        <p14:creationId xmlns:p14="http://schemas.microsoft.com/office/powerpoint/2010/main" val="38387284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"Life Sciences Research and Scientific Writing" (</a:t>
            </a:r>
            <a:r>
              <a:rPr lang="en-US" err="1"/>
              <a:t>ter</a:t>
            </a:r>
            <a:r>
              <a:rPr lang="en-US"/>
              <a:t> Kuile, 2024)</a:t>
            </a:r>
            <a:endParaRPr lang="en-US">
              <a:ea typeface="Calibri"/>
              <a:cs typeface="Calibri"/>
            </a:endParaRPr>
          </a:p>
        </p:txBody>
      </p:sp>
      <p:sp>
        <p:nvSpPr>
          <p:cNvPr id="4" name="Slide Number Placeholder 3"/>
          <p:cNvSpPr>
            <a:spLocks noGrp="1"/>
          </p:cNvSpPr>
          <p:nvPr>
            <p:ph type="sldNum" sz="quarter" idx="5"/>
          </p:nvPr>
        </p:nvSpPr>
        <p:spPr/>
        <p:txBody>
          <a:bodyPr/>
          <a:lstStyle/>
          <a:p>
            <a:fld id="{DD154D62-D7A5-D248-8B93-7A8623E1000B}" type="slidenum">
              <a:rPr lang="en-US" smtClean="0"/>
              <a:pPr/>
              <a:t>6</a:t>
            </a:fld>
            <a:endParaRPr lang="en-US"/>
          </a:p>
        </p:txBody>
      </p:sp>
    </p:spTree>
    <p:extLst>
      <p:ext uri="{BB962C8B-B14F-4D97-AF65-F5344CB8AC3E}">
        <p14:creationId xmlns:p14="http://schemas.microsoft.com/office/powerpoint/2010/main" val="8862960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u="none" strike="noStrike">
                <a:solidFill>
                  <a:srgbClr val="1F1F1F"/>
                </a:solidFill>
                <a:effectLst/>
                <a:latin typeface="Google Sans"/>
              </a:rPr>
              <a:t>In this section, we learn the distinction between outliers and high-leverage observations. In short: </a:t>
            </a:r>
            <a:r>
              <a:rPr lang="en-US" b="0" i="0" u="none" strike="noStrike">
                <a:solidFill>
                  <a:srgbClr val="040C28"/>
                </a:solidFill>
                <a:effectLst/>
                <a:latin typeface="Google Sans"/>
              </a:rPr>
              <a:t>An outlier is a data point whose response y does not follow the general trend of the rest of the data</a:t>
            </a:r>
            <a:r>
              <a:rPr lang="en-US" b="0" i="0" u="none" strike="noStrike">
                <a:solidFill>
                  <a:srgbClr val="1F1F1F"/>
                </a:solidFill>
                <a:effectLst/>
                <a:latin typeface="Google Sans"/>
              </a:rPr>
              <a:t>. A data point has high leverage if it has "extreme" predictor x values.</a:t>
            </a:r>
          </a:p>
          <a:p>
            <a:endParaRPr lang="en-US"/>
          </a:p>
          <a:p>
            <a:r>
              <a:rPr lang="en-US" b="0" i="0" u="none" strike="noStrike">
                <a:solidFill>
                  <a:srgbClr val="474747"/>
                </a:solidFill>
                <a:effectLst/>
                <a:latin typeface="Google Sans"/>
              </a:rPr>
              <a:t>Good leverage points , are </a:t>
            </a:r>
            <a:r>
              <a:rPr lang="en-US" b="0" i="0" u="none" strike="noStrike">
                <a:solidFill>
                  <a:srgbClr val="040C28"/>
                </a:solidFill>
                <a:effectLst/>
                <a:latin typeface="Google Sans"/>
              </a:rPr>
              <a:t>observations that are outlying in the space of explanatory variables (i.e., have characteristics that are different from the bulk of data) but that are located close to the regression line</a:t>
            </a:r>
            <a:r>
              <a:rPr lang="en-US" b="0" i="0" u="none" strike="noStrike">
                <a:solidFill>
                  <a:srgbClr val="474747"/>
                </a:solidFill>
                <a:effectLst/>
                <a:latin typeface="Google Sans"/>
              </a:rPr>
              <a:t>.</a:t>
            </a:r>
          </a:p>
          <a:p>
            <a:r>
              <a:rPr lang="en-US" b="0" i="0" u="none" strike="noStrike">
                <a:solidFill>
                  <a:srgbClr val="1F1F1F"/>
                </a:solidFill>
                <a:effectLst/>
                <a:latin typeface="Google Sans"/>
              </a:rPr>
              <a:t>Bad leverage points , are </a:t>
            </a:r>
            <a:r>
              <a:rPr lang="en-US" b="0" i="0" u="none" strike="noStrike">
                <a:solidFill>
                  <a:srgbClr val="040C28"/>
                </a:solidFill>
                <a:effectLst/>
                <a:latin typeface="Google Sans"/>
              </a:rPr>
              <a:t>observations that are outlying in the space of explanatory variables and that are located far from the regression line</a:t>
            </a:r>
            <a:r>
              <a:rPr lang="en-US" b="0" i="0" u="none" strike="noStrike">
                <a:solidFill>
                  <a:srgbClr val="1F1F1F"/>
                </a:solidFill>
                <a:effectLst/>
                <a:latin typeface="Google Sans"/>
              </a:rPr>
              <a:t>.</a:t>
            </a:r>
          </a:p>
        </p:txBody>
      </p:sp>
      <p:sp>
        <p:nvSpPr>
          <p:cNvPr id="4" name="Slide Number Placeholder 3"/>
          <p:cNvSpPr>
            <a:spLocks noGrp="1"/>
          </p:cNvSpPr>
          <p:nvPr>
            <p:ph type="sldNum" sz="quarter" idx="5"/>
          </p:nvPr>
        </p:nvSpPr>
        <p:spPr/>
        <p:txBody>
          <a:bodyPr/>
          <a:lstStyle/>
          <a:p>
            <a:fld id="{DD154D62-D7A5-D248-8B93-7A8623E1000B}" type="slidenum">
              <a:rPr lang="en-US" smtClean="0"/>
              <a:pPr/>
              <a:t>7</a:t>
            </a:fld>
            <a:endParaRPr lang="en-US"/>
          </a:p>
        </p:txBody>
      </p:sp>
    </p:spTree>
    <p:extLst>
      <p:ext uri="{BB962C8B-B14F-4D97-AF65-F5344CB8AC3E}">
        <p14:creationId xmlns:p14="http://schemas.microsoft.com/office/powerpoint/2010/main" val="332317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"Life Sciences Research and Scientific Writing" (</a:t>
            </a:r>
            <a:r>
              <a:rPr lang="en-US" dirty="0" err="1"/>
              <a:t>ter</a:t>
            </a:r>
            <a:r>
              <a:rPr lang="en-US" dirty="0"/>
              <a:t> Kuile, 2024)</a:t>
            </a:r>
          </a:p>
          <a:p>
            <a:r>
              <a:rPr lang="en-US" dirty="0"/>
              <a:t>Source: Arie Havelaar</a:t>
            </a:r>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DD154D62-D7A5-D248-8B93-7A8623E1000B}" type="slidenum">
              <a:rPr lang="en-US" smtClean="0"/>
              <a:pPr/>
              <a:t>8</a:t>
            </a:fld>
            <a:endParaRPr lang="en-US"/>
          </a:p>
        </p:txBody>
      </p:sp>
    </p:spTree>
    <p:extLst>
      <p:ext uri="{BB962C8B-B14F-4D97-AF65-F5344CB8AC3E}">
        <p14:creationId xmlns:p14="http://schemas.microsoft.com/office/powerpoint/2010/main" val="21463627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"Life Sciences Research and Scientific Writing" (</a:t>
            </a:r>
            <a:r>
              <a:rPr lang="en-US" err="1"/>
              <a:t>ter</a:t>
            </a:r>
            <a:r>
              <a:rPr lang="en-US"/>
              <a:t> Kuile, 2024)</a:t>
            </a:r>
          </a:p>
        </p:txBody>
      </p:sp>
      <p:sp>
        <p:nvSpPr>
          <p:cNvPr id="4" name="Slide Number Placeholder 3"/>
          <p:cNvSpPr>
            <a:spLocks noGrp="1"/>
          </p:cNvSpPr>
          <p:nvPr>
            <p:ph type="sldNum" sz="quarter" idx="5"/>
          </p:nvPr>
        </p:nvSpPr>
        <p:spPr/>
        <p:txBody>
          <a:bodyPr/>
          <a:lstStyle/>
          <a:p>
            <a:fld id="{DD154D62-D7A5-D248-8B93-7A8623E1000B}" type="slidenum">
              <a:rPr lang="en-US" smtClean="0"/>
              <a:pPr/>
              <a:t>9</a:t>
            </a:fld>
            <a:endParaRPr lang="en-US"/>
          </a:p>
        </p:txBody>
      </p:sp>
    </p:spTree>
    <p:extLst>
      <p:ext uri="{BB962C8B-B14F-4D97-AF65-F5344CB8AC3E}">
        <p14:creationId xmlns:p14="http://schemas.microsoft.com/office/powerpoint/2010/main" val="32381617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Source: Arie Havelaar</a:t>
            </a:r>
          </a:p>
        </p:txBody>
      </p:sp>
      <p:sp>
        <p:nvSpPr>
          <p:cNvPr id="4" name="Slide Number Placeholder 3"/>
          <p:cNvSpPr>
            <a:spLocks noGrp="1"/>
          </p:cNvSpPr>
          <p:nvPr>
            <p:ph type="sldNum" sz="quarter" idx="5"/>
          </p:nvPr>
        </p:nvSpPr>
        <p:spPr/>
        <p:txBody>
          <a:bodyPr/>
          <a:lstStyle/>
          <a:p>
            <a:fld id="{DD154D62-D7A5-D248-8B93-7A8623E1000B}" type="slidenum">
              <a:rPr lang="en-US" smtClean="0"/>
              <a:pPr/>
              <a:t>10</a:t>
            </a:fld>
            <a:endParaRPr lang="en-US"/>
          </a:p>
        </p:txBody>
      </p:sp>
    </p:spTree>
    <p:extLst>
      <p:ext uri="{BB962C8B-B14F-4D97-AF65-F5344CB8AC3E}">
        <p14:creationId xmlns:p14="http://schemas.microsoft.com/office/powerpoint/2010/main" val="16365666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8" Type="http://schemas.openxmlformats.org/officeDocument/2006/relationships/hyperlink" Target="https://www.linkedin.com/company/52130220/" TargetMode="External"/><Relationship Id="rId3" Type="http://schemas.openxmlformats.org/officeDocument/2006/relationships/hyperlink" Target="mailto:livestock-lab@ufl.edu" TargetMode="External"/><Relationship Id="rId7" Type="http://schemas.openxmlformats.org/officeDocument/2006/relationships/image" Target="../media/image6.jpeg"/><Relationship Id="rId2" Type="http://schemas.openxmlformats.org/officeDocument/2006/relationships/hyperlink" Target="https://livestocklab.ifas.ufl.edu/" TargetMode="External"/><Relationship Id="rId1" Type="http://schemas.openxmlformats.org/officeDocument/2006/relationships/slideMaster" Target="../slideMasters/slideMaster2.xml"/><Relationship Id="rId6" Type="http://schemas.openxmlformats.org/officeDocument/2006/relationships/hyperlink" Target="https://twitter.com/livestock_lab" TargetMode="External"/><Relationship Id="rId11" Type="http://schemas.openxmlformats.org/officeDocument/2006/relationships/image" Target="../media/image8.png"/><Relationship Id="rId5" Type="http://schemas.openxmlformats.org/officeDocument/2006/relationships/image" Target="../media/image5.jpeg"/><Relationship Id="rId10" Type="http://schemas.openxmlformats.org/officeDocument/2006/relationships/hyperlink" Target="https://www.youtube.com/channel/UCxaUOtFzMZ8eFysKHzQ70Pg" TargetMode="External"/><Relationship Id="rId4" Type="http://schemas.openxmlformats.org/officeDocument/2006/relationships/hyperlink" Target="https://www.facebook.com/LivestockLab" TargetMode="External"/><Relationship Id="rId9"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TextBox 9"/>
          <p:cNvSpPr txBox="1"/>
          <p:nvPr userDrawn="1"/>
        </p:nvSpPr>
        <p:spPr>
          <a:xfrm>
            <a:off x="478344" y="6611159"/>
            <a:ext cx="9634699" cy="230832"/>
          </a:xfrm>
          <a:prstGeom prst="rect">
            <a:avLst/>
          </a:prstGeom>
          <a:noFill/>
          <a:ln w="12700" cap="sq" cmpd="sng">
            <a:noFill/>
            <a:prstDash val="solid"/>
          </a:ln>
        </p:spPr>
        <p:txBody>
          <a:bodyPr wrap="square" rtlCol="0" anchor="t" anchorCtr="0">
            <a:spAutoFit/>
          </a:bodyPr>
          <a:lstStyle/>
          <a:p>
            <a:r>
              <a:rPr lang="en-US" sz="900" b="0" i="1">
                <a:solidFill>
                  <a:schemeClr val="bg1"/>
                </a:solidFill>
                <a:latin typeface="Arial"/>
                <a:cs typeface="Arial"/>
              </a:rPr>
              <a:t>Photo</a:t>
            </a:r>
            <a:r>
              <a:rPr lang="en-US" sz="900" b="0" i="1" baseline="0">
                <a:solidFill>
                  <a:schemeClr val="bg1"/>
                </a:solidFill>
                <a:latin typeface="Arial"/>
                <a:cs typeface="Arial"/>
              </a:rPr>
              <a:t> Credit Goes Here</a:t>
            </a:r>
            <a:endParaRPr lang="en-US" sz="900" b="0" i="1">
              <a:solidFill>
                <a:schemeClr val="bg1"/>
              </a:solidFill>
              <a:latin typeface="Arial"/>
              <a:cs typeface="Arial"/>
            </a:endParaRPr>
          </a:p>
        </p:txBody>
      </p:sp>
      <p:sp>
        <p:nvSpPr>
          <p:cNvPr id="15" name="Text Placeholder 14"/>
          <p:cNvSpPr>
            <a:spLocks noGrp="1"/>
          </p:cNvSpPr>
          <p:nvPr>
            <p:ph type="body" sz="quarter" idx="12" hasCustomPrompt="1"/>
          </p:nvPr>
        </p:nvSpPr>
        <p:spPr>
          <a:xfrm>
            <a:off x="617142" y="5723098"/>
            <a:ext cx="6697133" cy="260350"/>
          </a:xfrm>
          <a:prstGeom prst="rect">
            <a:avLst/>
          </a:prstGeom>
        </p:spPr>
        <p:txBody>
          <a:bodyPr/>
          <a:lstStyle>
            <a:lvl1pPr marL="0" indent="0">
              <a:buNone/>
              <a:defRPr sz="1000" i="1" baseline="0">
                <a:solidFill>
                  <a:schemeClr val="bg1"/>
                </a:solidFill>
                <a:latin typeface="+mj-lt"/>
                <a:cs typeface="Arial" panose="020B0604020202020204" pitchFamily="34" charset="0"/>
              </a:defRPr>
            </a:lvl1pPr>
          </a:lstStyle>
          <a:p>
            <a:pPr lvl="0"/>
            <a:r>
              <a:rPr lang="en-US"/>
              <a:t>Photo credit: Name/Organization</a:t>
            </a:r>
          </a:p>
        </p:txBody>
      </p:sp>
      <p:sp>
        <p:nvSpPr>
          <p:cNvPr id="17" name="Text Placeholder 16"/>
          <p:cNvSpPr>
            <a:spLocks noGrp="1"/>
          </p:cNvSpPr>
          <p:nvPr>
            <p:ph type="body" sz="quarter" idx="13" hasCustomPrompt="1"/>
          </p:nvPr>
        </p:nvSpPr>
        <p:spPr>
          <a:xfrm>
            <a:off x="603252" y="5175082"/>
            <a:ext cx="10915649" cy="268287"/>
          </a:xfrm>
          <a:prstGeom prst="rect">
            <a:avLst/>
          </a:prstGeom>
        </p:spPr>
        <p:txBody>
          <a:bodyPr/>
          <a:lstStyle>
            <a:lvl1pPr marL="0" indent="0">
              <a:buNone/>
              <a:defRPr sz="1500" b="1" baseline="0">
                <a:solidFill>
                  <a:schemeClr val="bg1"/>
                </a:solidFill>
                <a:latin typeface="+mj-lt"/>
                <a:cs typeface="Arial" panose="020B0604020202020204" pitchFamily="34" charset="0"/>
              </a:defRPr>
            </a:lvl1pPr>
          </a:lstStyle>
          <a:p>
            <a:pPr lvl="0"/>
            <a:r>
              <a:rPr lang="en-US"/>
              <a:t>Subhead goes here</a:t>
            </a:r>
          </a:p>
        </p:txBody>
      </p:sp>
      <p:sp>
        <p:nvSpPr>
          <p:cNvPr id="19" name="Text Placeholder 18"/>
          <p:cNvSpPr>
            <a:spLocks noGrp="1"/>
          </p:cNvSpPr>
          <p:nvPr>
            <p:ph type="body" sz="quarter" idx="14" hasCustomPrompt="1"/>
          </p:nvPr>
        </p:nvSpPr>
        <p:spPr>
          <a:xfrm>
            <a:off x="1362457" y="3829050"/>
            <a:ext cx="9453033" cy="1195388"/>
          </a:xfrm>
          <a:prstGeom prst="rect">
            <a:avLst/>
          </a:prstGeom>
        </p:spPr>
        <p:txBody>
          <a:bodyPr/>
          <a:lstStyle>
            <a:lvl1pPr marL="0" indent="0" algn="ctr">
              <a:buNone/>
              <a:defRPr sz="3400" baseline="0">
                <a:solidFill>
                  <a:schemeClr val="bg1">
                    <a:lumMod val="85000"/>
                  </a:schemeClr>
                </a:solidFill>
                <a:latin typeface="+mj-lt"/>
                <a:cs typeface="Arial" panose="020B0604020202020204" pitchFamily="34" charset="0"/>
              </a:defRPr>
            </a:lvl1pPr>
          </a:lstStyle>
          <a:p>
            <a:pPr lvl="0"/>
            <a:r>
              <a:rPr lang="en-US"/>
              <a:t>TITLE OF PRESENTATION GOES HERE AND HERE</a:t>
            </a:r>
          </a:p>
        </p:txBody>
      </p:sp>
      <p:pic>
        <p:nvPicPr>
          <p:cNvPr id="11" name="Picture 10" descr="horizontal RGB white.eps">
            <a:extLst>
              <a:ext uri="{FF2B5EF4-FFF2-40B4-BE49-F238E27FC236}">
                <a16:creationId xmlns:a16="http://schemas.microsoft.com/office/drawing/2014/main" id="{A040256C-6B5E-4EC8-B0B4-CADE4257D57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31448" y="222979"/>
            <a:ext cx="3401400" cy="577885"/>
          </a:xfrm>
          <a:prstGeom prst="rect">
            <a:avLst/>
          </a:prstGeom>
        </p:spPr>
      </p:pic>
    </p:spTree>
    <p:extLst>
      <p:ext uri="{BB962C8B-B14F-4D97-AF65-F5344CB8AC3E}">
        <p14:creationId xmlns:p14="http://schemas.microsoft.com/office/powerpoint/2010/main" val="2099622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branded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8056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er and Left Justified Text">
    <p:spTree>
      <p:nvGrpSpPr>
        <p:cNvPr id="1" name=""/>
        <p:cNvGrpSpPr/>
        <p:nvPr/>
      </p:nvGrpSpPr>
      <p:grpSpPr>
        <a:xfrm>
          <a:off x="0" y="0"/>
          <a:ext cx="0" cy="0"/>
          <a:chOff x="0" y="0"/>
          <a:chExt cx="0" cy="0"/>
        </a:xfrm>
      </p:grpSpPr>
      <p:sp>
        <p:nvSpPr>
          <p:cNvPr id="4" name="Title 1"/>
          <p:cNvSpPr>
            <a:spLocks noGrp="1"/>
          </p:cNvSpPr>
          <p:nvPr>
            <p:ph type="title" hasCustomPrompt="1"/>
          </p:nvPr>
        </p:nvSpPr>
        <p:spPr bwMode="auto">
          <a:xfrm>
            <a:off x="567309" y="994016"/>
            <a:ext cx="10972800" cy="597049"/>
          </a:xfrm>
          <a:prstGeom prst="rect">
            <a:avLst/>
          </a:prstGeom>
          <a:noFill/>
          <a:ln w="0">
            <a:noFill/>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0" numCol="1" anchor="t" anchorCtr="0" compatLnSpc="1">
            <a:prstTxWarp prst="textNoShape">
              <a:avLst/>
            </a:prstTxWarp>
          </a:bodyPr>
          <a:lstStyle>
            <a:lvl1pPr>
              <a:defRPr sz="3200" b="1" cap="all" baseline="0">
                <a:solidFill>
                  <a:srgbClr val="D37D28"/>
                </a:solidFill>
                <a:latin typeface="Gill Sans MT" panose="020B0502020104020203" pitchFamily="34" charset="0"/>
                <a:cs typeface="Arial" panose="020B0604020202020204" pitchFamily="34" charset="0"/>
              </a:defRPr>
            </a:lvl1pPr>
          </a:lstStyle>
          <a:p>
            <a:r>
              <a:rPr lang="en-US" altLang="en-US"/>
              <a:t>HEADER HERE</a:t>
            </a:r>
          </a:p>
        </p:txBody>
      </p:sp>
      <p:sp>
        <p:nvSpPr>
          <p:cNvPr id="8" name="Text Placeholder 7"/>
          <p:cNvSpPr>
            <a:spLocks noGrp="1"/>
          </p:cNvSpPr>
          <p:nvPr>
            <p:ph type="body" sz="quarter" idx="10"/>
          </p:nvPr>
        </p:nvSpPr>
        <p:spPr>
          <a:xfrm>
            <a:off x="817034" y="2087563"/>
            <a:ext cx="10801351" cy="3291840"/>
          </a:xfrm>
          <a:prstGeom prst="rect">
            <a:avLst/>
          </a:prstGeom>
        </p:spPr>
        <p:txBody>
          <a:bodyPr/>
          <a:lstStyle>
            <a:lvl1pPr marL="0" indent="0">
              <a:buNone/>
              <a:defRPr sz="1800">
                <a:latin typeface="+mj-lt"/>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a:t>Click to edit Master text styles</a:t>
            </a:r>
          </a:p>
          <a:p>
            <a:pPr lvl="0"/>
            <a:endParaRPr lang="en-US"/>
          </a:p>
        </p:txBody>
      </p:sp>
    </p:spTree>
    <p:extLst>
      <p:ext uri="{BB962C8B-B14F-4D97-AF65-F5344CB8AC3E}">
        <p14:creationId xmlns:p14="http://schemas.microsoft.com/office/powerpoint/2010/main" val="1089391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er and bulleted list">
    <p:spTree>
      <p:nvGrpSpPr>
        <p:cNvPr id="1" name=""/>
        <p:cNvGrpSpPr/>
        <p:nvPr/>
      </p:nvGrpSpPr>
      <p:grpSpPr>
        <a:xfrm>
          <a:off x="0" y="0"/>
          <a:ext cx="0" cy="0"/>
          <a:chOff x="0" y="0"/>
          <a:chExt cx="0" cy="0"/>
        </a:xfrm>
      </p:grpSpPr>
      <p:sp>
        <p:nvSpPr>
          <p:cNvPr id="3" name="Title 1"/>
          <p:cNvSpPr>
            <a:spLocks noGrp="1"/>
          </p:cNvSpPr>
          <p:nvPr>
            <p:ph type="title" hasCustomPrompt="1"/>
          </p:nvPr>
        </p:nvSpPr>
        <p:spPr bwMode="auto">
          <a:xfrm>
            <a:off x="609600" y="975969"/>
            <a:ext cx="10972800" cy="597049"/>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0" numCol="1" anchor="t" anchorCtr="0" compatLnSpc="1">
            <a:prstTxWarp prst="textNoShape">
              <a:avLst/>
            </a:prstTxWarp>
          </a:bodyPr>
          <a:lstStyle>
            <a:lvl1pPr>
              <a:defRPr sz="3200" b="1" cap="all" baseline="0">
                <a:solidFill>
                  <a:srgbClr val="D37D28"/>
                </a:solidFill>
                <a:latin typeface="Gill Sans MT" panose="020B0502020104020203" pitchFamily="34" charset="0"/>
                <a:cs typeface="Arial" panose="020B0604020202020204" pitchFamily="34" charset="0"/>
              </a:defRPr>
            </a:lvl1pPr>
          </a:lstStyle>
          <a:p>
            <a:r>
              <a:rPr lang="en-US" altLang="en-US"/>
              <a:t>HEADER HERE</a:t>
            </a:r>
          </a:p>
        </p:txBody>
      </p:sp>
      <p:sp>
        <p:nvSpPr>
          <p:cNvPr id="4" name="Text Placeholder 7"/>
          <p:cNvSpPr>
            <a:spLocks noGrp="1"/>
          </p:cNvSpPr>
          <p:nvPr>
            <p:ph type="body" sz="quarter" idx="10"/>
          </p:nvPr>
        </p:nvSpPr>
        <p:spPr>
          <a:xfrm>
            <a:off x="817034" y="2087563"/>
            <a:ext cx="10801351" cy="3291840"/>
          </a:xfrm>
          <a:prstGeom prst="rect">
            <a:avLst/>
          </a:prstGeom>
        </p:spPr>
        <p:txBody>
          <a:bodyPr/>
          <a:lstStyle>
            <a:lvl1pPr marL="285750" marR="0" indent="-2857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lang="en-US" sz="1800" kern="1200" dirty="0" smtClean="0">
                <a:solidFill>
                  <a:schemeClr val="tx1"/>
                </a:solidFill>
                <a:latin typeface="+mj-lt"/>
                <a:ea typeface="+mn-ea"/>
                <a:cs typeface="Arial"/>
              </a:defRPr>
            </a:lvl1pPr>
            <a:lvl2pPr marL="457200" indent="0">
              <a:buNone/>
              <a:defRPr>
                <a:latin typeface="Arial" panose="020B0604020202020204" pitchFamily="34" charset="0"/>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a:t>Click to edit Master text styles</a:t>
            </a:r>
          </a:p>
          <a:p>
            <a:pPr lvl="0"/>
            <a:endParaRPr lang="en-US"/>
          </a:p>
          <a:p>
            <a:pPr lvl="0"/>
            <a:endParaRPr lang="en-US"/>
          </a:p>
          <a:p>
            <a:pPr lvl="0"/>
            <a:endParaRPr lang="en-US"/>
          </a:p>
        </p:txBody>
      </p:sp>
    </p:spTree>
    <p:extLst>
      <p:ext uri="{BB962C8B-B14F-4D97-AF65-F5344CB8AC3E}">
        <p14:creationId xmlns:p14="http://schemas.microsoft.com/office/powerpoint/2010/main" val="857997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er, subhead, and bulleted list">
    <p:spTree>
      <p:nvGrpSpPr>
        <p:cNvPr id="1" name=""/>
        <p:cNvGrpSpPr/>
        <p:nvPr/>
      </p:nvGrpSpPr>
      <p:grpSpPr>
        <a:xfrm>
          <a:off x="0" y="0"/>
          <a:ext cx="0" cy="0"/>
          <a:chOff x="0" y="0"/>
          <a:chExt cx="0" cy="0"/>
        </a:xfrm>
      </p:grpSpPr>
      <p:sp>
        <p:nvSpPr>
          <p:cNvPr id="3" name="Title 1"/>
          <p:cNvSpPr>
            <a:spLocks noGrp="1"/>
          </p:cNvSpPr>
          <p:nvPr>
            <p:ph type="title" hasCustomPrompt="1"/>
          </p:nvPr>
        </p:nvSpPr>
        <p:spPr bwMode="auto">
          <a:xfrm>
            <a:off x="587036" y="1025746"/>
            <a:ext cx="10972800" cy="597049"/>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0" numCol="1" anchor="t" anchorCtr="0" compatLnSpc="1">
            <a:prstTxWarp prst="textNoShape">
              <a:avLst/>
            </a:prstTxWarp>
          </a:bodyPr>
          <a:lstStyle>
            <a:lvl1pPr>
              <a:defRPr sz="3200" b="1" cap="all" baseline="0">
                <a:solidFill>
                  <a:srgbClr val="D37D28"/>
                </a:solidFill>
                <a:latin typeface="Gill Sans MT" panose="020B0502020104020203" pitchFamily="34" charset="0"/>
                <a:cs typeface="Arial" panose="020B0604020202020204" pitchFamily="34" charset="0"/>
              </a:defRPr>
            </a:lvl1pPr>
          </a:lstStyle>
          <a:p>
            <a:r>
              <a:rPr lang="en-US" altLang="en-US"/>
              <a:t>HEADER HERE</a:t>
            </a:r>
          </a:p>
        </p:txBody>
      </p:sp>
      <p:sp>
        <p:nvSpPr>
          <p:cNvPr id="8" name="Text Placeholder 7"/>
          <p:cNvSpPr>
            <a:spLocks noGrp="1"/>
          </p:cNvSpPr>
          <p:nvPr>
            <p:ph type="body" sz="quarter" idx="10" hasCustomPrompt="1"/>
          </p:nvPr>
        </p:nvSpPr>
        <p:spPr>
          <a:xfrm>
            <a:off x="817034" y="2388787"/>
            <a:ext cx="10801351" cy="3291840"/>
          </a:xfrm>
          <a:prstGeom prst="rect">
            <a:avLst/>
          </a:prstGeom>
        </p:spPr>
        <p:txBody>
          <a:bodyPr/>
          <a:lstStyle>
            <a:lvl1pPr marL="285750" marR="0" indent="-2857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lang="en-US" sz="1800" kern="1200" dirty="0" smtClean="0">
                <a:solidFill>
                  <a:schemeClr val="tx1"/>
                </a:solidFill>
                <a:latin typeface="+mj-lt"/>
                <a:ea typeface="+mn-ea"/>
                <a:cs typeface="Arial"/>
              </a:defRPr>
            </a:lvl1pPr>
            <a:lvl2pPr marL="457200" indent="0">
              <a:buNone/>
              <a:defRPr sz="1800">
                <a:latin typeface="+mj-lt"/>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a:t>Click to edit Master text styles</a:t>
            </a:r>
          </a:p>
          <a:p>
            <a:pPr lvl="1"/>
            <a:endParaRPr lang="en-US"/>
          </a:p>
          <a:p>
            <a:pPr lvl="0"/>
            <a:endParaRPr lang="en-US"/>
          </a:p>
          <a:p>
            <a:pPr lvl="0"/>
            <a:endParaRPr lang="en-US"/>
          </a:p>
          <a:p>
            <a:pPr lvl="0"/>
            <a:endParaRPr lang="en-US"/>
          </a:p>
        </p:txBody>
      </p:sp>
      <p:sp>
        <p:nvSpPr>
          <p:cNvPr id="14" name="Text Placeholder 13"/>
          <p:cNvSpPr>
            <a:spLocks noGrp="1"/>
          </p:cNvSpPr>
          <p:nvPr>
            <p:ph type="body" sz="quarter" idx="11" hasCustomPrompt="1"/>
          </p:nvPr>
        </p:nvSpPr>
        <p:spPr>
          <a:xfrm>
            <a:off x="688636" y="1903414"/>
            <a:ext cx="10871200" cy="452437"/>
          </a:xfrm>
          <a:prstGeom prst="rect">
            <a:avLst/>
          </a:prstGeom>
        </p:spPr>
        <p:txBody>
          <a:bodyPr/>
          <a:lstStyle>
            <a:lvl1pPr marL="0" indent="0">
              <a:buNone/>
              <a:defRPr sz="2100" b="1" baseline="0">
                <a:solidFill>
                  <a:srgbClr val="D37D28"/>
                </a:solidFill>
                <a:latin typeface="+mj-lt"/>
                <a:cs typeface="Arial" panose="020B0604020202020204" pitchFamily="34" charset="0"/>
              </a:defRPr>
            </a:lvl1pPr>
          </a:lstStyle>
          <a:p>
            <a:pPr lvl="0"/>
            <a:r>
              <a:rPr lang="en-US"/>
              <a:t>Subhead goes here</a:t>
            </a:r>
          </a:p>
        </p:txBody>
      </p:sp>
    </p:spTree>
    <p:extLst>
      <p:ext uri="{BB962C8B-B14F-4D97-AF65-F5344CB8AC3E}">
        <p14:creationId xmlns:p14="http://schemas.microsoft.com/office/powerpoint/2010/main" val="2749483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Co-branded blank">
    <p:spTree>
      <p:nvGrpSpPr>
        <p:cNvPr id="1" name=""/>
        <p:cNvGrpSpPr/>
        <p:nvPr/>
      </p:nvGrpSpPr>
      <p:grpSpPr>
        <a:xfrm>
          <a:off x="0" y="0"/>
          <a:ext cx="0" cy="0"/>
          <a:chOff x="0" y="0"/>
          <a:chExt cx="0" cy="0"/>
        </a:xfrm>
      </p:grpSpPr>
      <p:sp>
        <p:nvSpPr>
          <p:cNvPr id="4" name="TextBox 8">
            <a:extLst>
              <a:ext uri="{FF2B5EF4-FFF2-40B4-BE49-F238E27FC236}">
                <a16:creationId xmlns:a16="http://schemas.microsoft.com/office/drawing/2014/main" id="{7AAFA914-09EE-4430-8FE2-557CCA2DD512}"/>
              </a:ext>
            </a:extLst>
          </p:cNvPr>
          <p:cNvSpPr txBox="1">
            <a:spLocks noChangeArrowheads="1"/>
          </p:cNvSpPr>
          <p:nvPr/>
        </p:nvSpPr>
        <p:spPr bwMode="auto">
          <a:xfrm>
            <a:off x="923925" y="4929943"/>
            <a:ext cx="10344150" cy="946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lnSpc>
                <a:spcPct val="107000"/>
              </a:lnSpc>
              <a:spcAft>
                <a:spcPts val="800"/>
              </a:spcAft>
            </a:pPr>
            <a:r>
              <a:rPr lang="en-US" altLang="en-US" sz="1200" b="1">
                <a:ea typeface="Calibri" panose="020F0502020204030204" pitchFamily="34" charset="0"/>
                <a:cs typeface="Mangal" panose="02040503050203030202" pitchFamily="18" charset="0"/>
              </a:rPr>
              <a:t>Disclaimer</a:t>
            </a:r>
          </a:p>
          <a:p>
            <a:pPr marL="0" marR="0" algn="ctr">
              <a:spcBef>
                <a:spcPts val="0"/>
              </a:spcBef>
              <a:spcAft>
                <a:spcPts val="0"/>
              </a:spcAft>
            </a:pPr>
            <a:r>
              <a:rPr lang="en-US" sz="1200">
                <a:effectLst/>
                <a:latin typeface="Gill Sans MT" panose="020B0502020104020203" pitchFamily="34" charset="0"/>
                <a:ea typeface="Times New Roman" panose="02020603050405020304" pitchFamily="18" charset="0"/>
              </a:rPr>
              <a:t>This work was funded in whole or part by the United States Agency for International Development (USAID) Bureau for Resilience, Environment and Food Security under Agreement # AID-OAA-L-15-00003 as part of Feed the Future Innovation Lab for Livestock Systems.  Additional funding was received from Bill &amp; Melinda Gates Foundation OPP#060115.  Any opinions, findings, conclusions, or recommendations expressed here are those of the authors alone.</a:t>
            </a:r>
            <a:endParaRPr lang="en-US" sz="1200">
              <a:effectLst/>
              <a:latin typeface="Courier New" panose="02070309020205020404" pitchFamily="49" charset="0"/>
              <a:ea typeface="Times New Roman" panose="02020603050405020304" pitchFamily="18" charset="0"/>
            </a:endParaRPr>
          </a:p>
        </p:txBody>
      </p:sp>
      <p:sp>
        <p:nvSpPr>
          <p:cNvPr id="5" name="TextBox 9">
            <a:extLst>
              <a:ext uri="{FF2B5EF4-FFF2-40B4-BE49-F238E27FC236}">
                <a16:creationId xmlns:a16="http://schemas.microsoft.com/office/drawing/2014/main" id="{AF96104C-3E8B-4D4B-A961-4209305756C0}"/>
              </a:ext>
            </a:extLst>
          </p:cNvPr>
          <p:cNvSpPr txBox="1">
            <a:spLocks noChangeArrowheads="1"/>
          </p:cNvSpPr>
          <p:nvPr/>
        </p:nvSpPr>
        <p:spPr bwMode="auto">
          <a:xfrm>
            <a:off x="2774433" y="2070043"/>
            <a:ext cx="6099175"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algn="ctr" eaLnBrk="1" hangingPunct="1"/>
            <a:r>
              <a:rPr lang="en-US" altLang="en-US" sz="1600" b="1"/>
              <a:t>Feed the Future Innovation Lab for Livestock Systems</a:t>
            </a:r>
          </a:p>
          <a:p>
            <a:pPr algn="ctr" eaLnBrk="1" hangingPunct="1"/>
            <a:r>
              <a:rPr lang="en-US" altLang="en-US" sz="1600">
                <a:hlinkClick r:id="rId2"/>
              </a:rPr>
              <a:t>https://livestocklab.ifas.ufl.edu/</a:t>
            </a:r>
            <a:r>
              <a:rPr lang="en-US" altLang="en-US" sz="1600"/>
              <a:t> </a:t>
            </a:r>
          </a:p>
          <a:p>
            <a:pPr algn="ctr" eaLnBrk="1" hangingPunct="1"/>
            <a:r>
              <a:rPr lang="en-US" altLang="en-US" sz="1600"/>
              <a:t>(Subscribe to newsletter)</a:t>
            </a:r>
          </a:p>
          <a:p>
            <a:pPr algn="ctr" eaLnBrk="1" hangingPunct="1"/>
            <a:endParaRPr lang="en-US" altLang="en-US" sz="1600"/>
          </a:p>
          <a:p>
            <a:pPr algn="ctr" eaLnBrk="1" hangingPunct="1"/>
            <a:r>
              <a:rPr lang="en-US" altLang="en-US" sz="1600">
                <a:hlinkClick r:id="rId3"/>
              </a:rPr>
              <a:t>livestock-lab@ufl.edu</a:t>
            </a:r>
            <a:endParaRPr lang="en-US" altLang="en-US" sz="1600"/>
          </a:p>
          <a:p>
            <a:pPr algn="ctr" eaLnBrk="1" hangingPunct="1"/>
            <a:r>
              <a:rPr lang="en-US" altLang="en-US" sz="1600"/>
              <a:t>(Send questions or comments)</a:t>
            </a:r>
          </a:p>
        </p:txBody>
      </p:sp>
      <p:sp>
        <p:nvSpPr>
          <p:cNvPr id="6" name="AutoShape 7">
            <a:hlinkClick r:id="rId4"/>
            <a:extLst>
              <a:ext uri="{FF2B5EF4-FFF2-40B4-BE49-F238E27FC236}">
                <a16:creationId xmlns:a16="http://schemas.microsoft.com/office/drawing/2014/main" id="{DB1668D6-5A6B-4D69-AFFB-732D63E8EF57}"/>
              </a:ext>
            </a:extLst>
          </p:cNvPr>
          <p:cNvSpPr>
            <a:spLocks noChangeAspect="1" noChangeArrowheads="1"/>
          </p:cNvSpPr>
          <p:nvPr/>
        </p:nvSpPr>
        <p:spPr bwMode="auto">
          <a:xfrm>
            <a:off x="596900" y="3509963"/>
            <a:ext cx="2254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US" altLang="en-US"/>
          </a:p>
        </p:txBody>
      </p:sp>
      <p:grpSp>
        <p:nvGrpSpPr>
          <p:cNvPr id="2" name="Group 1">
            <a:extLst>
              <a:ext uri="{FF2B5EF4-FFF2-40B4-BE49-F238E27FC236}">
                <a16:creationId xmlns:a16="http://schemas.microsoft.com/office/drawing/2014/main" id="{0D7F246E-5365-A193-FBC9-A8C6E0CDF2E7}"/>
              </a:ext>
            </a:extLst>
          </p:cNvPr>
          <p:cNvGrpSpPr/>
          <p:nvPr userDrawn="1"/>
        </p:nvGrpSpPr>
        <p:grpSpPr>
          <a:xfrm>
            <a:off x="4267785" y="4118135"/>
            <a:ext cx="2717800" cy="333375"/>
            <a:chOff x="4232275" y="3482975"/>
            <a:chExt cx="2717800" cy="333375"/>
          </a:xfrm>
        </p:grpSpPr>
        <p:pic>
          <p:nvPicPr>
            <p:cNvPr id="7" name="Picture 27">
              <a:hlinkClick r:id="rId4"/>
              <a:extLst>
                <a:ext uri="{FF2B5EF4-FFF2-40B4-BE49-F238E27FC236}">
                  <a16:creationId xmlns:a16="http://schemas.microsoft.com/office/drawing/2014/main" id="{882EDCEB-5A6A-4757-B981-1549D14510DD}"/>
                </a:ext>
              </a:extLst>
            </p:cNvPr>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4232275" y="3482975"/>
              <a:ext cx="3048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8">
              <a:hlinkClick r:id="rId6"/>
              <a:extLst>
                <a:ext uri="{FF2B5EF4-FFF2-40B4-BE49-F238E27FC236}">
                  <a16:creationId xmlns:a16="http://schemas.microsoft.com/office/drawing/2014/main" id="{097A1069-56D6-4DF0-8B04-31A52D80E502}"/>
                </a:ext>
              </a:extLst>
            </p:cNvPr>
            <p:cNvPicPr>
              <a:picLocks noChangeAspect="1" noChangeArrowheads="1"/>
            </p:cNvPicPr>
            <p:nvPr/>
          </p:nvPicPr>
          <p:blipFill>
            <a:blip r:embed="rId7">
              <a:extLst>
                <a:ext uri="{28A0092B-C50C-407E-A947-70E740481C1C}">
                  <a14:useLocalDpi xmlns:a14="http://schemas.microsoft.com/office/drawing/2010/main"/>
                </a:ext>
              </a:extLst>
            </a:blip>
            <a:srcRect/>
            <a:stretch>
              <a:fillRect/>
            </a:stretch>
          </p:blipFill>
          <p:spPr bwMode="auto">
            <a:xfrm>
              <a:off x="4827588" y="3482975"/>
              <a:ext cx="3048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9">
              <a:hlinkClick r:id="rId8"/>
              <a:extLst>
                <a:ext uri="{FF2B5EF4-FFF2-40B4-BE49-F238E27FC236}">
                  <a16:creationId xmlns:a16="http://schemas.microsoft.com/office/drawing/2014/main" id="{E40A85CA-763A-4A30-BA49-7F47D307C54F}"/>
                </a:ext>
              </a:extLst>
            </p:cNvPr>
            <p:cNvPicPr>
              <a:picLocks noChangeAspect="1" noChangeArrowheads="1"/>
            </p:cNvPicPr>
            <p:nvPr/>
          </p:nvPicPr>
          <p:blipFill>
            <a:blip r:embed="rId9">
              <a:extLst>
                <a:ext uri="{28A0092B-C50C-407E-A947-70E740481C1C}">
                  <a14:useLocalDpi xmlns:a14="http://schemas.microsoft.com/office/drawing/2010/main"/>
                </a:ext>
              </a:extLst>
            </a:blip>
            <a:srcRect/>
            <a:stretch>
              <a:fillRect/>
            </a:stretch>
          </p:blipFill>
          <p:spPr bwMode="auto">
            <a:xfrm>
              <a:off x="5413375" y="3482975"/>
              <a:ext cx="30638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0">
              <a:hlinkClick r:id="rId10"/>
              <a:extLst>
                <a:ext uri="{FF2B5EF4-FFF2-40B4-BE49-F238E27FC236}">
                  <a16:creationId xmlns:a16="http://schemas.microsoft.com/office/drawing/2014/main" id="{3511D2C1-C63D-4550-934C-CE126199E97B}"/>
                </a:ext>
              </a:extLst>
            </p:cNvPr>
            <p:cNvPicPr>
              <a:picLocks noChangeAspect="1" noChangeArrowheads="1"/>
            </p:cNvPicPr>
            <p:nvPr/>
          </p:nvPicPr>
          <p:blipFill>
            <a:blip r:embed="rId11">
              <a:extLst>
                <a:ext uri="{28A0092B-C50C-407E-A947-70E740481C1C}">
                  <a14:useLocalDpi xmlns:a14="http://schemas.microsoft.com/office/drawing/2010/main"/>
                </a:ext>
              </a:extLst>
            </a:blip>
            <a:srcRect/>
            <a:stretch>
              <a:fillRect/>
            </a:stretch>
          </p:blipFill>
          <p:spPr bwMode="auto">
            <a:xfrm>
              <a:off x="6005513" y="3508375"/>
              <a:ext cx="944562"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Title 1"/>
          <p:cNvSpPr>
            <a:spLocks noGrp="1"/>
          </p:cNvSpPr>
          <p:nvPr>
            <p:ph type="title"/>
          </p:nvPr>
        </p:nvSpPr>
        <p:spPr bwMode="auto">
          <a:xfrm>
            <a:off x="597388" y="1156442"/>
            <a:ext cx="10343071" cy="597049"/>
          </a:xfrm>
          <a:prstGeom prst="rect">
            <a:avLst/>
          </a:prstGeom>
          <a:noFill/>
          <a:ln w="0">
            <a:noFill/>
            <a:miter lim="800000"/>
            <a:headEnd/>
            <a:tailEnd/>
          </a:ln>
        </p:spPr>
        <p:txBody>
          <a:bodyPr vert="horz" wrap="square" lIns="91440" tIns="45720" rIns="91440" bIns="0" numCol="1" anchor="t" anchorCtr="0" compatLnSpc="1">
            <a:prstTxWarp prst="textNoShape">
              <a:avLst/>
            </a:prstTxWarp>
          </a:bodyPr>
          <a:lstStyle>
            <a:lvl1pPr>
              <a:defRPr sz="3200" b="1" cap="all" baseline="0">
                <a:solidFill>
                  <a:srgbClr val="C25700"/>
                </a:solidFill>
                <a:latin typeface="Gill Sans MT" panose="020B0502020104020203" pitchFamily="34" charset="0"/>
                <a:cs typeface="Arial" panose="020B0604020202020204" pitchFamily="34" charset="0"/>
              </a:defRPr>
            </a:lvl1pPr>
          </a:lstStyle>
          <a:p>
            <a:r>
              <a:rPr lang="en-US" altLang="en-US"/>
              <a:t>Click to edit Master title style</a:t>
            </a:r>
          </a:p>
        </p:txBody>
      </p:sp>
    </p:spTree>
    <p:extLst>
      <p:ext uri="{BB962C8B-B14F-4D97-AF65-F5344CB8AC3E}">
        <p14:creationId xmlns:p14="http://schemas.microsoft.com/office/powerpoint/2010/main" val="1253139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eed the Future-only branded blank">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597388" y="1156442"/>
            <a:ext cx="10972800" cy="597049"/>
          </a:xfrm>
          <a:prstGeom prst="rect">
            <a:avLst/>
          </a:prstGeom>
          <a:noFill/>
          <a:ln w="0">
            <a:noFill/>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0" numCol="1" anchor="t" anchorCtr="0" compatLnSpc="1">
            <a:prstTxWarp prst="textNoShape">
              <a:avLst/>
            </a:prstTxWarp>
          </a:bodyPr>
          <a:lstStyle>
            <a:lvl1pPr>
              <a:defRPr sz="3200" b="1" cap="all" baseline="0">
                <a:solidFill>
                  <a:srgbClr val="D37D28"/>
                </a:solidFill>
                <a:latin typeface="Gill Sans MT" panose="020B0502020104020203" pitchFamily="34" charset="0"/>
                <a:cs typeface="Arial" panose="020B0604020202020204" pitchFamily="34" charset="0"/>
              </a:defRPr>
            </a:lvl1pPr>
          </a:lstStyle>
          <a:p>
            <a:r>
              <a:rPr lang="en-US" altLang="en-US"/>
              <a:t>HEADER HERE</a:t>
            </a:r>
          </a:p>
        </p:txBody>
      </p:sp>
    </p:spTree>
    <p:extLst>
      <p:ext uri="{BB962C8B-B14F-4D97-AF65-F5344CB8AC3E}">
        <p14:creationId xmlns:p14="http://schemas.microsoft.com/office/powerpoint/2010/main" val="3739319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eed the Future-only branded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52535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58716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4.xml"/><Relationship Id="rId7" Type="http://schemas.openxmlformats.org/officeDocument/2006/relationships/image" Target="../media/image1.emf"/><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image" Target="../media/image4.png"/><Relationship Id="rId4" Type="http://schemas.openxmlformats.org/officeDocument/2006/relationships/slideLayout" Target="../slideLayouts/slideLayout5.xml"/><Relationship Id="rId9"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3.xml"/><Relationship Id="rId1" Type="http://schemas.openxmlformats.org/officeDocument/2006/relationships/slideLayout" Target="../slideLayouts/slideLayout7.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8.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theme" Target="../theme/theme5.xml"/><Relationship Id="rId1" Type="http://schemas.openxmlformats.org/officeDocument/2006/relationships/slideLayout" Target="../slideLayouts/slideLayout9.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Rectangle 4"/>
          <p:cNvSpPr/>
          <p:nvPr userDrawn="1"/>
        </p:nvSpPr>
        <p:spPr>
          <a:xfrm>
            <a:off x="0" y="5102420"/>
            <a:ext cx="12192000" cy="846688"/>
          </a:xfrm>
          <a:prstGeom prst="rect">
            <a:avLst/>
          </a:prstGeom>
          <a:solidFill>
            <a:srgbClr val="237C9A"/>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7" name="Rectangle 6"/>
          <p:cNvSpPr/>
          <p:nvPr userDrawn="1"/>
        </p:nvSpPr>
        <p:spPr>
          <a:xfrm>
            <a:off x="0" y="-1"/>
            <a:ext cx="12192000" cy="1058305"/>
          </a:xfrm>
          <a:prstGeom prst="rect">
            <a:avLst/>
          </a:prstGeom>
          <a:solidFill>
            <a:srgbClr val="237C9A"/>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11" name="Picture 10" descr="horizontal RGB white.eps">
            <a:extLst>
              <a:ext uri="{FF2B5EF4-FFF2-40B4-BE49-F238E27FC236}">
                <a16:creationId xmlns:a16="http://schemas.microsoft.com/office/drawing/2014/main" id="{A756DF2B-1226-453C-A79C-1D54EEB2A1C6}"/>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231448" y="222979"/>
            <a:ext cx="3401400" cy="577885"/>
          </a:xfrm>
          <a:prstGeom prst="rect">
            <a:avLst/>
          </a:prstGeom>
        </p:spPr>
      </p:pic>
      <p:pic>
        <p:nvPicPr>
          <p:cNvPr id="12" name="Picture 11" descr="IFAS2013.png">
            <a:extLst>
              <a:ext uri="{FF2B5EF4-FFF2-40B4-BE49-F238E27FC236}">
                <a16:creationId xmlns:a16="http://schemas.microsoft.com/office/drawing/2014/main" id="{0D45EC00-8113-4B17-BA1A-4447BAB130E3}"/>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690012" y="6254672"/>
            <a:ext cx="1023644" cy="338862"/>
          </a:xfrm>
          <a:prstGeom prst="rect">
            <a:avLst/>
          </a:prstGeom>
        </p:spPr>
      </p:pic>
      <p:pic>
        <p:nvPicPr>
          <p:cNvPr id="13" name="Picture 12">
            <a:extLst>
              <a:ext uri="{FF2B5EF4-FFF2-40B4-BE49-F238E27FC236}">
                <a16:creationId xmlns:a16="http://schemas.microsoft.com/office/drawing/2014/main" id="{A9791820-8CDC-45F2-829B-A130CF8FD2EA}"/>
              </a:ext>
            </a:extLst>
          </p:cNvPr>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0" y="5949108"/>
            <a:ext cx="2339546" cy="910084"/>
          </a:xfrm>
          <a:prstGeom prst="rect">
            <a:avLst/>
          </a:prstGeom>
        </p:spPr>
      </p:pic>
      <p:pic>
        <p:nvPicPr>
          <p:cNvPr id="14" name="Picture 13">
            <a:extLst>
              <a:ext uri="{FF2B5EF4-FFF2-40B4-BE49-F238E27FC236}">
                <a16:creationId xmlns:a16="http://schemas.microsoft.com/office/drawing/2014/main" id="{DBEA7F33-D404-459B-807D-32F62EDD51C2}"/>
              </a:ext>
            </a:extLst>
          </p:cNvPr>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9630245" y="6216671"/>
            <a:ext cx="870296" cy="414863"/>
          </a:xfrm>
          <a:prstGeom prst="rect">
            <a:avLst/>
          </a:prstGeom>
        </p:spPr>
      </p:pic>
    </p:spTree>
    <p:extLst>
      <p:ext uri="{BB962C8B-B14F-4D97-AF65-F5344CB8AC3E}">
        <p14:creationId xmlns:p14="http://schemas.microsoft.com/office/powerpoint/2010/main" val="1448004005"/>
      </p:ext>
    </p:extLst>
  </p:cSld>
  <p:clrMap bg1="lt1" tx1="dk1" bg2="lt2" tx2="dk2" accent1="accent1" accent2="accent2" accent3="accent3" accent4="accent4" accent5="accent5" accent6="accent6" hlink="hlink" folHlink="folHlink"/>
  <p:sldLayoutIdLst>
    <p:sldLayoutId id="2147483700"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ctangle 2"/>
          <p:cNvSpPr/>
          <p:nvPr userDrawn="1"/>
        </p:nvSpPr>
        <p:spPr>
          <a:xfrm>
            <a:off x="0" y="-1"/>
            <a:ext cx="12192000" cy="822961"/>
          </a:xfrm>
          <a:prstGeom prst="rect">
            <a:avLst/>
          </a:prstGeom>
          <a:solidFill>
            <a:srgbClr val="237C9A"/>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10" name="Picture 9" descr="horizontal RGB white.eps">
            <a:extLst>
              <a:ext uri="{FF2B5EF4-FFF2-40B4-BE49-F238E27FC236}">
                <a16:creationId xmlns:a16="http://schemas.microsoft.com/office/drawing/2014/main" id="{13D0C322-72E9-4DC7-B74F-04B2AAE3FB95}"/>
              </a:ext>
            </a:extLst>
          </p:cNvPr>
          <p:cNvPicPr>
            <a:picLocks noChangeAspect="1"/>
          </p:cNvPicPr>
          <p:nvPr userDrawn="1"/>
        </p:nvPicPr>
        <p:blipFill>
          <a:blip r:embed="rId7" cstate="screen">
            <a:extLst>
              <a:ext uri="{28A0092B-C50C-407E-A947-70E740481C1C}">
                <a14:useLocalDpi xmlns:a14="http://schemas.microsoft.com/office/drawing/2010/main"/>
              </a:ext>
            </a:extLst>
          </a:blip>
          <a:stretch>
            <a:fillRect/>
          </a:stretch>
        </p:blipFill>
        <p:spPr>
          <a:xfrm>
            <a:off x="172129" y="164113"/>
            <a:ext cx="3160145" cy="536897"/>
          </a:xfrm>
          <a:prstGeom prst="rect">
            <a:avLst/>
          </a:prstGeom>
        </p:spPr>
      </p:pic>
      <p:pic>
        <p:nvPicPr>
          <p:cNvPr id="11" name="Picture 10" descr="IFAS2013.png">
            <a:extLst>
              <a:ext uri="{FF2B5EF4-FFF2-40B4-BE49-F238E27FC236}">
                <a16:creationId xmlns:a16="http://schemas.microsoft.com/office/drawing/2014/main" id="{76521F09-CCEB-48E0-9E0F-109AD5DF89C1}"/>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10690012" y="6254672"/>
            <a:ext cx="1023644" cy="338862"/>
          </a:xfrm>
          <a:prstGeom prst="rect">
            <a:avLst/>
          </a:prstGeom>
        </p:spPr>
      </p:pic>
      <p:pic>
        <p:nvPicPr>
          <p:cNvPr id="12" name="Picture 11">
            <a:extLst>
              <a:ext uri="{FF2B5EF4-FFF2-40B4-BE49-F238E27FC236}">
                <a16:creationId xmlns:a16="http://schemas.microsoft.com/office/drawing/2014/main" id="{B1F37EEF-E10C-4CBA-9BD9-A6E09752E1D6}"/>
              </a:ext>
            </a:extLst>
          </p:cNvPr>
          <p:cNvPicPr>
            <a:picLocks noChangeAspect="1"/>
          </p:cNvPicPr>
          <p:nvPr userDrawn="1"/>
        </p:nvPicPr>
        <p:blipFill>
          <a:blip r:embed="rId9" cstate="screen">
            <a:extLst>
              <a:ext uri="{28A0092B-C50C-407E-A947-70E740481C1C}">
                <a14:useLocalDpi xmlns:a14="http://schemas.microsoft.com/office/drawing/2010/main"/>
              </a:ext>
            </a:extLst>
          </a:blip>
          <a:stretch>
            <a:fillRect/>
          </a:stretch>
        </p:blipFill>
        <p:spPr>
          <a:xfrm>
            <a:off x="0" y="5949108"/>
            <a:ext cx="2339546" cy="910084"/>
          </a:xfrm>
          <a:prstGeom prst="rect">
            <a:avLst/>
          </a:prstGeom>
        </p:spPr>
      </p:pic>
      <p:pic>
        <p:nvPicPr>
          <p:cNvPr id="13" name="Picture 12">
            <a:extLst>
              <a:ext uri="{FF2B5EF4-FFF2-40B4-BE49-F238E27FC236}">
                <a16:creationId xmlns:a16="http://schemas.microsoft.com/office/drawing/2014/main" id="{D207BF4C-ED68-4E93-BE5C-CADCAC50697F}"/>
              </a:ext>
            </a:extLst>
          </p:cNvPr>
          <p:cNvPicPr>
            <a:picLocks noChangeAspect="1"/>
          </p:cNvPicPr>
          <p:nvPr userDrawn="1"/>
        </p:nvPicPr>
        <p:blipFill>
          <a:blip r:embed="rId10" cstate="screen">
            <a:extLst>
              <a:ext uri="{28A0092B-C50C-407E-A947-70E740481C1C}">
                <a14:useLocalDpi xmlns:a14="http://schemas.microsoft.com/office/drawing/2010/main"/>
              </a:ext>
            </a:extLst>
          </a:blip>
          <a:stretch>
            <a:fillRect/>
          </a:stretch>
        </p:blipFill>
        <p:spPr>
          <a:xfrm>
            <a:off x="9630245" y="6216671"/>
            <a:ext cx="870296" cy="414863"/>
          </a:xfrm>
          <a:prstGeom prst="rect">
            <a:avLst/>
          </a:prstGeom>
        </p:spPr>
      </p:pic>
    </p:spTree>
    <p:extLst>
      <p:ext uri="{BB962C8B-B14F-4D97-AF65-F5344CB8AC3E}">
        <p14:creationId xmlns:p14="http://schemas.microsoft.com/office/powerpoint/2010/main" val="3085796189"/>
      </p:ext>
    </p:extLst>
  </p:cSld>
  <p:clrMap bg1="lt1" tx1="dk1" bg2="lt2" tx2="dk2" accent1="accent1" accent2="accent2" accent3="accent3" accent4="accent4" accent5="accent5" accent6="accent6" hlink="hlink" folHlink="folHlink"/>
  <p:sldLayoutIdLst>
    <p:sldLayoutId id="2147483693" r:id="rId1"/>
    <p:sldLayoutId id="2147483692" r:id="rId2"/>
    <p:sldLayoutId id="2147483694" r:id="rId3"/>
    <p:sldLayoutId id="2147483695" r:id="rId4"/>
    <p:sldLayoutId id="2147483712" r:id="rId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ctangle 2"/>
          <p:cNvSpPr/>
          <p:nvPr userDrawn="1"/>
        </p:nvSpPr>
        <p:spPr>
          <a:xfrm>
            <a:off x="0" y="0"/>
            <a:ext cx="12192000" cy="783549"/>
          </a:xfrm>
          <a:prstGeom prst="rect">
            <a:avLst/>
          </a:prstGeom>
          <a:solidFill>
            <a:srgbClr val="237C9A"/>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5" name="Picture 4" descr="horizontal RGB white.eps">
            <a:extLst>
              <a:ext uri="{FF2B5EF4-FFF2-40B4-BE49-F238E27FC236}">
                <a16:creationId xmlns:a16="http://schemas.microsoft.com/office/drawing/2014/main" id="{E25E3FC7-C482-455B-9E82-F31F9B54522B}"/>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265956" y="151356"/>
            <a:ext cx="3089720" cy="524932"/>
          </a:xfrm>
          <a:prstGeom prst="rect">
            <a:avLst/>
          </a:prstGeom>
        </p:spPr>
      </p:pic>
    </p:spTree>
    <p:extLst>
      <p:ext uri="{BB962C8B-B14F-4D97-AF65-F5344CB8AC3E}">
        <p14:creationId xmlns:p14="http://schemas.microsoft.com/office/powerpoint/2010/main" val="608652071"/>
      </p:ext>
    </p:extLst>
  </p:cSld>
  <p:clrMap bg1="lt1" tx1="dk1" bg2="lt2" tx2="dk2" accent1="accent1" accent2="accent2" accent3="accent3" accent4="accent4" accent5="accent5" accent6="accent6" hlink="hlink" folHlink="folHlink"/>
  <p:sldLayoutIdLst>
    <p:sldLayoutId id="2147483707"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5580738"/>
      </p:ext>
    </p:extLst>
  </p:cSld>
  <p:clrMap bg1="lt1" tx1="dk1" bg2="lt2" tx2="dk2" accent1="accent1" accent2="accent2" accent3="accent3" accent4="accent4" accent5="accent5" accent6="accent6" hlink="hlink" folHlink="folHlink"/>
  <p:sldLayoutIdLst>
    <p:sldLayoutId id="2147483711"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ctangle 3"/>
          <p:cNvSpPr/>
          <p:nvPr userDrawn="1"/>
        </p:nvSpPr>
        <p:spPr>
          <a:xfrm>
            <a:off x="0" y="1"/>
            <a:ext cx="12192000" cy="5806417"/>
          </a:xfrm>
          <a:prstGeom prst="rect">
            <a:avLst/>
          </a:prstGeom>
          <a:solidFill>
            <a:srgbClr val="237C9A"/>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6" name="Subtitle 4"/>
          <p:cNvSpPr txBox="1">
            <a:spLocks/>
          </p:cNvSpPr>
          <p:nvPr userDrawn="1"/>
        </p:nvSpPr>
        <p:spPr>
          <a:xfrm>
            <a:off x="630382" y="5256487"/>
            <a:ext cx="10952017" cy="1099863"/>
          </a:xfrm>
          <a:prstGeom prst="rect">
            <a:avLst/>
          </a:prstGeom>
        </p:spPr>
        <p:txBody>
          <a:bodyPr anchor="t"/>
          <a:lstStyle/>
          <a:p>
            <a:pPr marL="231775" lvl="2" indent="-231775" algn="ctr">
              <a:lnSpc>
                <a:spcPts val="2000"/>
              </a:lnSpc>
            </a:pPr>
            <a:r>
              <a:rPr lang="en-US" sz="2000">
                <a:solidFill>
                  <a:schemeClr val="bg1"/>
                </a:solidFill>
                <a:latin typeface="Gill Sans MT"/>
                <a:cs typeface="Gill Sans MT"/>
              </a:rPr>
              <a:t>www.feedthefuture.gov</a:t>
            </a:r>
          </a:p>
        </p:txBody>
      </p:sp>
      <p:pic>
        <p:nvPicPr>
          <p:cNvPr id="3" name="Picture 2" descr="vertical RGB white.eps"/>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3355895" y="1668540"/>
            <a:ext cx="5480210" cy="2302837"/>
          </a:xfrm>
          <a:prstGeom prst="rect">
            <a:avLst/>
          </a:prstGeom>
        </p:spPr>
      </p:pic>
      <p:pic>
        <p:nvPicPr>
          <p:cNvPr id="11" name="Picture 10" descr="IFAS2013.png">
            <a:extLst>
              <a:ext uri="{FF2B5EF4-FFF2-40B4-BE49-F238E27FC236}">
                <a16:creationId xmlns:a16="http://schemas.microsoft.com/office/drawing/2014/main" id="{1E01561C-559B-4639-8CBB-78CE278ABAC3}"/>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690012" y="6254672"/>
            <a:ext cx="1023644" cy="338862"/>
          </a:xfrm>
          <a:prstGeom prst="rect">
            <a:avLst/>
          </a:prstGeom>
        </p:spPr>
      </p:pic>
      <p:pic>
        <p:nvPicPr>
          <p:cNvPr id="12" name="Picture 11">
            <a:extLst>
              <a:ext uri="{FF2B5EF4-FFF2-40B4-BE49-F238E27FC236}">
                <a16:creationId xmlns:a16="http://schemas.microsoft.com/office/drawing/2014/main" id="{E339A2AA-E97F-4805-AC74-19ABB24A848A}"/>
              </a:ext>
            </a:extLst>
          </p:cNvPr>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0" y="5949108"/>
            <a:ext cx="2339546" cy="910084"/>
          </a:xfrm>
          <a:prstGeom prst="rect">
            <a:avLst/>
          </a:prstGeom>
        </p:spPr>
      </p:pic>
      <p:pic>
        <p:nvPicPr>
          <p:cNvPr id="13" name="Picture 12">
            <a:extLst>
              <a:ext uri="{FF2B5EF4-FFF2-40B4-BE49-F238E27FC236}">
                <a16:creationId xmlns:a16="http://schemas.microsoft.com/office/drawing/2014/main" id="{766146A2-C89F-4B46-A1D7-62C6F1D7B801}"/>
              </a:ext>
            </a:extLst>
          </p:cNvPr>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9630245" y="6216671"/>
            <a:ext cx="870296" cy="414863"/>
          </a:xfrm>
          <a:prstGeom prst="rect">
            <a:avLst/>
          </a:prstGeom>
        </p:spPr>
      </p:pic>
    </p:spTree>
    <p:extLst>
      <p:ext uri="{BB962C8B-B14F-4D97-AF65-F5344CB8AC3E}">
        <p14:creationId xmlns:p14="http://schemas.microsoft.com/office/powerpoint/2010/main" val="451978955"/>
      </p:ext>
    </p:extLst>
  </p:cSld>
  <p:clrMap bg1="lt1" tx1="dk1" bg2="lt2" tx2="dk2" accent1="accent1" accent2="accent2" accent3="accent3" accent4="accent4" accent5="accent5" accent6="accent6" hlink="hlink" folHlink="folHlink"/>
  <p:sldLayoutIdLst>
    <p:sldLayoutId id="2147483702" r:id="rId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blogs.ifas.ufl.edu/lsil/2024/07/11/guidelines-for-assigning-authorship/" TargetMode="External"/><Relationship Id="rId2" Type="http://schemas.openxmlformats.org/officeDocument/2006/relationships/hyperlink" Target="https://internationalcenter.ufl.edu/research/challenging-helicopter-science" TargetMode="Externa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2002632" y="5382901"/>
            <a:ext cx="8186737" cy="268287"/>
          </a:xfrm>
        </p:spPr>
        <p:txBody>
          <a:bodyPr/>
          <a:lstStyle/>
          <a:p>
            <a:pPr algn="ctr"/>
            <a:r>
              <a:rPr lang="en-US" sz="1800">
                <a:latin typeface="+mn-lt"/>
              </a:rPr>
              <a:t>Feed the Future Innovation Lab for Livestock Systems</a:t>
            </a:r>
          </a:p>
        </p:txBody>
      </p:sp>
      <p:sp>
        <p:nvSpPr>
          <p:cNvPr id="6" name="Text Placeholder 5">
            <a:extLst>
              <a:ext uri="{FF2B5EF4-FFF2-40B4-BE49-F238E27FC236}">
                <a16:creationId xmlns:a16="http://schemas.microsoft.com/office/drawing/2014/main" id="{CC1D489F-21AD-45AD-AF3E-E7AC51A43FCC}"/>
              </a:ext>
            </a:extLst>
          </p:cNvPr>
          <p:cNvSpPr>
            <a:spLocks noGrp="1"/>
          </p:cNvSpPr>
          <p:nvPr>
            <p:ph type="body" sz="quarter" idx="14"/>
          </p:nvPr>
        </p:nvSpPr>
        <p:spPr>
          <a:xfrm>
            <a:off x="0" y="1915886"/>
            <a:ext cx="12192000" cy="3108552"/>
          </a:xfrm>
        </p:spPr>
        <p:txBody>
          <a:bodyPr lIns="91440" tIns="45720" rIns="91440" bIns="45720" anchor="t"/>
          <a:lstStyle/>
          <a:p>
            <a:r>
              <a:rPr lang="en-US" sz="3600" dirty="0">
                <a:solidFill>
                  <a:schemeClr val="tx1"/>
                </a:solidFill>
              </a:rPr>
              <a:t>Academic writeshop</a:t>
            </a:r>
          </a:p>
          <a:p>
            <a:r>
              <a:rPr lang="en-US" sz="3600" b="1" i="0" u="none" strike="noStrike" kern="100" baseline="0" dirty="0">
                <a:solidFill>
                  <a:schemeClr val="tx1"/>
                </a:solidFill>
                <a:latin typeface="Gill Sans MT" panose="020B0502020104020203" pitchFamily="34" charset="77"/>
              </a:rPr>
              <a:t>MANUSCRIPT WRITING STARTS WITH A GOOD STUDY DESIGN</a:t>
            </a:r>
          </a:p>
          <a:p>
            <a:r>
              <a:rPr lang="en-US" sz="3600" kern="100" dirty="0">
                <a:solidFill>
                  <a:schemeClr val="tx1"/>
                </a:solidFill>
                <a:latin typeface="Gill Sans MT"/>
                <a:cs typeface="Arial"/>
              </a:rPr>
              <a:t>Day 1</a:t>
            </a:r>
          </a:p>
        </p:txBody>
      </p:sp>
    </p:spTree>
    <p:extLst>
      <p:ext uri="{BB962C8B-B14F-4D97-AF65-F5344CB8AC3E}">
        <p14:creationId xmlns:p14="http://schemas.microsoft.com/office/powerpoint/2010/main" val="3769536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0AF15-D6D4-4118-49CC-39467FB6C1FC}"/>
              </a:ext>
            </a:extLst>
          </p:cNvPr>
          <p:cNvSpPr>
            <a:spLocks noGrp="1"/>
          </p:cNvSpPr>
          <p:nvPr>
            <p:ph type="title"/>
          </p:nvPr>
        </p:nvSpPr>
        <p:spPr/>
        <p:txBody>
          <a:bodyPr/>
          <a:lstStyle/>
          <a:p>
            <a:r>
              <a:rPr lang="en-US"/>
              <a:t>Let’s stop on “Do not falsify”</a:t>
            </a:r>
          </a:p>
        </p:txBody>
      </p:sp>
      <p:sp>
        <p:nvSpPr>
          <p:cNvPr id="3" name="Text Placeholder 2">
            <a:extLst>
              <a:ext uri="{FF2B5EF4-FFF2-40B4-BE49-F238E27FC236}">
                <a16:creationId xmlns:a16="http://schemas.microsoft.com/office/drawing/2014/main" id="{BFC8F0E2-DBE4-D4AC-DC71-D7A74680931B}"/>
              </a:ext>
            </a:extLst>
          </p:cNvPr>
          <p:cNvSpPr>
            <a:spLocks noGrp="1"/>
          </p:cNvSpPr>
          <p:nvPr>
            <p:ph type="body" sz="quarter" idx="10"/>
          </p:nvPr>
        </p:nvSpPr>
        <p:spPr/>
        <p:txBody>
          <a:bodyPr/>
          <a:lstStyle/>
          <a:p>
            <a:pPr marL="342900" indent="-342900">
              <a:spcBef>
                <a:spcPts val="1200"/>
              </a:spcBef>
              <a:spcAft>
                <a:spcPts val="1200"/>
              </a:spcAft>
              <a:buFont typeface="Arial" panose="020B0604020202020204" pitchFamily="34" charset="0"/>
              <a:buChar char="•"/>
            </a:pPr>
            <a:r>
              <a:rPr lang="en-US" sz="2400">
                <a:solidFill>
                  <a:srgbClr val="212121"/>
                </a:solidFill>
                <a:latin typeface="+mn-lt"/>
              </a:rPr>
              <a:t>T</a:t>
            </a:r>
            <a:r>
              <a:rPr lang="en-US" sz="2400" b="0" i="0" u="none" strike="noStrike">
                <a:solidFill>
                  <a:srgbClr val="212121"/>
                </a:solidFill>
                <a:effectLst/>
                <a:latin typeface="+mn-lt"/>
              </a:rPr>
              <a:t>here are many variants from the intentional to the innocent.</a:t>
            </a:r>
          </a:p>
          <a:p>
            <a:pPr marL="342900" indent="-342900">
              <a:spcBef>
                <a:spcPts val="1200"/>
              </a:spcBef>
              <a:spcAft>
                <a:spcPts val="1200"/>
              </a:spcAft>
              <a:buFont typeface="Arial" panose="020B0604020202020204" pitchFamily="34" charset="0"/>
              <a:buChar char="•"/>
            </a:pPr>
            <a:r>
              <a:rPr lang="en-US" sz="2400" b="0" i="0" u="none" strike="noStrike">
                <a:solidFill>
                  <a:srgbClr val="212121"/>
                </a:solidFill>
                <a:effectLst/>
                <a:latin typeface="+mn-lt"/>
              </a:rPr>
              <a:t>Not a single data point or set of observations can be removed without being reported because they don’t fit in the theory or even in the pattern of other data </a:t>
            </a:r>
            <a:r>
              <a:rPr lang="en-US" sz="2400" b="0" i="0" u="sng">
                <a:solidFill>
                  <a:srgbClr val="212121"/>
                </a:solidFill>
                <a:effectLst/>
                <a:latin typeface="+mn-lt"/>
              </a:rPr>
              <a:t>unless an experimental error has been identified.</a:t>
            </a:r>
            <a:endParaRPr lang="en-US" sz="2400">
              <a:latin typeface="+mn-lt"/>
            </a:endParaRPr>
          </a:p>
        </p:txBody>
      </p:sp>
    </p:spTree>
    <p:extLst>
      <p:ext uri="{BB962C8B-B14F-4D97-AF65-F5344CB8AC3E}">
        <p14:creationId xmlns:p14="http://schemas.microsoft.com/office/powerpoint/2010/main" val="3500198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6E34F-F0E1-2AED-6BE0-7BA3E9BB45A1}"/>
              </a:ext>
            </a:extLst>
          </p:cNvPr>
          <p:cNvSpPr>
            <a:spLocks noGrp="1"/>
          </p:cNvSpPr>
          <p:nvPr>
            <p:ph type="title"/>
          </p:nvPr>
        </p:nvSpPr>
        <p:spPr>
          <a:xfrm>
            <a:off x="0" y="994016"/>
            <a:ext cx="12192000" cy="597049"/>
          </a:xfrm>
        </p:spPr>
        <p:txBody>
          <a:bodyPr/>
          <a:lstStyle/>
          <a:p>
            <a:r>
              <a:rPr lang="en-US" sz="2800">
                <a:latin typeface="Gill Sans MT"/>
                <a:cs typeface="Arial"/>
              </a:rPr>
              <a:t>Truth and truthful</a:t>
            </a:r>
            <a:endParaRPr lang="en-US" sz="2800"/>
          </a:p>
        </p:txBody>
      </p:sp>
      <p:sp>
        <p:nvSpPr>
          <p:cNvPr id="3" name="Text Placeholder 2">
            <a:extLst>
              <a:ext uri="{FF2B5EF4-FFF2-40B4-BE49-F238E27FC236}">
                <a16:creationId xmlns:a16="http://schemas.microsoft.com/office/drawing/2014/main" id="{B528BF3B-40CA-5728-93A1-1854B0F77F13}"/>
              </a:ext>
            </a:extLst>
          </p:cNvPr>
          <p:cNvSpPr>
            <a:spLocks noGrp="1"/>
          </p:cNvSpPr>
          <p:nvPr>
            <p:ph type="body" sz="quarter" idx="10"/>
          </p:nvPr>
        </p:nvSpPr>
        <p:spPr>
          <a:xfrm>
            <a:off x="817034" y="2087563"/>
            <a:ext cx="10743842" cy="4053840"/>
          </a:xfrm>
        </p:spPr>
        <p:txBody>
          <a:bodyPr lIns="91440" tIns="45720" rIns="91440" bIns="45720" anchor="t"/>
          <a:lstStyle/>
          <a:p>
            <a:pPr marL="342900" indent="-342900">
              <a:spcBef>
                <a:spcPts val="1200"/>
              </a:spcBef>
              <a:spcAft>
                <a:spcPts val="1200"/>
              </a:spcAft>
              <a:buFont typeface="Arial" panose="020B0604020202020204" pitchFamily="34" charset="0"/>
              <a:buChar char="•"/>
            </a:pPr>
            <a:r>
              <a:rPr lang="en-US" sz="2000">
                <a:cs typeface="Arial"/>
              </a:rPr>
              <a:t>Faking data is not only unethical – it also deprives you of the most interesting findings.</a:t>
            </a:r>
          </a:p>
          <a:p>
            <a:pPr marL="342900" indent="-342900">
              <a:spcBef>
                <a:spcPts val="1200"/>
              </a:spcBef>
              <a:spcAft>
                <a:spcPts val="1200"/>
              </a:spcAft>
              <a:buFont typeface="Arial" panose="020B0604020202020204" pitchFamily="34" charset="0"/>
              <a:buChar char="•"/>
            </a:pPr>
            <a:r>
              <a:rPr lang="en-US" sz="2000">
                <a:cs typeface="Arial"/>
              </a:rPr>
              <a:t>The processing and reporting of data must be done with utmost care.</a:t>
            </a:r>
            <a:endParaRPr lang="en-US" sz="2000"/>
          </a:p>
          <a:p>
            <a:pPr marL="342900" indent="-342900">
              <a:spcBef>
                <a:spcPts val="1200"/>
              </a:spcBef>
              <a:spcAft>
                <a:spcPts val="1200"/>
              </a:spcAft>
              <a:buFont typeface="Arial" panose="020B0604020202020204" pitchFamily="34" charset="0"/>
              <a:buChar char="•"/>
            </a:pPr>
            <a:r>
              <a:rPr lang="en-US" sz="2000"/>
              <a:t>A report is </a:t>
            </a:r>
            <a:r>
              <a:rPr lang="en-US" sz="2000" u="sng"/>
              <a:t>true</a:t>
            </a:r>
            <a:r>
              <a:rPr lang="en-US" sz="2000"/>
              <a:t> if real measured data and actual observations are reported, and </a:t>
            </a:r>
            <a:r>
              <a:rPr lang="en-US" sz="2000" u="sng"/>
              <a:t>truthful</a:t>
            </a:r>
            <a:r>
              <a:rPr lang="en-US" sz="2000"/>
              <a:t> if they are reported in such a manner that the reader gets the right notion and is guided to draw the correct conclusions.</a:t>
            </a:r>
          </a:p>
          <a:p>
            <a:pPr marL="342900" indent="-342900">
              <a:spcBef>
                <a:spcPts val="1200"/>
              </a:spcBef>
              <a:spcAft>
                <a:spcPts val="1200"/>
              </a:spcAft>
              <a:buFont typeface="Arial" panose="020B0604020202020204" pitchFamily="34" charset="0"/>
              <a:buChar char="•"/>
            </a:pPr>
            <a:r>
              <a:rPr lang="en-US" sz="2000"/>
              <a:t>In science, the separation between facts and interpretation matters even more.</a:t>
            </a:r>
          </a:p>
        </p:txBody>
      </p:sp>
      <p:sp>
        <p:nvSpPr>
          <p:cNvPr id="4" name="TextBox 3">
            <a:extLst>
              <a:ext uri="{FF2B5EF4-FFF2-40B4-BE49-F238E27FC236}">
                <a16:creationId xmlns:a16="http://schemas.microsoft.com/office/drawing/2014/main" id="{2C2B2733-C83C-BF94-8677-F9FEE45C3D49}"/>
              </a:ext>
            </a:extLst>
          </p:cNvPr>
          <p:cNvSpPr txBox="1"/>
          <p:nvPr/>
        </p:nvSpPr>
        <p:spPr>
          <a:xfrm>
            <a:off x="9936597" y="5586985"/>
            <a:ext cx="2149386" cy="276999"/>
          </a:xfrm>
          <a:prstGeom prst="rect">
            <a:avLst/>
          </a:prstGeom>
          <a:noFill/>
        </p:spPr>
        <p:txBody>
          <a:bodyPr wrap="square" rtlCol="0">
            <a:spAutoFit/>
          </a:bodyPr>
          <a:lstStyle/>
          <a:p>
            <a:r>
              <a:rPr lang="en-US" sz="1200" dirty="0"/>
              <a:t>Source: ter Kuile, 2024</a:t>
            </a:r>
          </a:p>
        </p:txBody>
      </p:sp>
    </p:spTree>
    <p:extLst>
      <p:ext uri="{BB962C8B-B14F-4D97-AF65-F5344CB8AC3E}">
        <p14:creationId xmlns:p14="http://schemas.microsoft.com/office/powerpoint/2010/main" val="4022534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2AC016-A451-3DB2-B8AE-BB1772937E7D}"/>
              </a:ext>
            </a:extLst>
          </p:cNvPr>
          <p:cNvSpPr>
            <a:spLocks noGrp="1"/>
          </p:cNvSpPr>
          <p:nvPr>
            <p:ph type="title"/>
          </p:nvPr>
        </p:nvSpPr>
        <p:spPr>
          <a:xfrm>
            <a:off x="567309" y="994017"/>
            <a:ext cx="7936611" cy="725056"/>
          </a:xfrm>
        </p:spPr>
        <p:txBody>
          <a:bodyPr/>
          <a:lstStyle/>
          <a:p>
            <a:pPr algn="l"/>
            <a:r>
              <a:rPr lang="en-US"/>
              <a:t>Ethical considerations</a:t>
            </a:r>
          </a:p>
        </p:txBody>
      </p:sp>
      <p:sp>
        <p:nvSpPr>
          <p:cNvPr id="3" name="Text Placeholder 2">
            <a:extLst>
              <a:ext uri="{FF2B5EF4-FFF2-40B4-BE49-F238E27FC236}">
                <a16:creationId xmlns:a16="http://schemas.microsoft.com/office/drawing/2014/main" id="{B5D2169D-4D4E-BB6C-12BD-A910FC6EA18F}"/>
              </a:ext>
            </a:extLst>
          </p:cNvPr>
          <p:cNvSpPr>
            <a:spLocks noGrp="1"/>
          </p:cNvSpPr>
          <p:nvPr>
            <p:ph type="body" sz="quarter" idx="10"/>
          </p:nvPr>
        </p:nvSpPr>
        <p:spPr>
          <a:xfrm>
            <a:off x="567309" y="1719073"/>
            <a:ext cx="7711163" cy="4242816"/>
          </a:xfrm>
        </p:spPr>
        <p:txBody>
          <a:bodyPr/>
          <a:lstStyle/>
          <a:p>
            <a:pPr marL="342900" indent="-342900">
              <a:spcBef>
                <a:spcPts val="600"/>
              </a:spcBef>
              <a:spcAft>
                <a:spcPts val="600"/>
              </a:spcAft>
              <a:buFont typeface="Arial" panose="020B0604020202020204" pitchFamily="34" charset="0"/>
              <a:buChar char="•"/>
            </a:pPr>
            <a:r>
              <a:rPr lang="en-US" sz="2000" b="1"/>
              <a:t>Informed consent, confidentiality/anonymity, voluntary participation, deception, risk of harm, accuracy in analysis </a:t>
            </a:r>
            <a:r>
              <a:rPr lang="en-US" sz="2000"/>
              <a:t>and</a:t>
            </a:r>
            <a:r>
              <a:rPr lang="en-US" sz="2000" b="1"/>
              <a:t> reporting</a:t>
            </a:r>
            <a:r>
              <a:rPr lang="en-US" sz="2000"/>
              <a:t> are some of the core ethical principles that must be considered and planned for designing and carrying out research.</a:t>
            </a:r>
          </a:p>
          <a:p>
            <a:pPr marL="342900" indent="-342900">
              <a:spcBef>
                <a:spcPts val="600"/>
              </a:spcBef>
              <a:spcAft>
                <a:spcPts val="600"/>
              </a:spcAft>
              <a:buFont typeface="Arial" panose="020B0604020202020204" pitchFamily="34" charset="0"/>
              <a:buChar char="•"/>
            </a:pPr>
            <a:r>
              <a:rPr lang="en-US" sz="2000" b="1"/>
              <a:t>Ethical Review Committees</a:t>
            </a:r>
            <a:r>
              <a:rPr lang="en-US" sz="2000"/>
              <a:t> are research bodies within research/academic institutions that review all research proposals to ensure adherence to ethics, and, above all, </a:t>
            </a:r>
            <a:r>
              <a:rPr lang="en-US" sz="2000" b="1"/>
              <a:t>protection of human subjects or animals</a:t>
            </a:r>
            <a:r>
              <a:rPr lang="en-US" sz="2000"/>
              <a:t>.</a:t>
            </a:r>
          </a:p>
          <a:p>
            <a:pPr marL="342900" indent="-342900">
              <a:spcBef>
                <a:spcPts val="600"/>
              </a:spcBef>
              <a:spcAft>
                <a:spcPts val="600"/>
              </a:spcAft>
              <a:buFont typeface="Arial" panose="020B0604020202020204" pitchFamily="34" charset="0"/>
              <a:buChar char="•"/>
            </a:pPr>
            <a:r>
              <a:rPr lang="en-US" sz="2000"/>
              <a:t>Check publisher’s </a:t>
            </a:r>
            <a:r>
              <a:rPr lang="en-US" sz="2000" b="1"/>
              <a:t>Guide for Authors </a:t>
            </a:r>
            <a:r>
              <a:rPr lang="en-US" sz="2000"/>
              <a:t>and or the </a:t>
            </a:r>
            <a:r>
              <a:rPr lang="en-US" sz="2000" b="1"/>
              <a:t>International Council of Medical Journal Editors (ICMJE) </a:t>
            </a:r>
            <a:r>
              <a:rPr lang="en-US" sz="2000"/>
              <a:t>and </a:t>
            </a:r>
            <a:r>
              <a:rPr lang="en-US" sz="2000" b="1"/>
              <a:t>Consolidated Standards of Reporting Trials (CONSORT) </a:t>
            </a:r>
            <a:r>
              <a:rPr lang="en-US" sz="2000"/>
              <a:t>which are gold standards for publishing scientific work.</a:t>
            </a:r>
          </a:p>
        </p:txBody>
      </p:sp>
      <p:graphicFrame>
        <p:nvGraphicFramePr>
          <p:cNvPr id="4" name="Diagram 3">
            <a:extLst>
              <a:ext uri="{FF2B5EF4-FFF2-40B4-BE49-F238E27FC236}">
                <a16:creationId xmlns:a16="http://schemas.microsoft.com/office/drawing/2014/main" id="{D65F939A-BAA2-FD69-8CBC-4C18906BE546}"/>
              </a:ext>
            </a:extLst>
          </p:cNvPr>
          <p:cNvGraphicFramePr/>
          <p:nvPr>
            <p:extLst>
              <p:ext uri="{D42A27DB-BD31-4B8C-83A1-F6EECF244321}">
                <p14:modId xmlns:p14="http://schemas.microsoft.com/office/powerpoint/2010/main" val="2954072122"/>
              </p:ext>
            </p:extLst>
          </p:nvPr>
        </p:nvGraphicFramePr>
        <p:xfrm>
          <a:off x="8278472" y="1133856"/>
          <a:ext cx="3718456" cy="47301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35973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76AAE-E941-DC2B-BC99-A6E82CC04B08}"/>
              </a:ext>
            </a:extLst>
          </p:cNvPr>
          <p:cNvSpPr>
            <a:spLocks noGrp="1"/>
          </p:cNvSpPr>
          <p:nvPr>
            <p:ph type="title"/>
          </p:nvPr>
        </p:nvSpPr>
        <p:spPr/>
        <p:txBody>
          <a:bodyPr/>
          <a:lstStyle/>
          <a:p>
            <a:r>
              <a:rPr lang="en-US">
                <a:latin typeface="Gill Sans MT"/>
                <a:cs typeface="Arial"/>
              </a:rPr>
              <a:t>Collecting, analyzing &amp; presenting data</a:t>
            </a:r>
            <a:endParaRPr lang="en-US"/>
          </a:p>
        </p:txBody>
      </p:sp>
      <p:graphicFrame>
        <p:nvGraphicFramePr>
          <p:cNvPr id="4" name="Diagram 3">
            <a:extLst>
              <a:ext uri="{FF2B5EF4-FFF2-40B4-BE49-F238E27FC236}">
                <a16:creationId xmlns:a16="http://schemas.microsoft.com/office/drawing/2014/main" id="{CEF48831-E068-9C3E-5296-A276A087F988}"/>
              </a:ext>
            </a:extLst>
          </p:cNvPr>
          <p:cNvGraphicFramePr/>
          <p:nvPr>
            <p:extLst>
              <p:ext uri="{D42A27DB-BD31-4B8C-83A1-F6EECF244321}">
                <p14:modId xmlns:p14="http://schemas.microsoft.com/office/powerpoint/2010/main" val="1662888659"/>
              </p:ext>
            </p:extLst>
          </p:nvPr>
        </p:nvGraphicFramePr>
        <p:xfrm>
          <a:off x="567309" y="1965752"/>
          <a:ext cx="10972800" cy="38982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85052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DFBEF-3337-4268-8A66-2141B7DAF18E}"/>
              </a:ext>
            </a:extLst>
          </p:cNvPr>
          <p:cNvSpPr>
            <a:spLocks noGrp="1"/>
          </p:cNvSpPr>
          <p:nvPr>
            <p:ph type="title"/>
          </p:nvPr>
        </p:nvSpPr>
        <p:spPr/>
        <p:txBody>
          <a:bodyPr/>
          <a:lstStyle/>
          <a:p>
            <a:r>
              <a:rPr lang="en-US">
                <a:latin typeface="Gill Sans MT"/>
                <a:cs typeface="Arial"/>
              </a:rPr>
              <a:t>Who are The readers?</a:t>
            </a:r>
            <a:endParaRPr lang="en-US"/>
          </a:p>
        </p:txBody>
      </p:sp>
      <p:sp>
        <p:nvSpPr>
          <p:cNvPr id="3" name="Text Placeholder 2">
            <a:extLst>
              <a:ext uri="{FF2B5EF4-FFF2-40B4-BE49-F238E27FC236}">
                <a16:creationId xmlns:a16="http://schemas.microsoft.com/office/drawing/2014/main" id="{042AE1EF-FA03-4965-B85D-64572216851B}"/>
              </a:ext>
            </a:extLst>
          </p:cNvPr>
          <p:cNvSpPr>
            <a:spLocks noGrp="1"/>
          </p:cNvSpPr>
          <p:nvPr>
            <p:ph type="body" sz="quarter" idx="10"/>
          </p:nvPr>
        </p:nvSpPr>
        <p:spPr/>
        <p:txBody>
          <a:bodyPr lIns="91440" tIns="45720" rIns="91440" bIns="45720" anchor="t"/>
          <a:lstStyle/>
          <a:p>
            <a:pPr marL="342900" indent="-342900">
              <a:spcBef>
                <a:spcPts val="1200"/>
              </a:spcBef>
              <a:spcAft>
                <a:spcPts val="1200"/>
              </a:spcAft>
              <a:buFont typeface="Arial" panose="020B0604020202020204" pitchFamily="34" charset="0"/>
              <a:buChar char="•"/>
            </a:pPr>
            <a:r>
              <a:rPr lang="en-US" sz="2200">
                <a:cs typeface="Arial"/>
              </a:rPr>
              <a:t>No two specialists know the exact same things.</a:t>
            </a:r>
          </a:p>
          <a:p>
            <a:pPr marL="342900" indent="-342900">
              <a:spcBef>
                <a:spcPts val="1200"/>
              </a:spcBef>
              <a:spcAft>
                <a:spcPts val="1200"/>
              </a:spcAft>
              <a:buFont typeface="Arial" panose="020B0604020202020204" pitchFamily="34" charset="0"/>
              <a:buChar char="•"/>
            </a:pPr>
            <a:r>
              <a:rPr lang="en-US" sz="2200">
                <a:cs typeface="Arial"/>
              </a:rPr>
              <a:t>Try to imagine which information must be considered generally known and what needs to be mentioned even to experts in the field.</a:t>
            </a:r>
          </a:p>
          <a:p>
            <a:pPr marL="342900" indent="-342900">
              <a:spcBef>
                <a:spcPts val="1200"/>
              </a:spcBef>
              <a:spcAft>
                <a:spcPts val="1200"/>
              </a:spcAft>
              <a:buFont typeface="Arial" panose="020B0604020202020204" pitchFamily="34" charset="0"/>
              <a:buChar char="•"/>
            </a:pPr>
            <a:r>
              <a:rPr lang="en-US" sz="2200">
                <a:cs typeface="Arial"/>
              </a:rPr>
              <a:t>Broader readership often requires different writing style and type, e.g., Review Article.</a:t>
            </a:r>
          </a:p>
        </p:txBody>
      </p:sp>
    </p:spTree>
    <p:extLst>
      <p:ext uri="{BB962C8B-B14F-4D97-AF65-F5344CB8AC3E}">
        <p14:creationId xmlns:p14="http://schemas.microsoft.com/office/powerpoint/2010/main" val="9359347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6D8D0-5A65-3FE4-33A8-3DE302F38173}"/>
              </a:ext>
            </a:extLst>
          </p:cNvPr>
          <p:cNvSpPr>
            <a:spLocks noGrp="1"/>
          </p:cNvSpPr>
          <p:nvPr>
            <p:ph type="title"/>
          </p:nvPr>
        </p:nvSpPr>
        <p:spPr/>
        <p:txBody>
          <a:bodyPr/>
          <a:lstStyle/>
          <a:p>
            <a:r>
              <a:rPr lang="en-US">
                <a:latin typeface="Gill Sans MT"/>
                <a:cs typeface="Arial"/>
              </a:rPr>
              <a:t>Discussion (15 min)</a:t>
            </a:r>
            <a:endParaRPr lang="en-US"/>
          </a:p>
        </p:txBody>
      </p:sp>
      <p:sp>
        <p:nvSpPr>
          <p:cNvPr id="3" name="Text Placeholder 2">
            <a:extLst>
              <a:ext uri="{FF2B5EF4-FFF2-40B4-BE49-F238E27FC236}">
                <a16:creationId xmlns:a16="http://schemas.microsoft.com/office/drawing/2014/main" id="{DB4FE81A-C2AB-4B81-2E40-B34B9EE1E79F}"/>
              </a:ext>
            </a:extLst>
          </p:cNvPr>
          <p:cNvSpPr>
            <a:spLocks noGrp="1"/>
          </p:cNvSpPr>
          <p:nvPr>
            <p:ph type="body" sz="quarter" idx="10"/>
          </p:nvPr>
        </p:nvSpPr>
        <p:spPr>
          <a:xfrm>
            <a:off x="817034" y="1828800"/>
            <a:ext cx="10801351" cy="4035183"/>
          </a:xfrm>
        </p:spPr>
        <p:txBody>
          <a:bodyPr lIns="91440" tIns="45720" rIns="91440" bIns="45720" anchor="t"/>
          <a:lstStyle/>
          <a:p>
            <a:pPr marL="342900" indent="-342900">
              <a:spcBef>
                <a:spcPts val="1200"/>
              </a:spcBef>
              <a:spcAft>
                <a:spcPts val="1200"/>
              </a:spcAft>
              <a:buFont typeface="Arial" panose="020B0604020202020204" pitchFamily="34" charset="0"/>
              <a:buChar char="•"/>
            </a:pPr>
            <a:r>
              <a:rPr lang="en-US" sz="2200" u="sng">
                <a:latin typeface="+mn-lt"/>
                <a:cs typeface="Arial"/>
              </a:rPr>
              <a:t>Working in pairs</a:t>
            </a:r>
            <a:r>
              <a:rPr lang="en-US" sz="2200">
                <a:latin typeface="+mn-lt"/>
                <a:cs typeface="Arial"/>
              </a:rPr>
              <a:t>: Find your pair and discuss </a:t>
            </a:r>
          </a:p>
          <a:p>
            <a:pPr algn="ctr">
              <a:spcBef>
                <a:spcPts val="1200"/>
              </a:spcBef>
              <a:spcAft>
                <a:spcPts val="1200"/>
              </a:spcAft>
            </a:pPr>
            <a:r>
              <a:rPr lang="en-US" sz="3200" b="1" i="1">
                <a:latin typeface="+mn-lt"/>
                <a:cs typeface="Arial"/>
              </a:rPr>
              <a:t>“Good study design facilitates publication”</a:t>
            </a:r>
            <a:endParaRPr lang="en-US" sz="3200" b="1">
              <a:latin typeface="+mn-lt"/>
              <a:cs typeface="Arial"/>
            </a:endParaRPr>
          </a:p>
          <a:p>
            <a:pPr algn="ctr">
              <a:spcBef>
                <a:spcPts val="1200"/>
              </a:spcBef>
              <a:spcAft>
                <a:spcPts val="1200"/>
              </a:spcAft>
            </a:pPr>
            <a:r>
              <a:rPr lang="en-US" sz="3200" b="1">
                <a:latin typeface="+mn-lt"/>
                <a:cs typeface="Arial"/>
              </a:rPr>
              <a:t>Which characteristics of a good study design make publication easier?</a:t>
            </a:r>
          </a:p>
          <a:p>
            <a:pPr marL="342900" indent="-342900">
              <a:spcBef>
                <a:spcPts val="1200"/>
              </a:spcBef>
              <a:spcAft>
                <a:spcPts val="1200"/>
              </a:spcAft>
              <a:buFont typeface="Arial" panose="020B0604020202020204" pitchFamily="34" charset="0"/>
              <a:buChar char="•"/>
            </a:pPr>
            <a:r>
              <a:rPr lang="en-US" sz="2200">
                <a:latin typeface="+mn-lt"/>
                <a:cs typeface="Arial"/>
              </a:rPr>
              <a:t>Develop a list and be ready to share</a:t>
            </a:r>
          </a:p>
          <a:p>
            <a:pPr marL="342900" indent="-342900">
              <a:spcBef>
                <a:spcPts val="1200"/>
              </a:spcBef>
              <a:spcAft>
                <a:spcPts val="1200"/>
              </a:spcAft>
              <a:buFont typeface="Arial" panose="020B0604020202020204" pitchFamily="34" charset="0"/>
              <a:buChar char="•"/>
            </a:pPr>
            <a:r>
              <a:rPr lang="en-US" sz="2200" u="sng">
                <a:latin typeface="+mn-lt"/>
                <a:cs typeface="Arial"/>
              </a:rPr>
              <a:t>Regroup</a:t>
            </a:r>
            <a:r>
              <a:rPr lang="en-US" sz="2200">
                <a:latin typeface="+mn-lt"/>
                <a:cs typeface="Arial"/>
              </a:rPr>
              <a:t>: Pairs share their list and key points are captured on the flipchart</a:t>
            </a:r>
            <a:endParaRPr lang="en-US" sz="2200">
              <a:latin typeface="+mn-lt"/>
            </a:endParaRPr>
          </a:p>
        </p:txBody>
      </p:sp>
    </p:spTree>
    <p:extLst>
      <p:ext uri="{BB962C8B-B14F-4D97-AF65-F5344CB8AC3E}">
        <p14:creationId xmlns:p14="http://schemas.microsoft.com/office/powerpoint/2010/main" val="834302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3D586-400F-CD4D-12F8-AF8A0AB05964}"/>
              </a:ext>
            </a:extLst>
          </p:cNvPr>
          <p:cNvSpPr>
            <a:spLocks noGrp="1"/>
          </p:cNvSpPr>
          <p:nvPr>
            <p:ph type="title"/>
          </p:nvPr>
        </p:nvSpPr>
        <p:spPr/>
        <p:txBody>
          <a:bodyPr/>
          <a:lstStyle/>
          <a:p>
            <a:r>
              <a:rPr lang="en-US">
                <a:latin typeface="Gill Sans MT"/>
                <a:cs typeface="Arial"/>
              </a:rPr>
              <a:t>Discussion (15 min)</a:t>
            </a:r>
            <a:endParaRPr lang="en-US"/>
          </a:p>
        </p:txBody>
      </p:sp>
      <p:sp>
        <p:nvSpPr>
          <p:cNvPr id="3" name="Text Placeholder 2">
            <a:extLst>
              <a:ext uri="{FF2B5EF4-FFF2-40B4-BE49-F238E27FC236}">
                <a16:creationId xmlns:a16="http://schemas.microsoft.com/office/drawing/2014/main" id="{7AD2AE3F-88BD-241B-F4A4-C8396A04D6D0}"/>
              </a:ext>
            </a:extLst>
          </p:cNvPr>
          <p:cNvSpPr>
            <a:spLocks noGrp="1"/>
          </p:cNvSpPr>
          <p:nvPr>
            <p:ph type="body" sz="quarter" idx="10"/>
          </p:nvPr>
        </p:nvSpPr>
        <p:spPr>
          <a:xfrm>
            <a:off x="817034" y="2087562"/>
            <a:ext cx="10801351" cy="3563429"/>
          </a:xfrm>
        </p:spPr>
        <p:txBody>
          <a:bodyPr lIns="91440" tIns="45720" rIns="91440" bIns="45720" anchor="ctr"/>
          <a:lstStyle/>
          <a:p>
            <a:pPr marL="342900" indent="-342900">
              <a:spcBef>
                <a:spcPts val="1200"/>
              </a:spcBef>
              <a:spcAft>
                <a:spcPts val="1200"/>
              </a:spcAft>
              <a:buChar char="•"/>
            </a:pPr>
            <a:r>
              <a:rPr lang="en-US" sz="2400" u="sng">
                <a:cs typeface="Arial"/>
              </a:rPr>
              <a:t>Work in groups</a:t>
            </a:r>
            <a:r>
              <a:rPr lang="en-US" sz="2400">
                <a:cs typeface="Arial"/>
              </a:rPr>
              <a:t>:  Form groups and discuss the meaning of the above statement in each group</a:t>
            </a:r>
            <a:endParaRPr lang="en-US" sz="2400"/>
          </a:p>
          <a:p>
            <a:pPr algn="ctr">
              <a:spcBef>
                <a:spcPts val="1200"/>
              </a:spcBef>
              <a:spcAft>
                <a:spcPts val="1200"/>
              </a:spcAft>
            </a:pPr>
            <a:r>
              <a:rPr lang="en-US" sz="3200" b="1">
                <a:cs typeface="Arial"/>
              </a:rPr>
              <a:t>"Authorship starts with data collection"</a:t>
            </a:r>
            <a:endParaRPr lang="en-US" sz="3200" b="1"/>
          </a:p>
          <a:p>
            <a:pPr algn="ctr">
              <a:spcBef>
                <a:spcPts val="1200"/>
              </a:spcBef>
              <a:spcAft>
                <a:spcPts val="1200"/>
              </a:spcAft>
            </a:pPr>
            <a:r>
              <a:rPr lang="en-US" sz="3200" b="1">
                <a:cs typeface="Arial"/>
              </a:rPr>
              <a:t>Do you agree or disagree, and why?</a:t>
            </a:r>
            <a:endParaRPr lang="en-US" sz="3200" b="1"/>
          </a:p>
          <a:p>
            <a:pPr marL="342900" indent="-342900">
              <a:spcBef>
                <a:spcPts val="1200"/>
              </a:spcBef>
              <a:spcAft>
                <a:spcPts val="1200"/>
              </a:spcAft>
              <a:buFont typeface="Arial" panose="020B0604020202020204" pitchFamily="34" charset="0"/>
              <a:buChar char="•"/>
            </a:pPr>
            <a:r>
              <a:rPr lang="en-US" sz="2400" u="sng">
                <a:cs typeface="Arial"/>
              </a:rPr>
              <a:t>Regroup</a:t>
            </a:r>
            <a:r>
              <a:rPr lang="en-US" sz="2400">
                <a:cs typeface="Arial"/>
              </a:rPr>
              <a:t>: Groups present their discussion and whether they reached a consensus Key points captured on the flipchart</a:t>
            </a:r>
            <a:endParaRPr lang="en-US" sz="2400"/>
          </a:p>
        </p:txBody>
      </p:sp>
    </p:spTree>
    <p:extLst>
      <p:ext uri="{BB962C8B-B14F-4D97-AF65-F5344CB8AC3E}">
        <p14:creationId xmlns:p14="http://schemas.microsoft.com/office/powerpoint/2010/main" val="18510447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7E1F4-DB58-F995-AA57-78BF04821C1D}"/>
              </a:ext>
            </a:extLst>
          </p:cNvPr>
          <p:cNvSpPr>
            <a:spLocks noGrp="1"/>
          </p:cNvSpPr>
          <p:nvPr>
            <p:ph type="title"/>
          </p:nvPr>
        </p:nvSpPr>
        <p:spPr/>
        <p:txBody>
          <a:bodyPr/>
          <a:lstStyle/>
          <a:p>
            <a:r>
              <a:rPr lang="en-US"/>
              <a:t>Additional resources</a:t>
            </a:r>
          </a:p>
        </p:txBody>
      </p:sp>
      <p:sp>
        <p:nvSpPr>
          <p:cNvPr id="3" name="Text Placeholder 2">
            <a:extLst>
              <a:ext uri="{FF2B5EF4-FFF2-40B4-BE49-F238E27FC236}">
                <a16:creationId xmlns:a16="http://schemas.microsoft.com/office/drawing/2014/main" id="{FCDA2555-CFA8-A00B-8D45-A086F51A61A1}"/>
              </a:ext>
            </a:extLst>
          </p:cNvPr>
          <p:cNvSpPr>
            <a:spLocks noGrp="1"/>
          </p:cNvSpPr>
          <p:nvPr>
            <p:ph type="body" sz="quarter" idx="10"/>
          </p:nvPr>
        </p:nvSpPr>
        <p:spPr>
          <a:xfrm>
            <a:off x="817034" y="2087562"/>
            <a:ext cx="10801351" cy="3776421"/>
          </a:xfrm>
        </p:spPr>
        <p:txBody>
          <a:bodyPr/>
          <a:lstStyle/>
          <a:p>
            <a:r>
              <a:rPr lang="en-US" sz="2400" b="1" i="0" u="none" strike="noStrike">
                <a:solidFill>
                  <a:srgbClr val="212121"/>
                </a:solidFill>
                <a:effectLst/>
                <a:latin typeface="+mn-lt"/>
              </a:rPr>
              <a:t>Helicopter science series at the University of Florida </a:t>
            </a:r>
            <a:endParaRPr lang="en-US" sz="2400" b="1">
              <a:solidFill>
                <a:srgbClr val="212121"/>
              </a:solidFill>
              <a:latin typeface="+mn-lt"/>
            </a:endParaRPr>
          </a:p>
          <a:p>
            <a:pPr lvl="1"/>
            <a:r>
              <a:rPr lang="en-US" sz="2400" b="0" i="0" u="none" strike="noStrike">
                <a:solidFill>
                  <a:srgbClr val="212121"/>
                </a:solidFill>
                <a:effectLst/>
                <a:latin typeface="+mn-lt"/>
                <a:hlinkClick r:id="rId2"/>
              </a:rPr>
              <a:t>https://internationalcenter.ufl.edu/research/challenging-helicopter-science</a:t>
            </a:r>
            <a:endParaRPr lang="en-US" sz="2400">
              <a:solidFill>
                <a:srgbClr val="212121"/>
              </a:solidFill>
              <a:latin typeface="+mn-lt"/>
            </a:endParaRPr>
          </a:p>
          <a:p>
            <a:pPr lvl="1"/>
            <a:r>
              <a:rPr lang="en-US" sz="2400" b="0" i="0" u="none" strike="noStrike">
                <a:solidFill>
                  <a:srgbClr val="212121"/>
                </a:solidFill>
                <a:effectLst/>
                <a:latin typeface="+mn-lt"/>
              </a:rPr>
              <a:t>S</a:t>
            </a:r>
            <a:r>
              <a:rPr lang="en-US" sz="2400">
                <a:solidFill>
                  <a:srgbClr val="212121"/>
                </a:solidFill>
                <a:latin typeface="+mn-lt"/>
              </a:rPr>
              <a:t>croll down to find </a:t>
            </a:r>
            <a:r>
              <a:rPr lang="en-US" sz="2400" b="1" i="0" u="none" strike="noStrike">
                <a:solidFill>
                  <a:srgbClr val="305475"/>
                </a:solidFill>
                <a:effectLst/>
                <a:latin typeface="+mn-lt"/>
              </a:rPr>
              <a:t>Helicopter Science Workshop Series (Spring 2023 Semester).</a:t>
            </a:r>
            <a:r>
              <a:rPr lang="en-US" sz="2400" b="1">
                <a:solidFill>
                  <a:srgbClr val="555555"/>
                </a:solidFill>
                <a:latin typeface="+mn-lt"/>
              </a:rPr>
              <a:t> </a:t>
            </a:r>
            <a:r>
              <a:rPr lang="en-US" sz="2400" i="0" u="none" strike="noStrike">
                <a:solidFill>
                  <a:srgbClr val="555555"/>
                </a:solidFill>
                <a:effectLst/>
                <a:latin typeface="+mn-lt"/>
              </a:rPr>
              <a:t>You can view recording </a:t>
            </a:r>
            <a:r>
              <a:rPr lang="en-US" sz="2400">
                <a:solidFill>
                  <a:srgbClr val="555555"/>
                </a:solidFill>
                <a:latin typeface="+mn-lt"/>
              </a:rPr>
              <a:t>and PowerPoint presentations.</a:t>
            </a:r>
            <a:endParaRPr lang="en-US" sz="2400" i="0" u="none" strike="noStrike">
              <a:solidFill>
                <a:srgbClr val="212121"/>
              </a:solidFill>
              <a:effectLst/>
              <a:latin typeface="+mn-lt"/>
            </a:endParaRPr>
          </a:p>
          <a:p>
            <a:pPr lvl="1"/>
            <a:endParaRPr lang="en-US" sz="2400" b="0" i="0" u="none" strike="noStrike">
              <a:solidFill>
                <a:srgbClr val="212121"/>
              </a:solidFill>
              <a:effectLst/>
              <a:latin typeface="+mn-lt"/>
            </a:endParaRPr>
          </a:p>
          <a:p>
            <a:r>
              <a:rPr lang="en-US" sz="2400" b="1" i="0" u="none" strike="noStrike">
                <a:solidFill>
                  <a:srgbClr val="212121"/>
                </a:solidFill>
                <a:effectLst/>
                <a:latin typeface="+mn-lt"/>
              </a:rPr>
              <a:t>Guidelines for assigning authorship </a:t>
            </a:r>
            <a:r>
              <a:rPr lang="en-US" sz="2400" b="0" i="0" u="none" strike="noStrike">
                <a:solidFill>
                  <a:srgbClr val="212121"/>
                </a:solidFill>
                <a:effectLst/>
                <a:latin typeface="+mn-lt"/>
              </a:rPr>
              <a:t>(a Livestock Systems Innovation Lab blog)</a:t>
            </a:r>
          </a:p>
          <a:p>
            <a:pPr lvl="1"/>
            <a:r>
              <a:rPr lang="en-US" sz="2400" b="0" i="0" u="none" strike="noStrike">
                <a:solidFill>
                  <a:srgbClr val="212121"/>
                </a:solidFill>
                <a:effectLst/>
                <a:latin typeface="+mn-lt"/>
                <a:hlinkClick r:id="rId3"/>
              </a:rPr>
              <a:t>s.ifas.ufl.edu/lsil/2024/07/11/guidelines-for-assigning-authorship/</a:t>
            </a:r>
            <a:endParaRPr lang="en-US" sz="2400" b="0" i="0" u="none" strike="noStrike">
              <a:solidFill>
                <a:srgbClr val="212121"/>
              </a:solidFill>
              <a:effectLst/>
              <a:latin typeface="+mn-lt"/>
            </a:endParaRPr>
          </a:p>
        </p:txBody>
      </p:sp>
    </p:spTree>
    <p:extLst>
      <p:ext uri="{BB962C8B-B14F-4D97-AF65-F5344CB8AC3E}">
        <p14:creationId xmlns:p14="http://schemas.microsoft.com/office/powerpoint/2010/main" val="25123796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CE02E-0AAE-C384-EE9A-E82F2C5E44DA}"/>
              </a:ext>
            </a:extLst>
          </p:cNvPr>
          <p:cNvSpPr>
            <a:spLocks noGrp="1"/>
          </p:cNvSpPr>
          <p:nvPr>
            <p:ph type="title"/>
          </p:nvPr>
        </p:nvSpPr>
        <p:spPr/>
        <p:txBody>
          <a:bodyPr/>
          <a:lstStyle/>
          <a:p>
            <a:r>
              <a:rPr lang="en-US" dirty="0"/>
              <a:t>Questions</a:t>
            </a:r>
          </a:p>
        </p:txBody>
      </p:sp>
      <p:sp>
        <p:nvSpPr>
          <p:cNvPr id="3" name="Text Placeholder 2">
            <a:extLst>
              <a:ext uri="{FF2B5EF4-FFF2-40B4-BE49-F238E27FC236}">
                <a16:creationId xmlns:a16="http://schemas.microsoft.com/office/drawing/2014/main" id="{5F3C8D83-8BCB-5716-D7D5-FD9640812FB0}"/>
              </a:ext>
            </a:extLst>
          </p:cNvPr>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25855450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EF0DC-4FC3-B95A-ABF2-1C5A1312C5B1}"/>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9A955D61-307F-AFED-9582-FE549BF98F92}"/>
              </a:ext>
            </a:extLst>
          </p:cNvPr>
          <p:cNvSpPr>
            <a:spLocks noGrp="1"/>
          </p:cNvSpPr>
          <p:nvPr>
            <p:ph type="body" sz="quarter" idx="10"/>
          </p:nvPr>
        </p:nvSpPr>
        <p:spPr>
          <a:xfrm>
            <a:off x="817034" y="2087562"/>
            <a:ext cx="10801351" cy="3655511"/>
          </a:xfrm>
        </p:spPr>
        <p:txBody>
          <a:bodyPr/>
          <a:lstStyle/>
          <a:p>
            <a:r>
              <a:rPr lang="en-US" sz="2400" i="1"/>
              <a:t>“To write a good research article, you first of all do good research and for that you must have in the back of your mind what science is, and how it is best carried out. The writing itself should be the final step in a long process that starts with formulating a research question, followed by performing the right experiments to collect a coherent dataset that answer this question. Proper interpretation and designing graphs and tables to best present the data are not trivial either.  Only when you have an outline consisting of the graphs and tables in the correct order and a few points you want to mention about each of these, does it make sense to start writing…”</a:t>
            </a:r>
          </a:p>
          <a:p>
            <a:r>
              <a:rPr lang="en-US" sz="2400"/>
              <a:t>											Benno </a:t>
            </a:r>
            <a:r>
              <a:rPr lang="en-US" sz="2400" err="1"/>
              <a:t>ter</a:t>
            </a:r>
            <a:r>
              <a:rPr lang="en-US" sz="2400"/>
              <a:t> </a:t>
            </a:r>
            <a:r>
              <a:rPr lang="en-US" sz="2400" err="1"/>
              <a:t>Kuile</a:t>
            </a:r>
            <a:r>
              <a:rPr lang="en-US" sz="2400"/>
              <a:t>, 2024</a:t>
            </a:r>
          </a:p>
        </p:txBody>
      </p:sp>
    </p:spTree>
    <p:extLst>
      <p:ext uri="{BB962C8B-B14F-4D97-AF65-F5344CB8AC3E}">
        <p14:creationId xmlns:p14="http://schemas.microsoft.com/office/powerpoint/2010/main" val="2418704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31EEC-C626-3CA5-80A3-8E355C4D6451}"/>
              </a:ext>
            </a:extLst>
          </p:cNvPr>
          <p:cNvSpPr>
            <a:spLocks noGrp="1"/>
          </p:cNvSpPr>
          <p:nvPr>
            <p:ph type="title"/>
          </p:nvPr>
        </p:nvSpPr>
        <p:spPr/>
        <p:txBody>
          <a:bodyPr/>
          <a:lstStyle/>
          <a:p>
            <a:r>
              <a:rPr lang="en-US"/>
              <a:t>What makes a good study design</a:t>
            </a:r>
          </a:p>
        </p:txBody>
      </p:sp>
      <p:sp>
        <p:nvSpPr>
          <p:cNvPr id="3" name="Text Placeholder 2">
            <a:extLst>
              <a:ext uri="{FF2B5EF4-FFF2-40B4-BE49-F238E27FC236}">
                <a16:creationId xmlns:a16="http://schemas.microsoft.com/office/drawing/2014/main" id="{9A20AA07-6063-6AE8-B742-E1209E9C7482}"/>
              </a:ext>
            </a:extLst>
          </p:cNvPr>
          <p:cNvSpPr>
            <a:spLocks noGrp="1"/>
          </p:cNvSpPr>
          <p:nvPr>
            <p:ph type="body" sz="quarter" idx="10"/>
          </p:nvPr>
        </p:nvSpPr>
        <p:spPr/>
        <p:txBody>
          <a:bodyPr lIns="91440" tIns="45720" rIns="91440" bIns="45720" anchor="t"/>
          <a:lstStyle/>
          <a:p>
            <a:pPr algn="ctr">
              <a:spcBef>
                <a:spcPts val="1600"/>
              </a:spcBef>
              <a:spcAft>
                <a:spcPts val="1600"/>
              </a:spcAft>
            </a:pPr>
            <a:r>
              <a:rPr lang="en-US" sz="2800">
                <a:cs typeface="Arial"/>
              </a:rPr>
              <a:t>Discussion: </a:t>
            </a:r>
            <a:endParaRPr lang="en-US" sz="2800"/>
          </a:p>
          <a:p>
            <a:pPr algn="ctr">
              <a:spcBef>
                <a:spcPts val="1600"/>
              </a:spcBef>
              <a:spcAft>
                <a:spcPts val="1600"/>
              </a:spcAft>
            </a:pPr>
            <a:r>
              <a:rPr lang="en-US" sz="4400" i="1">
                <a:cs typeface="Arial"/>
              </a:rPr>
              <a:t>List characteristics of a good study/research design</a:t>
            </a:r>
            <a:endParaRPr lang="en-US" sz="4400" i="1"/>
          </a:p>
          <a:p>
            <a:pPr algn="ctr">
              <a:spcBef>
                <a:spcPts val="1600"/>
              </a:spcBef>
              <a:spcAft>
                <a:spcPts val="1600"/>
              </a:spcAft>
            </a:pPr>
            <a:r>
              <a:rPr lang="en-US" sz="2800">
                <a:cs typeface="Arial"/>
              </a:rPr>
              <a:t>Capturing ideas on the flipchart</a:t>
            </a:r>
          </a:p>
        </p:txBody>
      </p:sp>
    </p:spTree>
    <p:extLst>
      <p:ext uri="{BB962C8B-B14F-4D97-AF65-F5344CB8AC3E}">
        <p14:creationId xmlns:p14="http://schemas.microsoft.com/office/powerpoint/2010/main" val="3482529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DFBEF-3337-4268-8A66-2141B7DAF18E}"/>
              </a:ext>
            </a:extLst>
          </p:cNvPr>
          <p:cNvSpPr>
            <a:spLocks noGrp="1"/>
          </p:cNvSpPr>
          <p:nvPr>
            <p:ph type="title"/>
          </p:nvPr>
        </p:nvSpPr>
        <p:spPr/>
        <p:txBody>
          <a:bodyPr/>
          <a:lstStyle/>
          <a:p>
            <a:r>
              <a:rPr lang="en-US"/>
              <a:t>What makes a good study design (2)</a:t>
            </a:r>
          </a:p>
        </p:txBody>
      </p:sp>
      <p:sp>
        <p:nvSpPr>
          <p:cNvPr id="3" name="Text Placeholder 2">
            <a:extLst>
              <a:ext uri="{FF2B5EF4-FFF2-40B4-BE49-F238E27FC236}">
                <a16:creationId xmlns:a16="http://schemas.microsoft.com/office/drawing/2014/main" id="{042AE1EF-FA03-4965-B85D-64572216851B}"/>
              </a:ext>
            </a:extLst>
          </p:cNvPr>
          <p:cNvSpPr>
            <a:spLocks noGrp="1"/>
          </p:cNvSpPr>
          <p:nvPr>
            <p:ph type="body" sz="quarter" idx="10"/>
          </p:nvPr>
        </p:nvSpPr>
        <p:spPr>
          <a:xfrm>
            <a:off x="567309" y="2087562"/>
            <a:ext cx="5693252" cy="3776421"/>
          </a:xfrm>
        </p:spPr>
        <p:txBody>
          <a:bodyPr lIns="91440" tIns="45720" rIns="91440" bIns="45720" anchor="t"/>
          <a:lstStyle/>
          <a:p>
            <a:pPr marL="342900" indent="-342900">
              <a:spcBef>
                <a:spcPts val="1200"/>
              </a:spcBef>
              <a:spcAft>
                <a:spcPts val="1200"/>
              </a:spcAft>
              <a:buChar char="•"/>
            </a:pPr>
            <a:r>
              <a:rPr lang="en-US" sz="2100">
                <a:latin typeface="Gill Sans MT"/>
                <a:cs typeface="Arial"/>
              </a:rPr>
              <a:t>Well formulated research problem and question(s)</a:t>
            </a:r>
          </a:p>
          <a:p>
            <a:pPr marL="342900" indent="-342900">
              <a:spcBef>
                <a:spcPts val="1200"/>
              </a:spcBef>
              <a:spcAft>
                <a:spcPts val="1200"/>
              </a:spcAft>
              <a:buChar char="•"/>
            </a:pPr>
            <a:r>
              <a:rPr lang="en-US" sz="2100">
                <a:latin typeface="Gill Sans MT"/>
                <a:cs typeface="Arial"/>
              </a:rPr>
              <a:t>Well-defined theory or conceptual framework</a:t>
            </a:r>
          </a:p>
          <a:p>
            <a:pPr marL="342900" indent="-342900">
              <a:spcBef>
                <a:spcPts val="1200"/>
              </a:spcBef>
              <a:spcAft>
                <a:spcPts val="1200"/>
              </a:spcAft>
              <a:buChar char="•"/>
            </a:pPr>
            <a:r>
              <a:rPr lang="en-US" sz="2100">
                <a:latin typeface="Gill Sans MT"/>
                <a:cs typeface="Arial"/>
              </a:rPr>
              <a:t>Embedded in scientific integrity and ethics</a:t>
            </a:r>
          </a:p>
          <a:p>
            <a:pPr marL="342900" indent="-342900">
              <a:spcBef>
                <a:spcPts val="1200"/>
              </a:spcBef>
              <a:spcAft>
                <a:spcPts val="1200"/>
              </a:spcAft>
              <a:buFont typeface="Arial"/>
              <a:buChar char="•"/>
            </a:pPr>
            <a:r>
              <a:rPr lang="en-US" sz="2100">
                <a:latin typeface="Gill Sans MT"/>
                <a:cs typeface="Arial"/>
              </a:rPr>
              <a:t>Applied best practices for collecting, analyzing, and presenting data</a:t>
            </a:r>
          </a:p>
          <a:p>
            <a:pPr marL="342900" indent="-342900">
              <a:spcBef>
                <a:spcPts val="1200"/>
              </a:spcBef>
              <a:spcAft>
                <a:spcPts val="1200"/>
              </a:spcAft>
              <a:buFont typeface="Arial"/>
              <a:buChar char="•"/>
            </a:pPr>
            <a:r>
              <a:rPr lang="en-US" sz="2100">
                <a:latin typeface="Gill Sans MT"/>
                <a:cs typeface="Arial"/>
              </a:rPr>
              <a:t>Considered and tailored to readership / audience </a:t>
            </a:r>
          </a:p>
        </p:txBody>
      </p:sp>
      <p:graphicFrame>
        <p:nvGraphicFramePr>
          <p:cNvPr id="4" name="Diagram 3">
            <a:extLst>
              <a:ext uri="{FF2B5EF4-FFF2-40B4-BE49-F238E27FC236}">
                <a16:creationId xmlns:a16="http://schemas.microsoft.com/office/drawing/2014/main" id="{B399FA3B-4D19-4B6F-E71A-DF2980D67397}"/>
              </a:ext>
            </a:extLst>
          </p:cNvPr>
          <p:cNvGraphicFramePr/>
          <p:nvPr>
            <p:extLst>
              <p:ext uri="{D42A27DB-BD31-4B8C-83A1-F6EECF244321}">
                <p14:modId xmlns:p14="http://schemas.microsoft.com/office/powerpoint/2010/main" val="2032024674"/>
              </p:ext>
            </p:extLst>
          </p:nvPr>
        </p:nvGraphicFramePr>
        <p:xfrm>
          <a:off x="6260561" y="1847089"/>
          <a:ext cx="5693252" cy="46207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C6BAE758-4341-A2E4-26D1-65BC167B56BC}"/>
              </a:ext>
            </a:extLst>
          </p:cNvPr>
          <p:cNvSpPr txBox="1"/>
          <p:nvPr/>
        </p:nvSpPr>
        <p:spPr>
          <a:xfrm>
            <a:off x="6693408" y="2087562"/>
            <a:ext cx="4845006" cy="461665"/>
          </a:xfrm>
          <a:prstGeom prst="rect">
            <a:avLst/>
          </a:prstGeom>
          <a:noFill/>
        </p:spPr>
        <p:txBody>
          <a:bodyPr wrap="square" rtlCol="0">
            <a:spAutoFit/>
          </a:bodyPr>
          <a:lstStyle/>
          <a:p>
            <a:pPr algn="ctr"/>
            <a:r>
              <a:rPr lang="en-US" sz="2400"/>
              <a:t>Key characteristics of a study design</a:t>
            </a:r>
          </a:p>
        </p:txBody>
      </p:sp>
    </p:spTree>
    <p:extLst>
      <p:ext uri="{BB962C8B-B14F-4D97-AF65-F5344CB8AC3E}">
        <p14:creationId xmlns:p14="http://schemas.microsoft.com/office/powerpoint/2010/main" val="3544771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4" grpId="0">
        <p:bldAsOne/>
      </p:bldGraphic>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03F63-9492-199D-1BA1-8A29C5CB23D3}"/>
              </a:ext>
            </a:extLst>
          </p:cNvPr>
          <p:cNvSpPr>
            <a:spLocks noGrp="1"/>
          </p:cNvSpPr>
          <p:nvPr>
            <p:ph type="title"/>
          </p:nvPr>
        </p:nvSpPr>
        <p:spPr>
          <a:xfrm>
            <a:off x="0" y="994016"/>
            <a:ext cx="12192000" cy="597049"/>
          </a:xfrm>
        </p:spPr>
        <p:txBody>
          <a:bodyPr/>
          <a:lstStyle/>
          <a:p>
            <a:r>
              <a:rPr lang="en-US" sz="2800">
                <a:latin typeface="Gill Sans MT"/>
                <a:cs typeface="Arial"/>
              </a:rPr>
              <a:t>A Well-Formulated research question or problem</a:t>
            </a:r>
            <a:endParaRPr lang="en-US" sz="2800"/>
          </a:p>
        </p:txBody>
      </p:sp>
      <p:sp>
        <p:nvSpPr>
          <p:cNvPr id="3" name="Text Placeholder 2">
            <a:extLst>
              <a:ext uri="{FF2B5EF4-FFF2-40B4-BE49-F238E27FC236}">
                <a16:creationId xmlns:a16="http://schemas.microsoft.com/office/drawing/2014/main" id="{DAE12311-EFDF-3EBE-670B-EC4A6E52D0D2}"/>
              </a:ext>
            </a:extLst>
          </p:cNvPr>
          <p:cNvSpPr>
            <a:spLocks noGrp="1"/>
          </p:cNvSpPr>
          <p:nvPr>
            <p:ph type="body" sz="quarter" idx="10"/>
          </p:nvPr>
        </p:nvSpPr>
        <p:spPr>
          <a:xfrm>
            <a:off x="609599" y="2087562"/>
            <a:ext cx="4411578" cy="3876396"/>
          </a:xfrm>
        </p:spPr>
        <p:txBody>
          <a:bodyPr lIns="91440" tIns="45720" rIns="91440" bIns="45720" anchor="t"/>
          <a:lstStyle/>
          <a:p>
            <a:pPr marL="342900" indent="-342900">
              <a:spcBef>
                <a:spcPts val="1200"/>
              </a:spcBef>
              <a:spcAft>
                <a:spcPts val="1200"/>
              </a:spcAft>
              <a:buFont typeface="Arial" panose="020B0604020202020204" pitchFamily="34" charset="0"/>
              <a:buChar char="•"/>
            </a:pPr>
            <a:r>
              <a:rPr lang="en-US" sz="2100">
                <a:cs typeface="Arial"/>
              </a:rPr>
              <a:t>Every research project has a main question it </a:t>
            </a:r>
            <a:r>
              <a:rPr lang="en-US" sz="2100">
                <a:latin typeface="+mn-lt"/>
                <a:cs typeface="Arial"/>
              </a:rPr>
              <a:t>attempts to address:</a:t>
            </a:r>
          </a:p>
          <a:p>
            <a:pPr marL="800100" lvl="1" indent="-342900">
              <a:spcBef>
                <a:spcPts val="1200"/>
              </a:spcBef>
              <a:spcAft>
                <a:spcPts val="1200"/>
              </a:spcAft>
              <a:buFont typeface="Arial" panose="020B0604020202020204" pitchFamily="34" charset="0"/>
              <a:buChar char="•"/>
            </a:pPr>
            <a:r>
              <a:rPr lang="en-US" sz="2100" i="1">
                <a:latin typeface="+mn-lt"/>
                <a:cs typeface="Arial"/>
              </a:rPr>
              <a:t>What is unknown about your subject but worth knowing? </a:t>
            </a:r>
          </a:p>
          <a:p>
            <a:pPr marL="342900" indent="-342900">
              <a:spcBef>
                <a:spcPts val="1200"/>
              </a:spcBef>
              <a:spcAft>
                <a:spcPts val="1200"/>
              </a:spcAft>
              <a:buFont typeface="Arial" panose="020B0604020202020204" pitchFamily="34" charset="0"/>
              <a:buChar char="•"/>
            </a:pPr>
            <a:r>
              <a:rPr lang="en-US" sz="2100">
                <a:latin typeface="+mn-lt"/>
                <a:cs typeface="Arial"/>
              </a:rPr>
              <a:t>All methods applied is designed to answer that question.</a:t>
            </a:r>
          </a:p>
          <a:p>
            <a:pPr marL="342900" indent="-342900">
              <a:spcBef>
                <a:spcPts val="1200"/>
              </a:spcBef>
              <a:spcAft>
                <a:spcPts val="1200"/>
              </a:spcAft>
              <a:buFont typeface="Arial" panose="020B0604020202020204" pitchFamily="34" charset="0"/>
              <a:buChar char="•"/>
            </a:pPr>
            <a:r>
              <a:rPr lang="en-US" sz="2100">
                <a:latin typeface="+mn-lt"/>
                <a:cs typeface="Arial"/>
              </a:rPr>
              <a:t>A well formulated research question is the foundation stone of any research.</a:t>
            </a:r>
          </a:p>
        </p:txBody>
      </p:sp>
      <p:graphicFrame>
        <p:nvGraphicFramePr>
          <p:cNvPr id="4" name="Diagram 3">
            <a:extLst>
              <a:ext uri="{FF2B5EF4-FFF2-40B4-BE49-F238E27FC236}">
                <a16:creationId xmlns:a16="http://schemas.microsoft.com/office/drawing/2014/main" id="{EA3907F2-93B8-4A22-E92B-BA99EC87C410}"/>
              </a:ext>
            </a:extLst>
          </p:cNvPr>
          <p:cNvGraphicFramePr/>
          <p:nvPr>
            <p:extLst>
              <p:ext uri="{D42A27DB-BD31-4B8C-83A1-F6EECF244321}">
                <p14:modId xmlns:p14="http://schemas.microsoft.com/office/powerpoint/2010/main" val="3303423166"/>
              </p:ext>
            </p:extLst>
          </p:nvPr>
        </p:nvGraphicFramePr>
        <p:xfrm>
          <a:off x="5021177" y="1795285"/>
          <a:ext cx="6903453" cy="38763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72F6868B-B1DA-4D33-DD52-7B114DAB995A}"/>
              </a:ext>
            </a:extLst>
          </p:cNvPr>
          <p:cNvSpPr txBox="1"/>
          <p:nvPr/>
        </p:nvSpPr>
        <p:spPr>
          <a:xfrm>
            <a:off x="9936597" y="5586985"/>
            <a:ext cx="2149386" cy="276999"/>
          </a:xfrm>
          <a:prstGeom prst="rect">
            <a:avLst/>
          </a:prstGeom>
          <a:noFill/>
        </p:spPr>
        <p:txBody>
          <a:bodyPr wrap="square" rtlCol="0">
            <a:spAutoFit/>
          </a:bodyPr>
          <a:lstStyle/>
          <a:p>
            <a:r>
              <a:rPr lang="en-US" sz="1200" dirty="0"/>
              <a:t>Source: ter Kuile, 2024</a:t>
            </a:r>
          </a:p>
        </p:txBody>
      </p:sp>
    </p:spTree>
    <p:extLst>
      <p:ext uri="{BB962C8B-B14F-4D97-AF65-F5344CB8AC3E}">
        <p14:creationId xmlns:p14="http://schemas.microsoft.com/office/powerpoint/2010/main" val="1082009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DFBEF-3337-4268-8A66-2141B7DAF18E}"/>
              </a:ext>
            </a:extLst>
          </p:cNvPr>
          <p:cNvSpPr>
            <a:spLocks noGrp="1"/>
          </p:cNvSpPr>
          <p:nvPr>
            <p:ph type="title"/>
          </p:nvPr>
        </p:nvSpPr>
        <p:spPr/>
        <p:txBody>
          <a:bodyPr/>
          <a:lstStyle/>
          <a:p>
            <a:r>
              <a:rPr lang="en-US">
                <a:latin typeface="Gill Sans MT"/>
                <a:cs typeface="Arial"/>
              </a:rPr>
              <a:t>What defines a good theory?</a:t>
            </a:r>
            <a:endParaRPr lang="en-US"/>
          </a:p>
        </p:txBody>
      </p:sp>
      <p:sp>
        <p:nvSpPr>
          <p:cNvPr id="3" name="Text Placeholder 2">
            <a:extLst>
              <a:ext uri="{FF2B5EF4-FFF2-40B4-BE49-F238E27FC236}">
                <a16:creationId xmlns:a16="http://schemas.microsoft.com/office/drawing/2014/main" id="{042AE1EF-FA03-4965-B85D-64572216851B}"/>
              </a:ext>
            </a:extLst>
          </p:cNvPr>
          <p:cNvSpPr>
            <a:spLocks noGrp="1"/>
          </p:cNvSpPr>
          <p:nvPr>
            <p:ph type="body" sz="quarter" idx="10"/>
          </p:nvPr>
        </p:nvSpPr>
        <p:spPr/>
        <p:txBody>
          <a:bodyPr lIns="91440" tIns="45720" rIns="91440" bIns="45720" anchor="t"/>
          <a:lstStyle/>
          <a:p>
            <a:pPr marL="342900" indent="-342900">
              <a:spcBef>
                <a:spcPts val="1200"/>
              </a:spcBef>
              <a:spcAft>
                <a:spcPts val="1200"/>
              </a:spcAft>
              <a:buFont typeface="Arial" panose="020B0604020202020204" pitchFamily="34" charset="0"/>
              <a:buChar char="•"/>
            </a:pPr>
            <a:r>
              <a:rPr lang="en-US" sz="2400">
                <a:cs typeface="Arial"/>
              </a:rPr>
              <a:t>A theory must explain the observations by putting them into a framework in a way that also has predictive value.</a:t>
            </a:r>
          </a:p>
          <a:p>
            <a:pPr marL="342900" indent="-342900">
              <a:spcBef>
                <a:spcPts val="1200"/>
              </a:spcBef>
              <a:spcAft>
                <a:spcPts val="1200"/>
              </a:spcAft>
              <a:buFont typeface="Arial" panose="020B0604020202020204" pitchFamily="34" charset="0"/>
              <a:buChar char="•"/>
            </a:pPr>
            <a:r>
              <a:rPr lang="en-US" sz="2400">
                <a:cs typeface="Arial"/>
              </a:rPr>
              <a:t>A good theory remains as simple as possible while still accommodating all experimental observations.</a:t>
            </a:r>
          </a:p>
          <a:p>
            <a:pPr marL="342900" indent="-342900">
              <a:spcBef>
                <a:spcPts val="1200"/>
              </a:spcBef>
              <a:spcAft>
                <a:spcPts val="1200"/>
              </a:spcAft>
              <a:buFont typeface="Arial" panose="020B0604020202020204" pitchFamily="34" charset="0"/>
              <a:buChar char="•"/>
            </a:pPr>
            <a:r>
              <a:rPr lang="en-US" sz="2400">
                <a:cs typeface="Arial"/>
              </a:rPr>
              <a:t>Occam's Razor: The principle that the simplest explanation, with the least elements and fewest assumptions, is preferable over more complex alternatives.</a:t>
            </a:r>
          </a:p>
        </p:txBody>
      </p:sp>
      <p:sp>
        <p:nvSpPr>
          <p:cNvPr id="4" name="TextBox 3">
            <a:extLst>
              <a:ext uri="{FF2B5EF4-FFF2-40B4-BE49-F238E27FC236}">
                <a16:creationId xmlns:a16="http://schemas.microsoft.com/office/drawing/2014/main" id="{3F8CE479-1D96-2854-B656-5AF9EC4B11BE}"/>
              </a:ext>
            </a:extLst>
          </p:cNvPr>
          <p:cNvSpPr txBox="1"/>
          <p:nvPr/>
        </p:nvSpPr>
        <p:spPr>
          <a:xfrm>
            <a:off x="9936597" y="5586985"/>
            <a:ext cx="2149386" cy="276999"/>
          </a:xfrm>
          <a:prstGeom prst="rect">
            <a:avLst/>
          </a:prstGeom>
          <a:noFill/>
        </p:spPr>
        <p:txBody>
          <a:bodyPr wrap="square" rtlCol="0">
            <a:spAutoFit/>
          </a:bodyPr>
          <a:lstStyle/>
          <a:p>
            <a:r>
              <a:rPr lang="en-US" sz="1200" dirty="0"/>
              <a:t>Source: ter Kuile, 2024</a:t>
            </a:r>
          </a:p>
        </p:txBody>
      </p:sp>
    </p:spTree>
    <p:extLst>
      <p:ext uri="{BB962C8B-B14F-4D97-AF65-F5344CB8AC3E}">
        <p14:creationId xmlns:p14="http://schemas.microsoft.com/office/powerpoint/2010/main" val="1461198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C70CE-2DE5-C7DB-CC7B-7A22A131E96F}"/>
              </a:ext>
            </a:extLst>
          </p:cNvPr>
          <p:cNvSpPr>
            <a:spLocks noGrp="1"/>
          </p:cNvSpPr>
          <p:nvPr>
            <p:ph type="title" idx="4294967295"/>
          </p:nvPr>
        </p:nvSpPr>
        <p:spPr>
          <a:xfrm>
            <a:off x="385011" y="1957137"/>
            <a:ext cx="2449513" cy="2309896"/>
          </a:xfrm>
          <a:prstGeom prst="rect">
            <a:avLst/>
          </a:prstGeom>
        </p:spPr>
        <p:txBody>
          <a:bodyPr/>
          <a:lstStyle/>
          <a:p>
            <a:pPr algn="l"/>
            <a:r>
              <a:rPr lang="en-US" sz="2800"/>
              <a:t>Outliers vs. Leverage points</a:t>
            </a:r>
          </a:p>
        </p:txBody>
      </p:sp>
      <p:pic>
        <p:nvPicPr>
          <p:cNvPr id="5" name="Picture 4" descr="A collage of graphs&#10;&#10;Description automatically generated">
            <a:extLst>
              <a:ext uri="{FF2B5EF4-FFF2-40B4-BE49-F238E27FC236}">
                <a16:creationId xmlns:a16="http://schemas.microsoft.com/office/drawing/2014/main" id="{1D528AD0-4A9C-F251-9A77-0378C1D42882}"/>
              </a:ext>
            </a:extLst>
          </p:cNvPr>
          <p:cNvPicPr>
            <a:picLocks noChangeAspect="1"/>
          </p:cNvPicPr>
          <p:nvPr/>
        </p:nvPicPr>
        <p:blipFill>
          <a:blip r:embed="rId3"/>
          <a:stretch>
            <a:fillRect/>
          </a:stretch>
        </p:blipFill>
        <p:spPr>
          <a:xfrm>
            <a:off x="3721770" y="116306"/>
            <a:ext cx="6625388" cy="6625388"/>
          </a:xfrm>
          <a:prstGeom prst="rect">
            <a:avLst/>
          </a:prstGeom>
        </p:spPr>
      </p:pic>
    </p:spTree>
    <p:extLst>
      <p:ext uri="{BB962C8B-B14F-4D97-AF65-F5344CB8AC3E}">
        <p14:creationId xmlns:p14="http://schemas.microsoft.com/office/powerpoint/2010/main" val="2054435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27AB1-4969-F8AC-4703-95ED8C31FED6}"/>
              </a:ext>
            </a:extLst>
          </p:cNvPr>
          <p:cNvSpPr>
            <a:spLocks noGrp="1"/>
          </p:cNvSpPr>
          <p:nvPr>
            <p:ph type="title"/>
          </p:nvPr>
        </p:nvSpPr>
        <p:spPr/>
        <p:txBody>
          <a:bodyPr/>
          <a:lstStyle/>
          <a:p>
            <a:r>
              <a:rPr lang="en-US">
                <a:latin typeface="Gill Sans MT"/>
                <a:cs typeface="Arial"/>
              </a:rPr>
              <a:t>Interpretation</a:t>
            </a:r>
            <a:endParaRPr lang="en-US"/>
          </a:p>
        </p:txBody>
      </p:sp>
      <p:sp>
        <p:nvSpPr>
          <p:cNvPr id="3" name="Text Placeholder 2">
            <a:extLst>
              <a:ext uri="{FF2B5EF4-FFF2-40B4-BE49-F238E27FC236}">
                <a16:creationId xmlns:a16="http://schemas.microsoft.com/office/drawing/2014/main" id="{79CD82F6-367D-A794-658E-9771FAB53F1F}"/>
              </a:ext>
            </a:extLst>
          </p:cNvPr>
          <p:cNvSpPr>
            <a:spLocks noGrp="1"/>
          </p:cNvSpPr>
          <p:nvPr>
            <p:ph type="body" sz="quarter" idx="10"/>
          </p:nvPr>
        </p:nvSpPr>
        <p:spPr>
          <a:xfrm>
            <a:off x="817034" y="2087562"/>
            <a:ext cx="10801351" cy="3984053"/>
          </a:xfrm>
        </p:spPr>
        <p:txBody>
          <a:bodyPr lIns="91440" tIns="45720" rIns="91440" bIns="45720" anchor="t"/>
          <a:lstStyle/>
          <a:p>
            <a:pPr marL="342900" indent="-342900">
              <a:spcBef>
                <a:spcPts val="1200"/>
              </a:spcBef>
              <a:spcAft>
                <a:spcPts val="1200"/>
              </a:spcAft>
              <a:buFont typeface="Arial" panose="020B0604020202020204" pitchFamily="34" charset="0"/>
              <a:buChar char="•"/>
            </a:pPr>
            <a:r>
              <a:rPr lang="en-US" sz="2400" dirty="0">
                <a:latin typeface="+mn-lt"/>
                <a:cs typeface="Arial"/>
              </a:rPr>
              <a:t>(Ideally) scientific arguments are about interpretation of data and measurements. Both sides agree on what is known and not known but argue about how to interpret and understand the outcome of the research.</a:t>
            </a:r>
            <a:endParaRPr lang="en-US" sz="2400" dirty="0">
              <a:latin typeface="+mn-lt"/>
            </a:endParaRPr>
          </a:p>
          <a:p>
            <a:pPr marL="342900" indent="-342900">
              <a:spcBef>
                <a:spcPts val="1200"/>
              </a:spcBef>
              <a:spcAft>
                <a:spcPts val="1200"/>
              </a:spcAft>
              <a:buFont typeface="Arial" panose="020B0604020202020204" pitchFamily="34" charset="0"/>
              <a:buChar char="•"/>
            </a:pPr>
            <a:r>
              <a:rPr lang="en-US" sz="2400" dirty="0">
                <a:latin typeface="+mn-lt"/>
                <a:cs typeface="Arial"/>
              </a:rPr>
              <a:t>In science valuable insights are sometimes obtained by combining two mutually exclusive concepts.</a:t>
            </a:r>
            <a:endParaRPr lang="en-US" sz="2400" dirty="0">
              <a:latin typeface="+mn-lt"/>
            </a:endParaRPr>
          </a:p>
          <a:p>
            <a:pPr marL="342900" indent="-342900">
              <a:spcBef>
                <a:spcPts val="1200"/>
              </a:spcBef>
              <a:spcAft>
                <a:spcPts val="1200"/>
              </a:spcAft>
              <a:buFont typeface="Arial" panose="020B0604020202020204" pitchFamily="34" charset="0"/>
              <a:buChar char="•"/>
            </a:pPr>
            <a:r>
              <a:rPr lang="en-US" sz="2400" b="0" i="0" u="none" strike="noStrike" dirty="0">
                <a:solidFill>
                  <a:srgbClr val="212121"/>
                </a:solidFill>
                <a:effectLst/>
                <a:latin typeface="+mn-lt"/>
              </a:rPr>
              <a:t>“A scientific hypothesis cannot be proven but can be rejected if not confirmed by the data. A hypothesis is accepted until rejected.”</a:t>
            </a:r>
          </a:p>
          <a:p>
            <a:pPr marL="342900" indent="-342900">
              <a:spcBef>
                <a:spcPts val="1200"/>
              </a:spcBef>
              <a:spcAft>
                <a:spcPts val="1200"/>
              </a:spcAft>
              <a:buFont typeface="Arial" panose="020B0604020202020204" pitchFamily="34" charset="0"/>
              <a:buChar char="•"/>
            </a:pPr>
            <a:r>
              <a:rPr lang="en-US" sz="2400" dirty="0">
                <a:latin typeface="+mn-lt"/>
                <a:cs typeface="Arial"/>
              </a:rPr>
              <a:t>A good dispute is healthy for science!</a:t>
            </a:r>
          </a:p>
        </p:txBody>
      </p:sp>
      <p:sp>
        <p:nvSpPr>
          <p:cNvPr id="4" name="TextBox 3">
            <a:extLst>
              <a:ext uri="{FF2B5EF4-FFF2-40B4-BE49-F238E27FC236}">
                <a16:creationId xmlns:a16="http://schemas.microsoft.com/office/drawing/2014/main" id="{200AC733-C5C4-2609-193C-6836AA955798}"/>
              </a:ext>
            </a:extLst>
          </p:cNvPr>
          <p:cNvSpPr txBox="1"/>
          <p:nvPr/>
        </p:nvSpPr>
        <p:spPr>
          <a:xfrm>
            <a:off x="9936597" y="5586985"/>
            <a:ext cx="2149386" cy="276999"/>
          </a:xfrm>
          <a:prstGeom prst="rect">
            <a:avLst/>
          </a:prstGeom>
          <a:noFill/>
        </p:spPr>
        <p:txBody>
          <a:bodyPr wrap="square" rtlCol="0">
            <a:spAutoFit/>
          </a:bodyPr>
          <a:lstStyle/>
          <a:p>
            <a:r>
              <a:rPr lang="en-US" sz="1200" dirty="0"/>
              <a:t>Source: ter Kuile, 2024</a:t>
            </a:r>
          </a:p>
        </p:txBody>
      </p:sp>
    </p:spTree>
    <p:extLst>
      <p:ext uri="{BB962C8B-B14F-4D97-AF65-F5344CB8AC3E}">
        <p14:creationId xmlns:p14="http://schemas.microsoft.com/office/powerpoint/2010/main" val="4281472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9069A-17A2-4D9C-350D-EC9EDC05B365}"/>
              </a:ext>
            </a:extLst>
          </p:cNvPr>
          <p:cNvSpPr>
            <a:spLocks noGrp="1"/>
          </p:cNvSpPr>
          <p:nvPr>
            <p:ph type="title"/>
          </p:nvPr>
        </p:nvSpPr>
        <p:spPr/>
        <p:txBody>
          <a:bodyPr/>
          <a:lstStyle/>
          <a:p>
            <a:r>
              <a:rPr lang="en-US"/>
              <a:t>Scientific integrity</a:t>
            </a:r>
          </a:p>
        </p:txBody>
      </p:sp>
      <p:graphicFrame>
        <p:nvGraphicFramePr>
          <p:cNvPr id="4" name="Diagram 3">
            <a:extLst>
              <a:ext uri="{FF2B5EF4-FFF2-40B4-BE49-F238E27FC236}">
                <a16:creationId xmlns:a16="http://schemas.microsoft.com/office/drawing/2014/main" id="{ABB5A7A6-EE35-1EF6-C921-6B6E14A90BEF}"/>
              </a:ext>
            </a:extLst>
          </p:cNvPr>
          <p:cNvGraphicFramePr/>
          <p:nvPr>
            <p:extLst>
              <p:ext uri="{D42A27DB-BD31-4B8C-83A1-F6EECF244321}">
                <p14:modId xmlns:p14="http://schemas.microsoft.com/office/powerpoint/2010/main" val="1650153489"/>
              </p:ext>
            </p:extLst>
          </p:nvPr>
        </p:nvGraphicFramePr>
        <p:xfrm>
          <a:off x="2412151" y="2073441"/>
          <a:ext cx="7283115" cy="35378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Cloud 4">
            <a:extLst>
              <a:ext uri="{FF2B5EF4-FFF2-40B4-BE49-F238E27FC236}">
                <a16:creationId xmlns:a16="http://schemas.microsoft.com/office/drawing/2014/main" id="{6324FB80-9715-3470-66B1-4CF14D3BADDE}"/>
              </a:ext>
            </a:extLst>
          </p:cNvPr>
          <p:cNvSpPr/>
          <p:nvPr/>
        </p:nvSpPr>
        <p:spPr>
          <a:xfrm>
            <a:off x="2983832" y="1776663"/>
            <a:ext cx="5534527" cy="4131437"/>
          </a:xfrm>
          <a:prstGeom prst="cloud">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2800" b="1"/>
              <a:t>SCIENCE IS BUILT ON HONESTY AND RELIABILITY</a:t>
            </a:r>
          </a:p>
        </p:txBody>
      </p:sp>
      <p:sp>
        <p:nvSpPr>
          <p:cNvPr id="3" name="TextBox 2">
            <a:extLst>
              <a:ext uri="{FF2B5EF4-FFF2-40B4-BE49-F238E27FC236}">
                <a16:creationId xmlns:a16="http://schemas.microsoft.com/office/drawing/2014/main" id="{433C0B3B-69F6-BF93-84EB-081248385724}"/>
              </a:ext>
            </a:extLst>
          </p:cNvPr>
          <p:cNvSpPr txBox="1"/>
          <p:nvPr/>
        </p:nvSpPr>
        <p:spPr>
          <a:xfrm>
            <a:off x="9936597" y="5586985"/>
            <a:ext cx="2149386" cy="276999"/>
          </a:xfrm>
          <a:prstGeom prst="rect">
            <a:avLst/>
          </a:prstGeom>
          <a:noFill/>
        </p:spPr>
        <p:txBody>
          <a:bodyPr wrap="square" rtlCol="0">
            <a:spAutoFit/>
          </a:bodyPr>
          <a:lstStyle/>
          <a:p>
            <a:r>
              <a:rPr lang="en-US" sz="1200" dirty="0"/>
              <a:t>Source: ter Kuile, 2024</a:t>
            </a:r>
          </a:p>
        </p:txBody>
      </p:sp>
    </p:spTree>
    <p:extLst>
      <p:ext uri="{BB962C8B-B14F-4D97-AF65-F5344CB8AC3E}">
        <p14:creationId xmlns:p14="http://schemas.microsoft.com/office/powerpoint/2010/main" val="815234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animBg="1"/>
      <p:bldP spid="5" grpId="1" animBg="1"/>
    </p:bldLst>
  </p:timing>
</p:sld>
</file>

<file path=ppt/theme/theme1.xml><?xml version="1.0" encoding="utf-8"?>
<a:theme xmlns:a="http://schemas.openxmlformats.org/drawingml/2006/main" name="Title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ontent Slides">
  <a:themeElements>
    <a:clrScheme name="FTF_Color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799B5"/>
      </a:accent5>
      <a:accent6>
        <a:srgbClr val="D37D28"/>
      </a:accent6>
      <a:hlink>
        <a:srgbClr val="0000FF"/>
      </a:hlink>
      <a:folHlink>
        <a:srgbClr val="800080"/>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Feed the Future-only branded blank">
  <a:themeElements>
    <a:clrScheme name="FTF_Color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799B5"/>
      </a:accent5>
      <a:accent6>
        <a:srgbClr val="D37D28"/>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1_Feed the Future-only branded blank">
  <a:themeElements>
    <a:clrScheme name="FTF_Color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799B5"/>
      </a:accent5>
      <a:accent6>
        <a:srgbClr val="D37D28"/>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Closing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361b3b28-d0d1-4ef7-b1c3-ec44b5456104">
      <Terms xmlns="http://schemas.microsoft.com/office/infopath/2007/PartnerControls"/>
    </lcf76f155ced4ddcb4097134ff3c332f>
    <TaxCatchAll xmlns="6cf162d2-e41b-4ca0-99ce-78a84012f95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82A81EE5CB09F40A7B9F58E9EF27807" ma:contentTypeVersion="13" ma:contentTypeDescription="Create a new document." ma:contentTypeScope="" ma:versionID="0fcda66826a92cb69eb3d8dd19e90695">
  <xsd:schema xmlns:xsd="http://www.w3.org/2001/XMLSchema" xmlns:xs="http://www.w3.org/2001/XMLSchema" xmlns:p="http://schemas.microsoft.com/office/2006/metadata/properties" xmlns:ns2="361b3b28-d0d1-4ef7-b1c3-ec44b5456104" xmlns:ns3="6cf162d2-e41b-4ca0-99ce-78a84012f953" targetNamespace="http://schemas.microsoft.com/office/2006/metadata/properties" ma:root="true" ma:fieldsID="0f606a275267ab2aa1aac68b87e49fa3" ns2:_="" ns3:_="">
    <xsd:import namespace="361b3b28-d0d1-4ef7-b1c3-ec44b5456104"/>
    <xsd:import namespace="6cf162d2-e41b-4ca0-99ce-78a84012f95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element ref="ns2:MediaServiceLocatio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1b3b28-d0d1-4ef7-b1c3-ec44b545610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fa0c477a-f09e-4137-8c49-77869fdcca91" ma:termSetId="09814cd3-568e-fe90-9814-8d621ff8fb84" ma:anchorId="fba54fb3-c3e1-fe81-a776-ca4b69148c4d" ma:open="true" ma:isKeyword="false">
      <xsd:complexType>
        <xsd:sequence>
          <xsd:element ref="pc:Terms" minOccurs="0" maxOccurs="1"/>
        </xsd:sequence>
      </xsd:complex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Location" ma:index="19" nillable="true" ma:displayName="Location" ma:indexed="true" ma:internalName="MediaServiceLocatio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cf162d2-e41b-4ca0-99ce-78a84012f953"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39528e41-d9c5-4644-8f80-8367a6bf189d}" ma:internalName="TaxCatchAll" ma:showField="CatchAllData" ma:web="6cf162d2-e41b-4ca0-99ce-78a84012f95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FBEC582-9393-41AE-8057-68B6D767470C}">
  <ds:schemaRefs>
    <ds:schemaRef ds:uri="361b3b28-d0d1-4ef7-b1c3-ec44b5456104"/>
    <ds:schemaRef ds:uri="3924e43b-ab35-4ca7-9297-ce8abea5a429"/>
    <ds:schemaRef ds:uri="6cf162d2-e41b-4ca0-99ce-78a84012f953"/>
    <ds:schemaRef ds:uri="75826b5d-971e-4109-a7c4-5eab32823b3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12202F69-DA3E-4ABE-B09D-01B07DD8AAB2}">
  <ds:schemaRefs>
    <ds:schemaRef ds:uri="361b3b28-d0d1-4ef7-b1c3-ec44b5456104"/>
    <ds:schemaRef ds:uri="6cf162d2-e41b-4ca0-99ce-78a84012f95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9A92F9C-931E-4EF5-83B1-D237019A069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TotalTime>
  <Words>1755</Words>
  <Application>Microsoft Macintosh PowerPoint</Application>
  <PresentationFormat>Widescreen</PresentationFormat>
  <Paragraphs>142</Paragraphs>
  <Slides>20</Slides>
  <Notes>15</Notes>
  <HiddenSlides>0</HiddenSlides>
  <MMClips>0</MMClips>
  <ScaleCrop>false</ScaleCrop>
  <HeadingPairs>
    <vt:vector size="6" baseType="variant">
      <vt:variant>
        <vt:lpstr>Fonts Used</vt:lpstr>
      </vt:variant>
      <vt:variant>
        <vt:i4>7</vt:i4>
      </vt:variant>
      <vt:variant>
        <vt:lpstr>Theme</vt:lpstr>
      </vt:variant>
      <vt:variant>
        <vt:i4>5</vt:i4>
      </vt:variant>
      <vt:variant>
        <vt:lpstr>Slide Titles</vt:lpstr>
      </vt:variant>
      <vt:variant>
        <vt:i4>20</vt:i4>
      </vt:variant>
    </vt:vector>
  </HeadingPairs>
  <TitlesOfParts>
    <vt:vector size="32" baseType="lpstr">
      <vt:lpstr>Arial</vt:lpstr>
      <vt:lpstr>Calibri</vt:lpstr>
      <vt:lpstr>Cambria</vt:lpstr>
      <vt:lpstr>Courier New</vt:lpstr>
      <vt:lpstr>Elsevier Sans</vt:lpstr>
      <vt:lpstr>Gill Sans MT</vt:lpstr>
      <vt:lpstr>Google Sans</vt:lpstr>
      <vt:lpstr>Title Slide</vt:lpstr>
      <vt:lpstr>Content Slides</vt:lpstr>
      <vt:lpstr>Feed the Future-only branded blank</vt:lpstr>
      <vt:lpstr>1_Feed the Future-only branded blank</vt:lpstr>
      <vt:lpstr>Closing Slides</vt:lpstr>
      <vt:lpstr>PowerPoint Presentation</vt:lpstr>
      <vt:lpstr>PowerPoint Presentation</vt:lpstr>
      <vt:lpstr>What makes a good study design</vt:lpstr>
      <vt:lpstr>What makes a good study design (2)</vt:lpstr>
      <vt:lpstr>A Well-Formulated research question or problem</vt:lpstr>
      <vt:lpstr>What defines a good theory?</vt:lpstr>
      <vt:lpstr>Outliers vs. Leverage points</vt:lpstr>
      <vt:lpstr>Interpretation</vt:lpstr>
      <vt:lpstr>Scientific integrity</vt:lpstr>
      <vt:lpstr>Let’s stop on “Do not falsify”</vt:lpstr>
      <vt:lpstr>Truth and truthful</vt:lpstr>
      <vt:lpstr>Ethical considerations</vt:lpstr>
      <vt:lpstr>Collecting, analyzing &amp; presenting data</vt:lpstr>
      <vt:lpstr>Who are The readers?</vt:lpstr>
      <vt:lpstr>Discussion (15 min)</vt:lpstr>
      <vt:lpstr>Discussion (15 min)</vt:lpstr>
      <vt:lpstr>Additional resources</vt:lpstr>
      <vt:lpstr>Questions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Bohn,Andrea B</dc:creator>
  <cp:lastModifiedBy>Ludgate,Nargiza</cp:lastModifiedBy>
  <cp:revision>3</cp:revision>
  <dcterms:created xsi:type="dcterms:W3CDTF">2020-08-12T18:37:35Z</dcterms:created>
  <dcterms:modified xsi:type="dcterms:W3CDTF">2024-11-13T19:59:02Z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0x010100482A81EE5CB09F40A7B9F58E9EF27807</vt:lpwstr>
  </property>
  <property fmtid="{D5CDD505-2E9C-101B-9397-08002B2CF9AE}" pid="3" name="MediaServiceImageTags">
    <vt:lpwstr/>
  </property>
</Properties>
</file>