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  <p:sldMasterId id="2147483686" r:id="rId5"/>
    <p:sldMasterId id="2147483706" r:id="rId6"/>
    <p:sldMasterId id="2147483710" r:id="rId7"/>
    <p:sldMasterId id="2147483701" r:id="rId8"/>
  </p:sldMasterIdLst>
  <p:notesMasterIdLst>
    <p:notesMasterId r:id="rId18"/>
  </p:notesMasterIdLst>
  <p:handoutMasterIdLst>
    <p:handoutMasterId r:id="rId19"/>
  </p:handoutMasterIdLst>
  <p:sldIdLst>
    <p:sldId id="534" r:id="rId9"/>
    <p:sldId id="694" r:id="rId10"/>
    <p:sldId id="690" r:id="rId11"/>
    <p:sldId id="695" r:id="rId12"/>
    <p:sldId id="692" r:id="rId13"/>
    <p:sldId id="693" r:id="rId14"/>
    <p:sldId id="696" r:id="rId15"/>
    <p:sldId id="681" r:id="rId16"/>
    <p:sldId id="28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hn, Andrea B" initials="BAB" lastIdx="2" clrIdx="0">
    <p:extLst>
      <p:ext uri="{19B8F6BF-5375-455C-9EA6-DF929625EA0E}">
        <p15:presenceInfo xmlns:p15="http://schemas.microsoft.com/office/powerpoint/2012/main" userId="Bohn, Andrea B" providerId="None"/>
      </p:ext>
    </p:extLst>
  </p:cmAuthor>
  <p:cmAuthor id="2" name="Bohn,Andrea B" initials="BB" lastIdx="10" clrIdx="1">
    <p:extLst>
      <p:ext uri="{19B8F6BF-5375-455C-9EA6-DF929625EA0E}">
        <p15:presenceInfo xmlns:p15="http://schemas.microsoft.com/office/powerpoint/2012/main" userId="S::abohn@ufl.edu::58db57ce-5f1e-4d64-b1fa-7bf285c7878e" providerId="AD"/>
      </p:ext>
    </p:extLst>
  </p:cmAuthor>
  <p:cmAuthor id="3" name="Adesogan,Adegbola Tolulope" initials="AT" lastIdx="3" clrIdx="2">
    <p:extLst>
      <p:ext uri="{19B8F6BF-5375-455C-9EA6-DF929625EA0E}">
        <p15:presenceInfo xmlns:p15="http://schemas.microsoft.com/office/powerpoint/2012/main" userId="S::adesogan@ufl.edu::30155982-3e4f-4872-a50f-18c4bcde243b" providerId="AD"/>
      </p:ext>
    </p:extLst>
  </p:cmAuthor>
  <p:cmAuthor id="4" name="Hendrickx,Saskia" initials="He" lastIdx="3" clrIdx="3">
    <p:extLst>
      <p:ext uri="{19B8F6BF-5375-455C-9EA6-DF929625EA0E}">
        <p15:presenceInfo xmlns:p15="http://schemas.microsoft.com/office/powerpoint/2012/main" userId="S::scjhendrickx@ufl.edu::2928d953-128c-4a0f-b0b0-7a9540af4d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C9A"/>
    <a:srgbClr val="4799B5"/>
    <a:srgbClr val="2C558B"/>
    <a:srgbClr val="D37D28"/>
    <a:srgbClr val="558BFF"/>
    <a:srgbClr val="94A545"/>
    <a:srgbClr val="000000"/>
    <a:srgbClr val="3C7E94"/>
    <a:srgbClr val="BA6324"/>
    <a:srgbClr val="788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CBCEA-059A-9947-B62D-60E36533B0C9}" v="72" dt="2024-11-08T00:34:53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396" autoAdjust="0"/>
  </p:normalViewPr>
  <p:slideViewPr>
    <p:cSldViewPr snapToGrid="0">
      <p:cViewPr varScale="1">
        <p:scale>
          <a:sx n="99" d="100"/>
          <a:sy n="99" d="100"/>
        </p:scale>
        <p:origin x="10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gate,Nargiza" userId="000fff5d-da05-4fb9-b2a4-d90a3fcede59" providerId="ADAL" clId="{C5DCBCEA-059A-9947-B62D-60E36533B0C9}"/>
    <pc:docChg chg="undo custSel addSld modSld">
      <pc:chgData name="Ludgate,Nargiza" userId="000fff5d-da05-4fb9-b2a4-d90a3fcede59" providerId="ADAL" clId="{C5DCBCEA-059A-9947-B62D-60E36533B0C9}" dt="2024-11-08T00:39:28.278" v="383" actId="20577"/>
      <pc:docMkLst>
        <pc:docMk/>
      </pc:docMkLst>
      <pc:sldChg chg="modNotesTx">
        <pc:chgData name="Ludgate,Nargiza" userId="000fff5d-da05-4fb9-b2a4-d90a3fcede59" providerId="ADAL" clId="{C5DCBCEA-059A-9947-B62D-60E36533B0C9}" dt="2024-11-08T00:28:48.976" v="244" actId="20577"/>
        <pc:sldMkLst>
          <pc:docMk/>
          <pc:sldMk cId="3769536645" sldId="534"/>
        </pc:sldMkLst>
      </pc:sldChg>
      <pc:sldChg chg="addSp delSp modSp mod delAnim modAnim modNotesTx">
        <pc:chgData name="Ludgate,Nargiza" userId="000fff5d-da05-4fb9-b2a4-d90a3fcede59" providerId="ADAL" clId="{C5DCBCEA-059A-9947-B62D-60E36533B0C9}" dt="2024-11-08T00:28:40.220" v="238" actId="20577"/>
        <pc:sldMkLst>
          <pc:docMk/>
          <pc:sldMk cId="2766057586" sldId="690"/>
        </pc:sldMkLst>
        <pc:spChg chg="mod">
          <ac:chgData name="Ludgate,Nargiza" userId="000fff5d-da05-4fb9-b2a4-d90a3fcede59" providerId="ADAL" clId="{C5DCBCEA-059A-9947-B62D-60E36533B0C9}" dt="2024-11-08T00:25:38.151" v="174" actId="20577"/>
          <ac:spMkLst>
            <pc:docMk/>
            <pc:sldMk cId="2766057586" sldId="690"/>
            <ac:spMk id="2" creationId="{57F72B6B-C97E-C9D7-C3AF-B77A0E702FC8}"/>
          </ac:spMkLst>
        </pc:spChg>
        <pc:spChg chg="del mod">
          <ac:chgData name="Ludgate,Nargiza" userId="000fff5d-da05-4fb9-b2a4-d90a3fcede59" providerId="ADAL" clId="{C5DCBCEA-059A-9947-B62D-60E36533B0C9}" dt="2024-11-08T00:25:01.989" v="145" actId="478"/>
          <ac:spMkLst>
            <pc:docMk/>
            <pc:sldMk cId="2766057586" sldId="690"/>
            <ac:spMk id="3" creationId="{20528C96-1272-B426-EF31-72BA4CDFA351}"/>
          </ac:spMkLst>
        </pc:spChg>
        <pc:spChg chg="del mod">
          <ac:chgData name="Ludgate,Nargiza" userId="000fff5d-da05-4fb9-b2a4-d90a3fcede59" providerId="ADAL" clId="{C5DCBCEA-059A-9947-B62D-60E36533B0C9}" dt="2024-11-08T00:25:24.791" v="147" actId="478"/>
          <ac:spMkLst>
            <pc:docMk/>
            <pc:sldMk cId="2766057586" sldId="690"/>
            <ac:spMk id="4" creationId="{2D9AB76A-A990-1025-1187-25B292FDD476}"/>
          </ac:spMkLst>
        </pc:spChg>
        <pc:spChg chg="add del mod">
          <ac:chgData name="Ludgate,Nargiza" userId="000fff5d-da05-4fb9-b2a4-d90a3fcede59" providerId="ADAL" clId="{C5DCBCEA-059A-9947-B62D-60E36533B0C9}" dt="2024-11-08T00:27:11.216" v="223" actId="478"/>
          <ac:spMkLst>
            <pc:docMk/>
            <pc:sldMk cId="2766057586" sldId="690"/>
            <ac:spMk id="8" creationId="{025EC827-47ED-B0D4-5FAD-EC1178C656BD}"/>
          </ac:spMkLst>
        </pc:spChg>
        <pc:graphicFrameChg chg="add mod modGraphic">
          <ac:chgData name="Ludgate,Nargiza" userId="000fff5d-da05-4fb9-b2a4-d90a3fcede59" providerId="ADAL" clId="{C5DCBCEA-059A-9947-B62D-60E36533B0C9}" dt="2024-11-08T00:28:29.456" v="236" actId="12100"/>
          <ac:graphicFrameMkLst>
            <pc:docMk/>
            <pc:sldMk cId="2766057586" sldId="690"/>
            <ac:graphicFrameMk id="9" creationId="{9210B035-39A4-218B-6BCA-46777D5B5948}"/>
          </ac:graphicFrameMkLst>
        </pc:graphicFrameChg>
        <pc:picChg chg="add del mod">
          <ac:chgData name="Ludgate,Nargiza" userId="000fff5d-da05-4fb9-b2a4-d90a3fcede59" providerId="ADAL" clId="{C5DCBCEA-059A-9947-B62D-60E36533B0C9}" dt="2024-11-08T00:19:42.051" v="59" actId="21"/>
          <ac:picMkLst>
            <pc:docMk/>
            <pc:sldMk cId="2766057586" sldId="690"/>
            <ac:picMk id="6" creationId="{39A7AE35-793B-BC76-2F50-3372C7710495}"/>
          </ac:picMkLst>
        </pc:picChg>
      </pc:sldChg>
      <pc:sldChg chg="modSp mod">
        <pc:chgData name="Ludgate,Nargiza" userId="000fff5d-da05-4fb9-b2a4-d90a3fcede59" providerId="ADAL" clId="{C5DCBCEA-059A-9947-B62D-60E36533B0C9}" dt="2024-11-08T00:39:05.379" v="365" actId="1076"/>
        <pc:sldMkLst>
          <pc:docMk/>
          <pc:sldMk cId="1679814691" sldId="692"/>
        </pc:sldMkLst>
        <pc:spChg chg="mod">
          <ac:chgData name="Ludgate,Nargiza" userId="000fff5d-da05-4fb9-b2a4-d90a3fcede59" providerId="ADAL" clId="{C5DCBCEA-059A-9947-B62D-60E36533B0C9}" dt="2024-11-08T00:38:39.108" v="361" actId="14100"/>
          <ac:spMkLst>
            <pc:docMk/>
            <pc:sldMk cId="1679814691" sldId="692"/>
            <ac:spMk id="3" creationId="{9403045B-4F56-9493-864F-5FC81E1F94D4}"/>
          </ac:spMkLst>
        </pc:spChg>
        <pc:spChg chg="mod">
          <ac:chgData name="Ludgate,Nargiza" userId="000fff5d-da05-4fb9-b2a4-d90a3fcede59" providerId="ADAL" clId="{C5DCBCEA-059A-9947-B62D-60E36533B0C9}" dt="2024-11-08T00:39:05.379" v="365" actId="1076"/>
          <ac:spMkLst>
            <pc:docMk/>
            <pc:sldMk cId="1679814691" sldId="692"/>
            <ac:spMk id="5" creationId="{83DF5CD8-E35F-661C-F634-834AB6E1A5F2}"/>
          </ac:spMkLst>
        </pc:spChg>
      </pc:sldChg>
      <pc:sldChg chg="modSp mod">
        <pc:chgData name="Ludgate,Nargiza" userId="000fff5d-da05-4fb9-b2a4-d90a3fcede59" providerId="ADAL" clId="{C5DCBCEA-059A-9947-B62D-60E36533B0C9}" dt="2024-11-08T00:37:25.471" v="325" actId="255"/>
        <pc:sldMkLst>
          <pc:docMk/>
          <pc:sldMk cId="3262494545" sldId="693"/>
        </pc:sldMkLst>
        <pc:spChg chg="mod">
          <ac:chgData name="Ludgate,Nargiza" userId="000fff5d-da05-4fb9-b2a4-d90a3fcede59" providerId="ADAL" clId="{C5DCBCEA-059A-9947-B62D-60E36533B0C9}" dt="2024-11-08T00:37:25.471" v="325" actId="255"/>
          <ac:spMkLst>
            <pc:docMk/>
            <pc:sldMk cId="3262494545" sldId="693"/>
            <ac:spMk id="3" creationId="{3944BF54-3271-567F-72ED-DE8A427C98CC}"/>
          </ac:spMkLst>
        </pc:spChg>
      </pc:sldChg>
      <pc:sldChg chg="addSp delSp modSp new mod modClrScheme chgLayout">
        <pc:chgData name="Ludgate,Nargiza" userId="000fff5d-da05-4fb9-b2a4-d90a3fcede59" providerId="ADAL" clId="{C5DCBCEA-059A-9947-B62D-60E36533B0C9}" dt="2024-11-08T00:20:33.571" v="66" actId="1440"/>
        <pc:sldMkLst>
          <pc:docMk/>
          <pc:sldMk cId="1374629454" sldId="694"/>
        </pc:sldMkLst>
        <pc:spChg chg="del">
          <ac:chgData name="Ludgate,Nargiza" userId="000fff5d-da05-4fb9-b2a4-d90a3fcede59" providerId="ADAL" clId="{C5DCBCEA-059A-9947-B62D-60E36533B0C9}" dt="2024-11-08T00:19:46.778" v="60" actId="700"/>
          <ac:spMkLst>
            <pc:docMk/>
            <pc:sldMk cId="1374629454" sldId="694"/>
            <ac:spMk id="2" creationId="{671B3952-31D1-1FD6-607F-672EF88092B5}"/>
          </ac:spMkLst>
        </pc:spChg>
        <pc:spChg chg="del">
          <ac:chgData name="Ludgate,Nargiza" userId="000fff5d-da05-4fb9-b2a4-d90a3fcede59" providerId="ADAL" clId="{C5DCBCEA-059A-9947-B62D-60E36533B0C9}" dt="2024-11-08T00:19:46.778" v="60" actId="700"/>
          <ac:spMkLst>
            <pc:docMk/>
            <pc:sldMk cId="1374629454" sldId="694"/>
            <ac:spMk id="3" creationId="{A2D397EF-6003-1C54-09FB-6A14A23565FD}"/>
          </ac:spMkLst>
        </pc:spChg>
        <pc:spChg chg="del">
          <ac:chgData name="Ludgate,Nargiza" userId="000fff5d-da05-4fb9-b2a4-d90a3fcede59" providerId="ADAL" clId="{C5DCBCEA-059A-9947-B62D-60E36533B0C9}" dt="2024-11-08T00:19:46.778" v="60" actId="700"/>
          <ac:spMkLst>
            <pc:docMk/>
            <pc:sldMk cId="1374629454" sldId="694"/>
            <ac:spMk id="4" creationId="{655739A0-9B97-BA53-E766-F2B8249329B2}"/>
          </ac:spMkLst>
        </pc:spChg>
        <pc:picChg chg="add mod">
          <ac:chgData name="Ludgate,Nargiza" userId="000fff5d-da05-4fb9-b2a4-d90a3fcede59" providerId="ADAL" clId="{C5DCBCEA-059A-9947-B62D-60E36533B0C9}" dt="2024-11-08T00:20:33.571" v="66" actId="1440"/>
          <ac:picMkLst>
            <pc:docMk/>
            <pc:sldMk cId="1374629454" sldId="694"/>
            <ac:picMk id="5" creationId="{3B3A93D9-125E-56DD-FD7E-D216C33F2F6A}"/>
          </ac:picMkLst>
        </pc:picChg>
      </pc:sldChg>
      <pc:sldChg chg="modSp new mod">
        <pc:chgData name="Ludgate,Nargiza" userId="000fff5d-da05-4fb9-b2a4-d90a3fcede59" providerId="ADAL" clId="{C5DCBCEA-059A-9947-B62D-60E36533B0C9}" dt="2024-11-08T00:24:55.251" v="144" actId="20577"/>
        <pc:sldMkLst>
          <pc:docMk/>
          <pc:sldMk cId="2556724946" sldId="695"/>
        </pc:sldMkLst>
        <pc:spChg chg="mod">
          <ac:chgData name="Ludgate,Nargiza" userId="000fff5d-da05-4fb9-b2a4-d90a3fcede59" providerId="ADAL" clId="{C5DCBCEA-059A-9947-B62D-60E36533B0C9}" dt="2024-11-08T00:24:14.053" v="79"/>
          <ac:spMkLst>
            <pc:docMk/>
            <pc:sldMk cId="2556724946" sldId="695"/>
            <ac:spMk id="2" creationId="{7C76B654-DF1B-70AE-422C-F18ACC254311}"/>
          </ac:spMkLst>
        </pc:spChg>
        <pc:spChg chg="mod">
          <ac:chgData name="Ludgate,Nargiza" userId="000fff5d-da05-4fb9-b2a4-d90a3fcede59" providerId="ADAL" clId="{C5DCBCEA-059A-9947-B62D-60E36533B0C9}" dt="2024-11-08T00:24:55.251" v="144" actId="20577"/>
          <ac:spMkLst>
            <pc:docMk/>
            <pc:sldMk cId="2556724946" sldId="695"/>
            <ac:spMk id="3" creationId="{51837E7D-6CDF-ADF0-6D55-81EC0075DFDE}"/>
          </ac:spMkLst>
        </pc:spChg>
      </pc:sldChg>
      <pc:sldChg chg="modSp new mod">
        <pc:chgData name="Ludgate,Nargiza" userId="000fff5d-da05-4fb9-b2a4-d90a3fcede59" providerId="ADAL" clId="{C5DCBCEA-059A-9947-B62D-60E36533B0C9}" dt="2024-11-08T00:39:28.278" v="383" actId="20577"/>
        <pc:sldMkLst>
          <pc:docMk/>
          <pc:sldMk cId="2478074883" sldId="696"/>
        </pc:sldMkLst>
        <pc:spChg chg="mod">
          <ac:chgData name="Ludgate,Nargiza" userId="000fff5d-da05-4fb9-b2a4-d90a3fcede59" providerId="ADAL" clId="{C5DCBCEA-059A-9947-B62D-60E36533B0C9}" dt="2024-11-08T00:39:22.544" v="375" actId="20577"/>
          <ac:spMkLst>
            <pc:docMk/>
            <pc:sldMk cId="2478074883" sldId="696"/>
            <ac:spMk id="2" creationId="{9BEC1576-2325-2EC0-9D03-F5567024A74D}"/>
          </ac:spMkLst>
        </pc:spChg>
        <pc:spChg chg="mod">
          <ac:chgData name="Ludgate,Nargiza" userId="000fff5d-da05-4fb9-b2a4-d90a3fcede59" providerId="ADAL" clId="{C5DCBCEA-059A-9947-B62D-60E36533B0C9}" dt="2024-11-08T00:39:28.278" v="383" actId="20577"/>
          <ac:spMkLst>
            <pc:docMk/>
            <pc:sldMk cId="2478074883" sldId="696"/>
            <ac:spMk id="3" creationId="{D817D2FD-5FDD-8E4E-77A5-E7C00D7B0FFF}"/>
          </ac:spMkLst>
        </pc:spChg>
      </pc:sldChg>
    </pc:docChg>
  </pc:docChgLst>
  <pc:docChgLst>
    <pc:chgData name="Ludgate,Nargiza" userId="S::rnargiza@ufl.edu::000fff5d-da05-4fb9-b2a4-d90a3fcede59" providerId="AD" clId="Web-{593B79FA-266B-4303-B7FA-41B8951FB453}"/>
    <pc:docChg chg="modSld">
      <pc:chgData name="Ludgate,Nargiza" userId="S::rnargiza@ufl.edu::000fff5d-da05-4fb9-b2a4-d90a3fcede59" providerId="AD" clId="Web-{593B79FA-266B-4303-B7FA-41B8951FB453}" dt="2024-09-24T09:58:56.196" v="2" actId="20577"/>
      <pc:docMkLst>
        <pc:docMk/>
      </pc:docMkLst>
      <pc:sldChg chg="modSp">
        <pc:chgData name="Ludgate,Nargiza" userId="S::rnargiza@ufl.edu::000fff5d-da05-4fb9-b2a4-d90a3fcede59" providerId="AD" clId="Web-{593B79FA-266B-4303-B7FA-41B8951FB453}" dt="2024-09-24T09:58:56.196" v="2" actId="20577"/>
        <pc:sldMkLst>
          <pc:docMk/>
          <pc:sldMk cId="3769536645" sldId="534"/>
        </pc:sldMkLst>
        <pc:spChg chg="mod">
          <ac:chgData name="Ludgate,Nargiza" userId="S::rnargiza@ufl.edu::000fff5d-da05-4fb9-b2a4-d90a3fcede59" providerId="AD" clId="Web-{593B79FA-266B-4303-B7FA-41B8951FB453}" dt="2024-09-24T09:58:56.196" v="2" actId="20577"/>
          <ac:spMkLst>
            <pc:docMk/>
            <pc:sldMk cId="3769536645" sldId="534"/>
            <ac:spMk id="6" creationId="{CC1D489F-21AD-45AD-AF3E-E7AC51A43FCC}"/>
          </ac:spMkLst>
        </pc:spChg>
      </pc:sldChg>
    </pc:docChg>
  </pc:docChgLst>
  <pc:docChgLst>
    <pc:chgData name="taryndev" userId="S::taryndev_gmail.com#ext#@uflorida.onmicrosoft.com::81c77233-f19a-4c58-8789-02fb8ac1a8fe" providerId="AD" clId="Web-{DE2DA672-2C0D-D813-E89B-A81DEC748455}"/>
    <pc:docChg chg="addSld modSld">
      <pc:chgData name="taryndev" userId="S::taryndev_gmail.com#ext#@uflorida.onmicrosoft.com::81c77233-f19a-4c58-8789-02fb8ac1a8fe" providerId="AD" clId="Web-{DE2DA672-2C0D-D813-E89B-A81DEC748455}" dt="2024-09-12T23:22:06.957" v="678" actId="20577"/>
      <pc:docMkLst>
        <pc:docMk/>
      </pc:docMkLst>
      <pc:sldChg chg="modSp">
        <pc:chgData name="taryndev" userId="S::taryndev_gmail.com#ext#@uflorida.onmicrosoft.com::81c77233-f19a-4c58-8789-02fb8ac1a8fe" providerId="AD" clId="Web-{DE2DA672-2C0D-D813-E89B-A81DEC748455}" dt="2024-09-12T21:24:29.281" v="36" actId="20577"/>
        <pc:sldMkLst>
          <pc:docMk/>
          <pc:sldMk cId="3544771761" sldId="679"/>
        </pc:sldMkLst>
        <pc:spChg chg="mod">
          <ac:chgData name="taryndev" userId="S::taryndev_gmail.com#ext#@uflorida.onmicrosoft.com::81c77233-f19a-4c58-8789-02fb8ac1a8fe" providerId="AD" clId="Web-{DE2DA672-2C0D-D813-E89B-A81DEC748455}" dt="2024-09-12T21:24:29.281" v="36" actId="20577"/>
          <ac:spMkLst>
            <pc:docMk/>
            <pc:sldMk cId="3544771761" sldId="679"/>
            <ac:spMk id="3" creationId="{042AE1EF-FA03-4965-B85D-64572216851B}"/>
          </ac:spMkLst>
        </pc:spChg>
      </pc:sldChg>
      <pc:sldChg chg="modSp">
        <pc:chgData name="taryndev" userId="S::taryndev_gmail.com#ext#@uflorida.onmicrosoft.com::81c77233-f19a-4c58-8789-02fb8ac1a8fe" providerId="AD" clId="Web-{DE2DA672-2C0D-D813-E89B-A81DEC748455}" dt="2024-09-12T21:32:01.655" v="307" actId="20577"/>
        <pc:sldMkLst>
          <pc:docMk/>
          <pc:sldMk cId="935934768" sldId="684"/>
        </pc:sldMkLst>
        <pc:spChg chg="mod">
          <ac:chgData name="taryndev" userId="S::taryndev_gmail.com#ext#@uflorida.onmicrosoft.com::81c77233-f19a-4c58-8789-02fb8ac1a8fe" providerId="AD" clId="Web-{DE2DA672-2C0D-D813-E89B-A81DEC748455}" dt="2024-09-12T21:28:36.500" v="181" actId="20577"/>
          <ac:spMkLst>
            <pc:docMk/>
            <pc:sldMk cId="935934768" sldId="684"/>
            <ac:spMk id="2" creationId="{FDBDFBEF-3337-4268-8A66-2141B7DAF18E}"/>
          </ac:spMkLst>
        </pc:spChg>
        <pc:spChg chg="mod">
          <ac:chgData name="taryndev" userId="S::taryndev_gmail.com#ext#@uflorida.onmicrosoft.com::81c77233-f19a-4c58-8789-02fb8ac1a8fe" providerId="AD" clId="Web-{DE2DA672-2C0D-D813-E89B-A81DEC748455}" dt="2024-09-12T21:32:01.655" v="307" actId="20577"/>
          <ac:spMkLst>
            <pc:docMk/>
            <pc:sldMk cId="935934768" sldId="684"/>
            <ac:spMk id="3" creationId="{042AE1EF-FA03-4965-B85D-64572216851B}"/>
          </ac:spMkLst>
        </pc:spChg>
      </pc:sldChg>
      <pc:sldChg chg="modSp">
        <pc:chgData name="taryndev" userId="S::taryndev_gmail.com#ext#@uflorida.onmicrosoft.com::81c77233-f19a-4c58-8789-02fb8ac1a8fe" providerId="AD" clId="Web-{DE2DA672-2C0D-D813-E89B-A81DEC748455}" dt="2024-09-12T22:59:04.816" v="586" actId="20577"/>
        <pc:sldMkLst>
          <pc:docMk/>
          <pc:sldMk cId="3896925542" sldId="685"/>
        </pc:sldMkLst>
        <pc:spChg chg="mod">
          <ac:chgData name="taryndev" userId="S::taryndev_gmail.com#ext#@uflorida.onmicrosoft.com::81c77233-f19a-4c58-8789-02fb8ac1a8fe" providerId="AD" clId="Web-{DE2DA672-2C0D-D813-E89B-A81DEC748455}" dt="2024-09-12T22:38:59.162" v="410" actId="20577"/>
          <ac:spMkLst>
            <pc:docMk/>
            <pc:sldMk cId="3896925542" sldId="685"/>
            <ac:spMk id="2" creationId="{FDBDFBEF-3337-4268-8A66-2141B7DAF18E}"/>
          </ac:spMkLst>
        </pc:spChg>
        <pc:spChg chg="mod">
          <ac:chgData name="taryndev" userId="S::taryndev_gmail.com#ext#@uflorida.onmicrosoft.com::81c77233-f19a-4c58-8789-02fb8ac1a8fe" providerId="AD" clId="Web-{DE2DA672-2C0D-D813-E89B-A81DEC748455}" dt="2024-09-12T22:59:04.816" v="586" actId="20577"/>
          <ac:spMkLst>
            <pc:docMk/>
            <pc:sldMk cId="3896925542" sldId="685"/>
            <ac:spMk id="3" creationId="{042AE1EF-FA03-4965-B85D-64572216851B}"/>
          </ac:spMkLst>
        </pc:spChg>
      </pc:sldChg>
      <pc:sldChg chg="modSp">
        <pc:chgData name="taryndev" userId="S::taryndev_gmail.com#ext#@uflorida.onmicrosoft.com::81c77233-f19a-4c58-8789-02fb8ac1a8fe" providerId="AD" clId="Web-{DE2DA672-2C0D-D813-E89B-A81DEC748455}" dt="2024-09-12T23:22:06.957" v="678" actId="20577"/>
        <pc:sldMkLst>
          <pc:docMk/>
          <pc:sldMk cId="1461198327" sldId="686"/>
        </pc:sldMkLst>
        <pc:spChg chg="mod">
          <ac:chgData name="taryndev" userId="S::taryndev_gmail.com#ext#@uflorida.onmicrosoft.com::81c77233-f19a-4c58-8789-02fb8ac1a8fe" providerId="AD" clId="Web-{DE2DA672-2C0D-D813-E89B-A81DEC748455}" dt="2024-09-12T22:39:32.475" v="418" actId="20577"/>
          <ac:spMkLst>
            <pc:docMk/>
            <pc:sldMk cId="1461198327" sldId="686"/>
            <ac:spMk id="2" creationId="{FDBDFBEF-3337-4268-8A66-2141B7DAF18E}"/>
          </ac:spMkLst>
        </pc:spChg>
        <pc:spChg chg="mod">
          <ac:chgData name="taryndev" userId="S::taryndev_gmail.com#ext#@uflorida.onmicrosoft.com::81c77233-f19a-4c58-8789-02fb8ac1a8fe" providerId="AD" clId="Web-{DE2DA672-2C0D-D813-E89B-A81DEC748455}" dt="2024-09-12T23:22:06.957" v="678" actId="20577"/>
          <ac:spMkLst>
            <pc:docMk/>
            <pc:sldMk cId="1461198327" sldId="686"/>
            <ac:spMk id="3" creationId="{042AE1EF-FA03-4965-B85D-64572216851B}"/>
          </ac:spMkLst>
        </pc:spChg>
      </pc:sldChg>
      <pc:sldChg chg="new">
        <pc:chgData name="taryndev" userId="S::taryndev_gmail.com#ext#@uflorida.onmicrosoft.com::81c77233-f19a-4c58-8789-02fb8ac1a8fe" providerId="AD" clId="Web-{DE2DA672-2C0D-D813-E89B-A81DEC748455}" dt="2024-09-12T22:48:13.536" v="534"/>
        <pc:sldMkLst>
          <pc:docMk/>
          <pc:sldMk cId="2428806334" sldId="687"/>
        </pc:sldMkLst>
      </pc:sldChg>
      <pc:sldChg chg="new">
        <pc:chgData name="taryndev" userId="S::taryndev_gmail.com#ext#@uflorida.onmicrosoft.com::81c77233-f19a-4c58-8789-02fb8ac1a8fe" providerId="AD" clId="Web-{DE2DA672-2C0D-D813-E89B-A81DEC748455}" dt="2024-09-12T22:48:15.068" v="535"/>
        <pc:sldMkLst>
          <pc:docMk/>
          <pc:sldMk cId="1172154825" sldId="688"/>
        </pc:sldMkLst>
      </pc:sldChg>
    </pc:docChg>
  </pc:docChgLst>
  <pc:docChgLst>
    <pc:chgData name="taryndev" userId="S::taryndev_gmail.com#ext#@uflorida.onmicrosoft.com::81c77233-f19a-4c58-8789-02fb8ac1a8fe" providerId="AD" clId="Web-{85071030-4DAD-3CAC-4F2B-BF8361326158}"/>
    <pc:docChg chg="modSld">
      <pc:chgData name="taryndev" userId="S::taryndev_gmail.com#ext#@uflorida.onmicrosoft.com::81c77233-f19a-4c58-8789-02fb8ac1a8fe" providerId="AD" clId="Web-{85071030-4DAD-3CAC-4F2B-BF8361326158}" dt="2024-09-13T20:51:41.744" v="168"/>
      <pc:docMkLst>
        <pc:docMk/>
      </pc:docMkLst>
      <pc:sldChg chg="modNotes">
        <pc:chgData name="taryndev" userId="S::taryndev_gmail.com#ext#@uflorida.onmicrosoft.com::81c77233-f19a-4c58-8789-02fb8ac1a8fe" providerId="AD" clId="Web-{85071030-4DAD-3CAC-4F2B-BF8361326158}" dt="2024-09-13T20:49:32.900" v="30"/>
        <pc:sldMkLst>
          <pc:docMk/>
          <pc:sldMk cId="935934768" sldId="684"/>
        </pc:sldMkLst>
      </pc:sldChg>
      <pc:sldChg chg="modNotes">
        <pc:chgData name="taryndev" userId="S::taryndev_gmail.com#ext#@uflorida.onmicrosoft.com::81c77233-f19a-4c58-8789-02fb8ac1a8fe" providerId="AD" clId="Web-{85071030-4DAD-3CAC-4F2B-BF8361326158}" dt="2024-09-13T20:51:32.322" v="159"/>
        <pc:sldMkLst>
          <pc:docMk/>
          <pc:sldMk cId="3896925542" sldId="685"/>
        </pc:sldMkLst>
      </pc:sldChg>
      <pc:sldChg chg="modSp modNotes">
        <pc:chgData name="taryndev" userId="S::taryndev_gmail.com#ext#@uflorida.onmicrosoft.com::81c77233-f19a-4c58-8789-02fb8ac1a8fe" providerId="AD" clId="Web-{85071030-4DAD-3CAC-4F2B-BF8361326158}" dt="2024-09-13T20:51:34.650" v="161"/>
        <pc:sldMkLst>
          <pc:docMk/>
          <pc:sldMk cId="1461198327" sldId="686"/>
        </pc:sldMkLst>
        <pc:spChg chg="mod">
          <ac:chgData name="taryndev" userId="S::taryndev_gmail.com#ext#@uflorida.onmicrosoft.com::81c77233-f19a-4c58-8789-02fb8ac1a8fe" providerId="AD" clId="Web-{85071030-4DAD-3CAC-4F2B-BF8361326158}" dt="2024-09-13T20:49:58.760" v="44" actId="20577"/>
          <ac:spMkLst>
            <pc:docMk/>
            <pc:sldMk cId="1461198327" sldId="686"/>
            <ac:spMk id="3" creationId="{042AE1EF-FA03-4965-B85D-64572216851B}"/>
          </ac:spMkLst>
        </pc:spChg>
      </pc:sldChg>
      <pc:sldChg chg="modSp modNotes">
        <pc:chgData name="taryndev" userId="S::taryndev_gmail.com#ext#@uflorida.onmicrosoft.com::81c77233-f19a-4c58-8789-02fb8ac1a8fe" providerId="AD" clId="Web-{85071030-4DAD-3CAC-4F2B-BF8361326158}" dt="2024-09-13T20:51:41.744" v="168"/>
        <pc:sldMkLst>
          <pc:docMk/>
          <pc:sldMk cId="2428806334" sldId="687"/>
        </pc:sldMkLst>
        <pc:spChg chg="mod">
          <ac:chgData name="taryndev" userId="S::taryndev_gmail.com#ext#@uflorida.onmicrosoft.com::81c77233-f19a-4c58-8789-02fb8ac1a8fe" providerId="AD" clId="Web-{85071030-4DAD-3CAC-4F2B-BF8361326158}" dt="2024-09-13T20:47:54.103" v="7" actId="20577"/>
          <ac:spMkLst>
            <pc:docMk/>
            <pc:sldMk cId="2428806334" sldId="687"/>
            <ac:spMk id="2" creationId="{84D47850-F753-9ACD-79B1-0EA481CE920E}"/>
          </ac:spMkLst>
        </pc:spChg>
        <pc:spChg chg="mod">
          <ac:chgData name="taryndev" userId="S::taryndev_gmail.com#ext#@uflorida.onmicrosoft.com::81c77233-f19a-4c58-8789-02fb8ac1a8fe" providerId="AD" clId="Web-{85071030-4DAD-3CAC-4F2B-BF8361326158}" dt="2024-09-13T20:51:20.041" v="155" actId="20577"/>
          <ac:spMkLst>
            <pc:docMk/>
            <pc:sldMk cId="2428806334" sldId="687"/>
            <ac:spMk id="3" creationId="{FAE7155B-AE1D-B593-B8C0-C01E0274527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C0789-D783-444F-AB77-E0069D958F71}" type="doc">
      <dgm:prSet loTypeId="urn:microsoft.com/office/officeart/2005/8/layout/default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18FB59-66AF-CD4F-9D99-0766BA96244D}">
      <dgm:prSet phldrT="[Text]"/>
      <dgm:spPr/>
      <dgm:t>
        <a:bodyPr/>
        <a:lstStyle/>
        <a:p>
          <a:pPr>
            <a:buFont typeface="Aptos" panose="020B0004020202020204" pitchFamily="34" charset="0"/>
            <a:buChar char="-"/>
          </a:pPr>
          <a:r>
            <a:rPr lang="en-US" dirty="0">
              <a:effectLst/>
              <a:latin typeface="Gill Sans MT" panose="020B0502020104020203" pitchFamily="34" charset="77"/>
              <a:ea typeface="Aptos" panose="020B0004020202020204" pitchFamily="34" charset="0"/>
              <a:cs typeface="Times New Roman" panose="02020603050405020304" pitchFamily="18" charset="0"/>
            </a:rPr>
            <a:t>Block writing time</a:t>
          </a:r>
          <a:endParaRPr lang="en-US" dirty="0"/>
        </a:p>
      </dgm:t>
    </dgm:pt>
    <dgm:pt modelId="{8DBF180F-D29F-554E-B1F7-A7637CE94399}" type="parTrans" cxnId="{2C92C5DA-B0F6-C243-9596-D41BBF419DC3}">
      <dgm:prSet/>
      <dgm:spPr/>
      <dgm:t>
        <a:bodyPr/>
        <a:lstStyle/>
        <a:p>
          <a:endParaRPr lang="en-US"/>
        </a:p>
      </dgm:t>
    </dgm:pt>
    <dgm:pt modelId="{A4743412-DADD-ED4D-8221-8DAA49CFF935}" type="sibTrans" cxnId="{2C92C5DA-B0F6-C243-9596-D41BBF419DC3}">
      <dgm:prSet/>
      <dgm:spPr/>
      <dgm:t>
        <a:bodyPr/>
        <a:lstStyle/>
        <a:p>
          <a:endParaRPr lang="en-US"/>
        </a:p>
      </dgm:t>
    </dgm:pt>
    <dgm:pt modelId="{33A1692F-5EFE-A840-A20B-2980BEEAB376}">
      <dgm:prSet/>
      <dgm:spPr/>
      <dgm:t>
        <a:bodyPr/>
        <a:lstStyle/>
        <a:p>
          <a:r>
            <a:rPr lang="en-US" dirty="0">
              <a:effectLst/>
              <a:latin typeface="Gill Sans MT" panose="020B0502020104020203" pitchFamily="34" charset="77"/>
              <a:ea typeface="Aptos" panose="020B0004020202020204" pitchFamily="34" charset="0"/>
              <a:cs typeface="Times New Roman" panose="02020603050405020304" pitchFamily="18" charset="0"/>
            </a:rPr>
            <a:t>Pair/</a:t>
          </a:r>
          <a:r>
            <a:rPr lang="en-US" dirty="0">
              <a:latin typeface="Gill Sans MT" panose="020B0502020104020203" pitchFamily="34" charset="77"/>
              <a:ea typeface="Aptos" panose="020B0004020202020204" pitchFamily="34" charset="0"/>
              <a:cs typeface="Times New Roman" panose="02020603050405020304" pitchFamily="18" charset="0"/>
            </a:rPr>
            <a:t>form a writing group</a:t>
          </a:r>
          <a:endParaRPr lang="en-US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C6A7C677-1BA1-B94F-A6D8-7341DD733234}" type="parTrans" cxnId="{6875FD20-8FC0-354B-AE97-0CB389532F7B}">
      <dgm:prSet/>
      <dgm:spPr/>
      <dgm:t>
        <a:bodyPr/>
        <a:lstStyle/>
        <a:p>
          <a:endParaRPr lang="en-US"/>
        </a:p>
      </dgm:t>
    </dgm:pt>
    <dgm:pt modelId="{0A9EA603-7639-B749-8B11-5FABDBD5FE7C}" type="sibTrans" cxnId="{6875FD20-8FC0-354B-AE97-0CB389532F7B}">
      <dgm:prSet/>
      <dgm:spPr/>
      <dgm:t>
        <a:bodyPr/>
        <a:lstStyle/>
        <a:p>
          <a:endParaRPr lang="en-US"/>
        </a:p>
      </dgm:t>
    </dgm:pt>
    <dgm:pt modelId="{16E1D221-E6C9-CB45-AA97-D30CD2E2F350}">
      <dgm:prSet/>
      <dgm:spPr/>
      <dgm:t>
        <a:bodyPr/>
        <a:lstStyle/>
        <a:p>
          <a:r>
            <a:rPr lang="en-US" dirty="0">
              <a:effectLst/>
              <a:latin typeface="Gill Sans MT" panose="020B0502020104020203" pitchFamily="34" charset="77"/>
              <a:ea typeface="Aptos" panose="020B0004020202020204" pitchFamily="34" charset="0"/>
              <a:cs typeface="Times New Roman" panose="02020603050405020304" pitchFamily="18" charset="0"/>
            </a:rPr>
            <a:t>Make a plan to write</a:t>
          </a:r>
          <a:endParaRPr lang="en-US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114141A0-7D08-C047-BDEF-DDA84312B7C8}" type="parTrans" cxnId="{2EC94EB1-F755-1246-8F5E-43565D276663}">
      <dgm:prSet/>
      <dgm:spPr/>
      <dgm:t>
        <a:bodyPr/>
        <a:lstStyle/>
        <a:p>
          <a:endParaRPr lang="en-US"/>
        </a:p>
      </dgm:t>
    </dgm:pt>
    <dgm:pt modelId="{0B883D74-13B8-3149-B692-3D2B49B22EE5}" type="sibTrans" cxnId="{2EC94EB1-F755-1246-8F5E-43565D276663}">
      <dgm:prSet/>
      <dgm:spPr/>
      <dgm:t>
        <a:bodyPr/>
        <a:lstStyle/>
        <a:p>
          <a:endParaRPr lang="en-US"/>
        </a:p>
      </dgm:t>
    </dgm:pt>
    <dgm:pt modelId="{7C92B8A5-C6DE-BE4D-BB84-7F3F7350E581}">
      <dgm:prSet/>
      <dgm:spPr/>
      <dgm:t>
        <a:bodyPr/>
        <a:lstStyle/>
        <a:p>
          <a:r>
            <a:rPr lang="en-US" dirty="0">
              <a:effectLst/>
              <a:latin typeface="Gill Sans MT" panose="020B0502020104020203" pitchFamily="34" charset="77"/>
              <a:ea typeface="Aptos" panose="020B0004020202020204" pitchFamily="34" charset="0"/>
              <a:cs typeface="Times New Roman" panose="02020603050405020304" pitchFamily="18" charset="0"/>
            </a:rPr>
            <a:t>Create a conducive space </a:t>
          </a:r>
          <a:endParaRPr lang="en-US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4D853D2D-36ED-0346-913F-2424EE003B0E}" type="parTrans" cxnId="{4A81FDBF-37A6-1D4C-ADBC-DFBB651BD946}">
      <dgm:prSet/>
      <dgm:spPr/>
      <dgm:t>
        <a:bodyPr/>
        <a:lstStyle/>
        <a:p>
          <a:endParaRPr lang="en-US"/>
        </a:p>
      </dgm:t>
    </dgm:pt>
    <dgm:pt modelId="{D3A7D571-62F0-BE4A-AA98-06EB39E4411A}" type="sibTrans" cxnId="{4A81FDBF-37A6-1D4C-ADBC-DFBB651BD946}">
      <dgm:prSet/>
      <dgm:spPr/>
      <dgm:t>
        <a:bodyPr/>
        <a:lstStyle/>
        <a:p>
          <a:endParaRPr lang="en-US"/>
        </a:p>
      </dgm:t>
    </dgm:pt>
    <dgm:pt modelId="{343F3DE1-646E-764E-9B68-9E5D87F61DA1}">
      <dgm:prSet/>
      <dgm:spPr/>
      <dgm:t>
        <a:bodyPr/>
        <a:lstStyle/>
        <a:p>
          <a:r>
            <a:rPr lang="en-US" dirty="0">
              <a:effectLst/>
              <a:latin typeface="Gill Sans MT" panose="020B0502020104020203" pitchFamily="34" charset="77"/>
              <a:ea typeface="Aptos" panose="020B0004020202020204" pitchFamily="34" charset="0"/>
              <a:cs typeface="Times New Roman" panose="02020603050405020304" pitchFamily="18" charset="0"/>
            </a:rPr>
            <a:t>“Pomodoro” method</a:t>
          </a:r>
          <a:endParaRPr lang="en-US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AC3DFC5-D050-4943-BCC8-5C1D282BFA28}" type="parTrans" cxnId="{06937A3C-29B5-E34C-8070-B6AFFF18B699}">
      <dgm:prSet/>
      <dgm:spPr/>
      <dgm:t>
        <a:bodyPr/>
        <a:lstStyle/>
        <a:p>
          <a:endParaRPr lang="en-US"/>
        </a:p>
      </dgm:t>
    </dgm:pt>
    <dgm:pt modelId="{EA8694E1-1FF6-E245-BF2B-EAEFCE2BB475}" type="sibTrans" cxnId="{06937A3C-29B5-E34C-8070-B6AFFF18B699}">
      <dgm:prSet/>
      <dgm:spPr/>
      <dgm:t>
        <a:bodyPr/>
        <a:lstStyle/>
        <a:p>
          <a:endParaRPr lang="en-US"/>
        </a:p>
      </dgm:t>
    </dgm:pt>
    <dgm:pt modelId="{CF1B5BD5-6822-DD42-8F6A-825055FD28C7}">
      <dgm:prSet/>
      <dgm:spPr/>
      <dgm:t>
        <a:bodyPr/>
        <a:lstStyle/>
        <a:p>
          <a:r>
            <a: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Read widely &amp; diversely</a:t>
          </a:r>
        </a:p>
      </dgm:t>
    </dgm:pt>
    <dgm:pt modelId="{687D55B0-FB32-D241-BC89-575A1B73670C}" type="parTrans" cxnId="{FFEE3420-9AAF-1A4B-8FC3-72F39FC23545}">
      <dgm:prSet/>
      <dgm:spPr/>
      <dgm:t>
        <a:bodyPr/>
        <a:lstStyle/>
        <a:p>
          <a:endParaRPr lang="en-US"/>
        </a:p>
      </dgm:t>
    </dgm:pt>
    <dgm:pt modelId="{E6D3F14F-9A0B-924D-8C31-488F80F71F7F}" type="sibTrans" cxnId="{FFEE3420-9AAF-1A4B-8FC3-72F39FC23545}">
      <dgm:prSet/>
      <dgm:spPr/>
      <dgm:t>
        <a:bodyPr/>
        <a:lstStyle/>
        <a:p>
          <a:endParaRPr lang="en-US"/>
        </a:p>
      </dgm:t>
    </dgm:pt>
    <dgm:pt modelId="{658AB94E-0C41-3546-9FED-5319724B786F}" type="pres">
      <dgm:prSet presAssocID="{D88C0789-D783-444F-AB77-E0069D958F71}" presName="diagram" presStyleCnt="0">
        <dgm:presLayoutVars>
          <dgm:dir/>
          <dgm:resizeHandles val="exact"/>
        </dgm:presLayoutVars>
      </dgm:prSet>
      <dgm:spPr/>
    </dgm:pt>
    <dgm:pt modelId="{148FD14E-6C4A-814F-BB71-D998A7C3BBA4}" type="pres">
      <dgm:prSet presAssocID="{3618FB59-66AF-CD4F-9D99-0766BA96244D}" presName="node" presStyleLbl="node1" presStyleIdx="0" presStyleCnt="6">
        <dgm:presLayoutVars>
          <dgm:bulletEnabled val="1"/>
        </dgm:presLayoutVars>
      </dgm:prSet>
      <dgm:spPr/>
    </dgm:pt>
    <dgm:pt modelId="{46912D78-9445-5C4E-BD0C-BB075E89A93A}" type="pres">
      <dgm:prSet presAssocID="{A4743412-DADD-ED4D-8221-8DAA49CFF935}" presName="sibTrans" presStyleCnt="0"/>
      <dgm:spPr/>
    </dgm:pt>
    <dgm:pt modelId="{DDD2EB34-2D31-3F4F-AD4E-958E40AFE734}" type="pres">
      <dgm:prSet presAssocID="{33A1692F-5EFE-A840-A20B-2980BEEAB376}" presName="node" presStyleLbl="node1" presStyleIdx="1" presStyleCnt="6">
        <dgm:presLayoutVars>
          <dgm:bulletEnabled val="1"/>
        </dgm:presLayoutVars>
      </dgm:prSet>
      <dgm:spPr/>
    </dgm:pt>
    <dgm:pt modelId="{EA911E7D-407B-C74D-BF32-2482A8DDDD2C}" type="pres">
      <dgm:prSet presAssocID="{0A9EA603-7639-B749-8B11-5FABDBD5FE7C}" presName="sibTrans" presStyleCnt="0"/>
      <dgm:spPr/>
    </dgm:pt>
    <dgm:pt modelId="{B89A48B8-6C93-4C4E-86BF-9E6A2CC140F3}" type="pres">
      <dgm:prSet presAssocID="{16E1D221-E6C9-CB45-AA97-D30CD2E2F350}" presName="node" presStyleLbl="node1" presStyleIdx="2" presStyleCnt="6">
        <dgm:presLayoutVars>
          <dgm:bulletEnabled val="1"/>
        </dgm:presLayoutVars>
      </dgm:prSet>
      <dgm:spPr/>
    </dgm:pt>
    <dgm:pt modelId="{4871A1C2-367B-4C46-ADA4-6AB24346C979}" type="pres">
      <dgm:prSet presAssocID="{0B883D74-13B8-3149-B692-3D2B49B22EE5}" presName="sibTrans" presStyleCnt="0"/>
      <dgm:spPr/>
    </dgm:pt>
    <dgm:pt modelId="{1EF2DA75-CF72-8447-9414-888931D04D0D}" type="pres">
      <dgm:prSet presAssocID="{7C92B8A5-C6DE-BE4D-BB84-7F3F7350E581}" presName="node" presStyleLbl="node1" presStyleIdx="3" presStyleCnt="6">
        <dgm:presLayoutVars>
          <dgm:bulletEnabled val="1"/>
        </dgm:presLayoutVars>
      </dgm:prSet>
      <dgm:spPr/>
    </dgm:pt>
    <dgm:pt modelId="{1A1D9718-E31B-1442-BCA2-9DED6E384BFF}" type="pres">
      <dgm:prSet presAssocID="{D3A7D571-62F0-BE4A-AA98-06EB39E4411A}" presName="sibTrans" presStyleCnt="0"/>
      <dgm:spPr/>
    </dgm:pt>
    <dgm:pt modelId="{5BFEE32D-EB21-E242-8B3D-420FC9566434}" type="pres">
      <dgm:prSet presAssocID="{343F3DE1-646E-764E-9B68-9E5D87F61DA1}" presName="node" presStyleLbl="node1" presStyleIdx="4" presStyleCnt="6">
        <dgm:presLayoutVars>
          <dgm:bulletEnabled val="1"/>
        </dgm:presLayoutVars>
      </dgm:prSet>
      <dgm:spPr/>
    </dgm:pt>
    <dgm:pt modelId="{63A69626-E3EA-AB45-ADD1-EB005C56C46A}" type="pres">
      <dgm:prSet presAssocID="{EA8694E1-1FF6-E245-BF2B-EAEFCE2BB475}" presName="sibTrans" presStyleCnt="0"/>
      <dgm:spPr/>
    </dgm:pt>
    <dgm:pt modelId="{77A3CBF4-30F1-B840-A0F7-004637363061}" type="pres">
      <dgm:prSet presAssocID="{CF1B5BD5-6822-DD42-8F6A-825055FD28C7}" presName="node" presStyleLbl="node1" presStyleIdx="5" presStyleCnt="6">
        <dgm:presLayoutVars>
          <dgm:bulletEnabled val="1"/>
        </dgm:presLayoutVars>
      </dgm:prSet>
      <dgm:spPr/>
    </dgm:pt>
  </dgm:ptLst>
  <dgm:cxnLst>
    <dgm:cxn modelId="{F232F808-BCCC-D242-989E-F26ABDD415A2}" type="presOf" srcId="{7C92B8A5-C6DE-BE4D-BB84-7F3F7350E581}" destId="{1EF2DA75-CF72-8447-9414-888931D04D0D}" srcOrd="0" destOrd="0" presId="urn:microsoft.com/office/officeart/2005/8/layout/default"/>
    <dgm:cxn modelId="{16B8AB14-174C-7641-BFB7-0BD2800B7BB4}" type="presOf" srcId="{D88C0789-D783-444F-AB77-E0069D958F71}" destId="{658AB94E-0C41-3546-9FED-5319724B786F}" srcOrd="0" destOrd="0" presId="urn:microsoft.com/office/officeart/2005/8/layout/default"/>
    <dgm:cxn modelId="{8B113418-AAFC-7046-A5AA-F9520609136B}" type="presOf" srcId="{3618FB59-66AF-CD4F-9D99-0766BA96244D}" destId="{148FD14E-6C4A-814F-BB71-D998A7C3BBA4}" srcOrd="0" destOrd="0" presId="urn:microsoft.com/office/officeart/2005/8/layout/default"/>
    <dgm:cxn modelId="{FFEE3420-9AAF-1A4B-8FC3-72F39FC23545}" srcId="{D88C0789-D783-444F-AB77-E0069D958F71}" destId="{CF1B5BD5-6822-DD42-8F6A-825055FD28C7}" srcOrd="5" destOrd="0" parTransId="{687D55B0-FB32-D241-BC89-575A1B73670C}" sibTransId="{E6D3F14F-9A0B-924D-8C31-488F80F71F7F}"/>
    <dgm:cxn modelId="{6875FD20-8FC0-354B-AE97-0CB389532F7B}" srcId="{D88C0789-D783-444F-AB77-E0069D958F71}" destId="{33A1692F-5EFE-A840-A20B-2980BEEAB376}" srcOrd="1" destOrd="0" parTransId="{C6A7C677-1BA1-B94F-A6D8-7341DD733234}" sibTransId="{0A9EA603-7639-B749-8B11-5FABDBD5FE7C}"/>
    <dgm:cxn modelId="{57471833-1D72-A340-A61E-FC417F410D09}" type="presOf" srcId="{343F3DE1-646E-764E-9B68-9E5D87F61DA1}" destId="{5BFEE32D-EB21-E242-8B3D-420FC9566434}" srcOrd="0" destOrd="0" presId="urn:microsoft.com/office/officeart/2005/8/layout/default"/>
    <dgm:cxn modelId="{06937A3C-29B5-E34C-8070-B6AFFF18B699}" srcId="{D88C0789-D783-444F-AB77-E0069D958F71}" destId="{343F3DE1-646E-764E-9B68-9E5D87F61DA1}" srcOrd="4" destOrd="0" parTransId="{7AC3DFC5-D050-4943-BCC8-5C1D282BFA28}" sibTransId="{EA8694E1-1FF6-E245-BF2B-EAEFCE2BB475}"/>
    <dgm:cxn modelId="{D12A4071-64FE-7F47-AB99-4247BF661872}" type="presOf" srcId="{16E1D221-E6C9-CB45-AA97-D30CD2E2F350}" destId="{B89A48B8-6C93-4C4E-86BF-9E6A2CC140F3}" srcOrd="0" destOrd="0" presId="urn:microsoft.com/office/officeart/2005/8/layout/default"/>
    <dgm:cxn modelId="{7E579F71-4F4A-CF4B-A2CC-D10E85AC1DE9}" type="presOf" srcId="{CF1B5BD5-6822-DD42-8F6A-825055FD28C7}" destId="{77A3CBF4-30F1-B840-A0F7-004637363061}" srcOrd="0" destOrd="0" presId="urn:microsoft.com/office/officeart/2005/8/layout/default"/>
    <dgm:cxn modelId="{168A209E-9799-DF47-8CE2-F0E957288868}" type="presOf" srcId="{33A1692F-5EFE-A840-A20B-2980BEEAB376}" destId="{DDD2EB34-2D31-3F4F-AD4E-958E40AFE734}" srcOrd="0" destOrd="0" presId="urn:microsoft.com/office/officeart/2005/8/layout/default"/>
    <dgm:cxn modelId="{2EC94EB1-F755-1246-8F5E-43565D276663}" srcId="{D88C0789-D783-444F-AB77-E0069D958F71}" destId="{16E1D221-E6C9-CB45-AA97-D30CD2E2F350}" srcOrd="2" destOrd="0" parTransId="{114141A0-7D08-C047-BDEF-DDA84312B7C8}" sibTransId="{0B883D74-13B8-3149-B692-3D2B49B22EE5}"/>
    <dgm:cxn modelId="{4A81FDBF-37A6-1D4C-ADBC-DFBB651BD946}" srcId="{D88C0789-D783-444F-AB77-E0069D958F71}" destId="{7C92B8A5-C6DE-BE4D-BB84-7F3F7350E581}" srcOrd="3" destOrd="0" parTransId="{4D853D2D-36ED-0346-913F-2424EE003B0E}" sibTransId="{D3A7D571-62F0-BE4A-AA98-06EB39E4411A}"/>
    <dgm:cxn modelId="{2C92C5DA-B0F6-C243-9596-D41BBF419DC3}" srcId="{D88C0789-D783-444F-AB77-E0069D958F71}" destId="{3618FB59-66AF-CD4F-9D99-0766BA96244D}" srcOrd="0" destOrd="0" parTransId="{8DBF180F-D29F-554E-B1F7-A7637CE94399}" sibTransId="{A4743412-DADD-ED4D-8221-8DAA49CFF935}"/>
    <dgm:cxn modelId="{9483CBC7-6B7C-F445-BD5C-902CA9331076}" type="presParOf" srcId="{658AB94E-0C41-3546-9FED-5319724B786F}" destId="{148FD14E-6C4A-814F-BB71-D998A7C3BBA4}" srcOrd="0" destOrd="0" presId="urn:microsoft.com/office/officeart/2005/8/layout/default"/>
    <dgm:cxn modelId="{3DD0B38F-9510-9042-BE4A-314F580A38B2}" type="presParOf" srcId="{658AB94E-0C41-3546-9FED-5319724B786F}" destId="{46912D78-9445-5C4E-BD0C-BB075E89A93A}" srcOrd="1" destOrd="0" presId="urn:microsoft.com/office/officeart/2005/8/layout/default"/>
    <dgm:cxn modelId="{2C5B958D-D66A-304A-B47F-E6D0457A5A62}" type="presParOf" srcId="{658AB94E-0C41-3546-9FED-5319724B786F}" destId="{DDD2EB34-2D31-3F4F-AD4E-958E40AFE734}" srcOrd="2" destOrd="0" presId="urn:microsoft.com/office/officeart/2005/8/layout/default"/>
    <dgm:cxn modelId="{4FA8C217-BE15-B34A-9FFC-0B8A89E3F358}" type="presParOf" srcId="{658AB94E-0C41-3546-9FED-5319724B786F}" destId="{EA911E7D-407B-C74D-BF32-2482A8DDDD2C}" srcOrd="3" destOrd="0" presId="urn:microsoft.com/office/officeart/2005/8/layout/default"/>
    <dgm:cxn modelId="{30473737-52A0-474C-B1DF-81779D98639D}" type="presParOf" srcId="{658AB94E-0C41-3546-9FED-5319724B786F}" destId="{B89A48B8-6C93-4C4E-86BF-9E6A2CC140F3}" srcOrd="4" destOrd="0" presId="urn:microsoft.com/office/officeart/2005/8/layout/default"/>
    <dgm:cxn modelId="{68B11093-D7C3-8142-A902-9AE9091C9519}" type="presParOf" srcId="{658AB94E-0C41-3546-9FED-5319724B786F}" destId="{4871A1C2-367B-4C46-ADA4-6AB24346C979}" srcOrd="5" destOrd="0" presId="urn:microsoft.com/office/officeart/2005/8/layout/default"/>
    <dgm:cxn modelId="{A0455223-0823-6247-9066-F67A5F2DA371}" type="presParOf" srcId="{658AB94E-0C41-3546-9FED-5319724B786F}" destId="{1EF2DA75-CF72-8447-9414-888931D04D0D}" srcOrd="6" destOrd="0" presId="urn:microsoft.com/office/officeart/2005/8/layout/default"/>
    <dgm:cxn modelId="{14106FE8-5684-E941-A486-9ABC64F3E42A}" type="presParOf" srcId="{658AB94E-0C41-3546-9FED-5319724B786F}" destId="{1A1D9718-E31B-1442-BCA2-9DED6E384BFF}" srcOrd="7" destOrd="0" presId="urn:microsoft.com/office/officeart/2005/8/layout/default"/>
    <dgm:cxn modelId="{EBCEE5FD-0A74-6444-AF02-FAA4D7421A7E}" type="presParOf" srcId="{658AB94E-0C41-3546-9FED-5319724B786F}" destId="{5BFEE32D-EB21-E242-8B3D-420FC9566434}" srcOrd="8" destOrd="0" presId="urn:microsoft.com/office/officeart/2005/8/layout/default"/>
    <dgm:cxn modelId="{A3A70FDE-342A-A449-9E57-1B273D551EED}" type="presParOf" srcId="{658AB94E-0C41-3546-9FED-5319724B786F}" destId="{63A69626-E3EA-AB45-ADD1-EB005C56C46A}" srcOrd="9" destOrd="0" presId="urn:microsoft.com/office/officeart/2005/8/layout/default"/>
    <dgm:cxn modelId="{188A8913-4C7B-3440-B1DE-342197821450}" type="presParOf" srcId="{658AB94E-0C41-3546-9FED-5319724B786F}" destId="{77A3CBF4-30F1-B840-A0F7-00463736306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FD14E-6C4A-814F-BB71-D998A7C3BBA4}">
      <dsp:nvSpPr>
        <dsp:cNvPr id="0" name=""/>
        <dsp:cNvSpPr/>
      </dsp:nvSpPr>
      <dsp:spPr>
        <a:xfrm>
          <a:off x="948649" y="1236"/>
          <a:ext cx="2920611" cy="17523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3600" kern="1200" dirty="0">
              <a:effectLst/>
              <a:latin typeface="Gill Sans MT" panose="020B0502020104020203" pitchFamily="34" charset="77"/>
              <a:ea typeface="Aptos" panose="020B0004020202020204" pitchFamily="34" charset="0"/>
              <a:cs typeface="Times New Roman" panose="02020603050405020304" pitchFamily="18" charset="0"/>
            </a:rPr>
            <a:t>Block writing time</a:t>
          </a:r>
          <a:endParaRPr lang="en-US" sz="3600" kern="1200" dirty="0"/>
        </a:p>
      </dsp:txBody>
      <dsp:txXfrm>
        <a:off x="948649" y="1236"/>
        <a:ext cx="2920611" cy="1752367"/>
      </dsp:txXfrm>
    </dsp:sp>
    <dsp:sp modelId="{DDD2EB34-2D31-3F4F-AD4E-958E40AFE734}">
      <dsp:nvSpPr>
        <dsp:cNvPr id="0" name=""/>
        <dsp:cNvSpPr/>
      </dsp:nvSpPr>
      <dsp:spPr>
        <a:xfrm>
          <a:off x="4161322" y="1236"/>
          <a:ext cx="2920611" cy="1752367"/>
        </a:xfrm>
        <a:prstGeom prst="rect">
          <a:avLst/>
        </a:prstGeom>
        <a:gradFill rotWithShape="0">
          <a:gsLst>
            <a:gs pos="0">
              <a:schemeClr val="accent5">
                <a:hueOff val="-1985378"/>
                <a:satOff val="4895"/>
                <a:lumOff val="-39"/>
                <a:alphaOff val="0"/>
                <a:tint val="50000"/>
                <a:satMod val="300000"/>
              </a:schemeClr>
            </a:gs>
            <a:gs pos="35000">
              <a:schemeClr val="accent5">
                <a:hueOff val="-1985378"/>
                <a:satOff val="4895"/>
                <a:lumOff val="-39"/>
                <a:alphaOff val="0"/>
                <a:tint val="37000"/>
                <a:satMod val="300000"/>
              </a:schemeClr>
            </a:gs>
            <a:gs pos="100000">
              <a:schemeClr val="accent5">
                <a:hueOff val="-1985378"/>
                <a:satOff val="4895"/>
                <a:lumOff val="-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effectLst/>
              <a:latin typeface="Gill Sans MT" panose="020B0502020104020203" pitchFamily="34" charset="77"/>
              <a:ea typeface="Aptos" panose="020B0004020202020204" pitchFamily="34" charset="0"/>
              <a:cs typeface="Times New Roman" panose="02020603050405020304" pitchFamily="18" charset="0"/>
            </a:rPr>
            <a:t>Pair/</a:t>
          </a:r>
          <a:r>
            <a:rPr lang="en-US" sz="3600" kern="1200" dirty="0">
              <a:latin typeface="Gill Sans MT" panose="020B0502020104020203" pitchFamily="34" charset="77"/>
              <a:ea typeface="Aptos" panose="020B0004020202020204" pitchFamily="34" charset="0"/>
              <a:cs typeface="Times New Roman" panose="02020603050405020304" pitchFamily="18" charset="0"/>
            </a:rPr>
            <a:t>form a writing group</a:t>
          </a:r>
          <a:endParaRPr lang="en-US" sz="3600" kern="1200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4161322" y="1236"/>
        <a:ext cx="2920611" cy="1752367"/>
      </dsp:txXfrm>
    </dsp:sp>
    <dsp:sp modelId="{B89A48B8-6C93-4C4E-86BF-9E6A2CC140F3}">
      <dsp:nvSpPr>
        <dsp:cNvPr id="0" name=""/>
        <dsp:cNvSpPr/>
      </dsp:nvSpPr>
      <dsp:spPr>
        <a:xfrm>
          <a:off x="7373995" y="1236"/>
          <a:ext cx="2920611" cy="1752367"/>
        </a:xfrm>
        <a:prstGeom prst="rect">
          <a:avLst/>
        </a:prstGeom>
        <a:gradFill rotWithShape="0">
          <a:gsLst>
            <a:gs pos="0">
              <a:schemeClr val="accent5">
                <a:hueOff val="-3970756"/>
                <a:satOff val="9790"/>
                <a:lumOff val="-78"/>
                <a:alphaOff val="0"/>
                <a:tint val="50000"/>
                <a:satMod val="300000"/>
              </a:schemeClr>
            </a:gs>
            <a:gs pos="35000">
              <a:schemeClr val="accent5">
                <a:hueOff val="-3970756"/>
                <a:satOff val="9790"/>
                <a:lumOff val="-78"/>
                <a:alphaOff val="0"/>
                <a:tint val="37000"/>
                <a:satMod val="300000"/>
              </a:schemeClr>
            </a:gs>
            <a:gs pos="100000">
              <a:schemeClr val="accent5">
                <a:hueOff val="-3970756"/>
                <a:satOff val="9790"/>
                <a:lumOff val="-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effectLst/>
              <a:latin typeface="Gill Sans MT" panose="020B0502020104020203" pitchFamily="34" charset="77"/>
              <a:ea typeface="Aptos" panose="020B0004020202020204" pitchFamily="34" charset="0"/>
              <a:cs typeface="Times New Roman" panose="02020603050405020304" pitchFamily="18" charset="0"/>
            </a:rPr>
            <a:t>Make a plan to write</a:t>
          </a:r>
          <a:endParaRPr lang="en-US" sz="3600" kern="1200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7373995" y="1236"/>
        <a:ext cx="2920611" cy="1752367"/>
      </dsp:txXfrm>
    </dsp:sp>
    <dsp:sp modelId="{1EF2DA75-CF72-8447-9414-888931D04D0D}">
      <dsp:nvSpPr>
        <dsp:cNvPr id="0" name=""/>
        <dsp:cNvSpPr/>
      </dsp:nvSpPr>
      <dsp:spPr>
        <a:xfrm>
          <a:off x="948649" y="2045664"/>
          <a:ext cx="2920611" cy="1752367"/>
        </a:xfrm>
        <a:prstGeom prst="rect">
          <a:avLst/>
        </a:prstGeom>
        <a:gradFill rotWithShape="0">
          <a:gsLst>
            <a:gs pos="0">
              <a:schemeClr val="accent5">
                <a:hueOff val="-5956134"/>
                <a:satOff val="14686"/>
                <a:lumOff val="-118"/>
                <a:alphaOff val="0"/>
                <a:tint val="50000"/>
                <a:satMod val="300000"/>
              </a:schemeClr>
            </a:gs>
            <a:gs pos="35000">
              <a:schemeClr val="accent5">
                <a:hueOff val="-5956134"/>
                <a:satOff val="14686"/>
                <a:lumOff val="-118"/>
                <a:alphaOff val="0"/>
                <a:tint val="37000"/>
                <a:satMod val="300000"/>
              </a:schemeClr>
            </a:gs>
            <a:gs pos="100000">
              <a:schemeClr val="accent5">
                <a:hueOff val="-5956134"/>
                <a:satOff val="14686"/>
                <a:lumOff val="-1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effectLst/>
              <a:latin typeface="Gill Sans MT" panose="020B0502020104020203" pitchFamily="34" charset="77"/>
              <a:ea typeface="Aptos" panose="020B0004020202020204" pitchFamily="34" charset="0"/>
              <a:cs typeface="Times New Roman" panose="02020603050405020304" pitchFamily="18" charset="0"/>
            </a:rPr>
            <a:t>Create a conducive space </a:t>
          </a:r>
          <a:endParaRPr lang="en-US" sz="3600" kern="1200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948649" y="2045664"/>
        <a:ext cx="2920611" cy="1752367"/>
      </dsp:txXfrm>
    </dsp:sp>
    <dsp:sp modelId="{5BFEE32D-EB21-E242-8B3D-420FC9566434}">
      <dsp:nvSpPr>
        <dsp:cNvPr id="0" name=""/>
        <dsp:cNvSpPr/>
      </dsp:nvSpPr>
      <dsp:spPr>
        <a:xfrm>
          <a:off x="4161322" y="2045664"/>
          <a:ext cx="2920611" cy="1752367"/>
        </a:xfrm>
        <a:prstGeom prst="rect">
          <a:avLst/>
        </a:prstGeom>
        <a:gradFill rotWithShape="0">
          <a:gsLst>
            <a:gs pos="0">
              <a:schemeClr val="accent5">
                <a:hueOff val="-7941512"/>
                <a:satOff val="19581"/>
                <a:lumOff val="-157"/>
                <a:alphaOff val="0"/>
                <a:tint val="50000"/>
                <a:satMod val="300000"/>
              </a:schemeClr>
            </a:gs>
            <a:gs pos="35000">
              <a:schemeClr val="accent5">
                <a:hueOff val="-7941512"/>
                <a:satOff val="19581"/>
                <a:lumOff val="-157"/>
                <a:alphaOff val="0"/>
                <a:tint val="37000"/>
                <a:satMod val="300000"/>
              </a:schemeClr>
            </a:gs>
            <a:gs pos="100000">
              <a:schemeClr val="accent5">
                <a:hueOff val="-7941512"/>
                <a:satOff val="19581"/>
                <a:lumOff val="-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effectLst/>
              <a:latin typeface="Gill Sans MT" panose="020B0502020104020203" pitchFamily="34" charset="77"/>
              <a:ea typeface="Aptos" panose="020B0004020202020204" pitchFamily="34" charset="0"/>
              <a:cs typeface="Times New Roman" panose="02020603050405020304" pitchFamily="18" charset="0"/>
            </a:rPr>
            <a:t>“Pomodoro” method</a:t>
          </a:r>
          <a:endParaRPr lang="en-US" sz="3600" kern="1200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4161322" y="2045664"/>
        <a:ext cx="2920611" cy="1752367"/>
      </dsp:txXfrm>
    </dsp:sp>
    <dsp:sp modelId="{77A3CBF4-30F1-B840-A0F7-004637363061}">
      <dsp:nvSpPr>
        <dsp:cNvPr id="0" name=""/>
        <dsp:cNvSpPr/>
      </dsp:nvSpPr>
      <dsp:spPr>
        <a:xfrm>
          <a:off x="7373995" y="2045664"/>
          <a:ext cx="2920611" cy="1752367"/>
        </a:xfrm>
        <a:prstGeom prst="rect">
          <a:avLst/>
        </a:prstGeom>
        <a:gradFill rotWithShape="0">
          <a:gsLst>
            <a:gs pos="0">
              <a:schemeClr val="accent5">
                <a:hueOff val="-9926890"/>
                <a:satOff val="24476"/>
                <a:lumOff val="-196"/>
                <a:alphaOff val="0"/>
                <a:tint val="50000"/>
                <a:satMod val="300000"/>
              </a:schemeClr>
            </a:gs>
            <a:gs pos="35000">
              <a:schemeClr val="accent5">
                <a:hueOff val="-9926890"/>
                <a:satOff val="24476"/>
                <a:lumOff val="-196"/>
                <a:alphaOff val="0"/>
                <a:tint val="37000"/>
                <a:satMod val="300000"/>
              </a:schemeClr>
            </a:gs>
            <a:gs pos="100000">
              <a:schemeClr val="accent5">
                <a:hueOff val="-9926890"/>
                <a:satOff val="24476"/>
                <a:lumOff val="-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Read widely &amp; diversely</a:t>
          </a:r>
        </a:p>
      </dsp:txBody>
      <dsp:txXfrm>
        <a:off x="7373995" y="2045664"/>
        <a:ext cx="2920611" cy="1752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67F5253C-9A75-AF46-ACEE-EAEE5B05D801}" type="datetimeFigureOut">
              <a:rPr lang="en-US" smtClean="0"/>
              <a:pPr/>
              <a:t>11/13/24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1A940B9-CD79-EF4A-961D-7F81D59A9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19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6B0B5A0C-4C94-FA4D-AE3B-06DAC0064AF4}" type="datetimeFigureOut">
              <a:rPr lang="en-US" smtClean="0"/>
              <a:pPr/>
              <a:t>11/13/24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D154D62-D7A5-D248-8B93-7A8623E100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17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4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84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0" i="0" u="none" strike="noStrike" dirty="0">
                <a:solidFill>
                  <a:srgbClr val="474747"/>
                </a:solidFill>
                <a:effectLst/>
                <a:latin typeface="Google Sans"/>
              </a:rPr>
              <a:t>Pomodoro Technique (</a:t>
            </a:r>
            <a:r>
              <a:rPr lang="en-US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Set your timer and work hard for 25 minutes, then take a five-minute break</a:t>
            </a:r>
            <a:r>
              <a:rPr lang="en-US" b="0" i="0" u="none" strike="noStrike" dirty="0">
                <a:solidFill>
                  <a:srgbClr val="474747"/>
                </a:solidFill>
                <a:effectLst/>
                <a:latin typeface="Google Sans"/>
              </a:rPr>
              <a:t>. Repeat the process for as long as needed or as long as you can and every fourth round, be sure to take a longer break – half an hour is ideal.)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9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2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8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52130220/" TargetMode="External"/><Relationship Id="rId3" Type="http://schemas.openxmlformats.org/officeDocument/2006/relationships/hyperlink" Target="mailto:livestock-lab@ufl.edu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livestocklab.ifas.ufl.edu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livestock_lab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0" Type="http://schemas.openxmlformats.org/officeDocument/2006/relationships/hyperlink" Target="https://www.youtube.com/channel/UCxaUOtFzMZ8eFysKHzQ70Pg" TargetMode="External"/><Relationship Id="rId4" Type="http://schemas.openxmlformats.org/officeDocument/2006/relationships/hyperlink" Target="https://www.facebook.com/LivestockLab" TargetMode="External"/><Relationship Id="rId9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78344" y="6611159"/>
            <a:ext cx="9634699" cy="230832"/>
          </a:xfrm>
          <a:prstGeom prst="rect">
            <a:avLst/>
          </a:prstGeom>
          <a:noFill/>
          <a:ln w="12700" cap="sq" cmpd="sng">
            <a:noFill/>
            <a:prstDash val="solid"/>
          </a:ln>
        </p:spPr>
        <p:txBody>
          <a:bodyPr wrap="square" rtlCol="0" anchor="t" anchorCtr="0">
            <a:spAutoFit/>
          </a:bodyPr>
          <a:lstStyle/>
          <a:p>
            <a:r>
              <a:rPr lang="en-US" sz="900" b="0" i="1" dirty="0">
                <a:solidFill>
                  <a:schemeClr val="bg1"/>
                </a:solidFill>
                <a:latin typeface="Arial"/>
                <a:cs typeface="Arial"/>
              </a:rPr>
              <a:t>Photo</a:t>
            </a:r>
            <a:r>
              <a:rPr lang="en-US" sz="900" b="0" i="1" baseline="0" dirty="0">
                <a:solidFill>
                  <a:schemeClr val="bg1"/>
                </a:solidFill>
                <a:latin typeface="Arial"/>
                <a:cs typeface="Arial"/>
              </a:rPr>
              <a:t> Credit Goes Here</a:t>
            </a:r>
            <a:endParaRPr lang="en-US" sz="9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7142" y="5723098"/>
            <a:ext cx="6697133" cy="2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Photo credit: Name/Organization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03252" y="5175082"/>
            <a:ext cx="10915649" cy="268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362457" y="3829050"/>
            <a:ext cx="9453033" cy="1195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aseline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GOES HERE AND HERE</a:t>
            </a:r>
          </a:p>
        </p:txBody>
      </p:sp>
      <p:pic>
        <p:nvPicPr>
          <p:cNvPr id="11" name="Picture 10" descr="horizontal RGB white.eps">
            <a:extLst>
              <a:ext uri="{FF2B5EF4-FFF2-40B4-BE49-F238E27FC236}">
                <a16:creationId xmlns:a16="http://schemas.microsoft.com/office/drawing/2014/main" id="{A040256C-6B5E-4EC8-B0B4-CADE4257D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8" y="222979"/>
            <a:ext cx="3401400" cy="5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2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5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eft Just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7309" y="994016"/>
            <a:ext cx="109728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7034" y="2087563"/>
            <a:ext cx="10801351" cy="3291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9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975969"/>
            <a:ext cx="109728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HEADER HERE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7034" y="2087563"/>
            <a:ext cx="10801351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9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87036" y="1025746"/>
            <a:ext cx="109728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4" y="2388787"/>
            <a:ext cx="10801351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indent="0">
              <a:buNone/>
              <a:defRPr sz="1800">
                <a:latin typeface="+mj-lt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88636" y="1903414"/>
            <a:ext cx="10871200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baseline="0">
                <a:solidFill>
                  <a:srgbClr val="D37D2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7494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-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7AAFA914-09EE-4430-8FE2-557CCA2D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4929943"/>
            <a:ext cx="10344150" cy="94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b="1" dirty="0">
                <a:ea typeface="Calibri" panose="020F0502020204030204" pitchFamily="34" charset="0"/>
                <a:cs typeface="Mangal" panose="02040503050203030202" pitchFamily="18" charset="0"/>
              </a:rPr>
              <a:t>Disclaimer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This work was funded in whole or part by the United States Agency for International Development (USAID) Bureau for Resilience, Environment and Food Security under Agreement # AID-OAA-L-15-00003 as part of Feed the Future Innovation Lab for Livestock Systems.  Additional funding was received from Bill &amp; Melinda Gates Foundation OPP#060115.  Any opinions, findings, conclusions, or recommendations expressed here are those of the authors alone.</a:t>
            </a:r>
            <a:endParaRPr lang="en-US" sz="12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F96104C-3E8B-4D4B-A961-420930575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433" y="2070043"/>
            <a:ext cx="60991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Feed the Future Innovation Lab for Livestock Systems</a:t>
            </a:r>
          </a:p>
          <a:p>
            <a:pPr algn="ctr" eaLnBrk="1" hangingPunct="1"/>
            <a:r>
              <a:rPr lang="en-US" altLang="en-US" sz="1600" dirty="0">
                <a:hlinkClick r:id="rId2"/>
              </a:rPr>
              <a:t>https://livestocklab.ifas.ufl.edu/</a:t>
            </a:r>
            <a:r>
              <a:rPr lang="en-US" altLang="en-US" sz="1600" dirty="0"/>
              <a:t> </a:t>
            </a:r>
          </a:p>
          <a:p>
            <a:pPr algn="ctr" eaLnBrk="1" hangingPunct="1"/>
            <a:r>
              <a:rPr lang="en-US" altLang="en-US" sz="1600" dirty="0"/>
              <a:t>(Subscribe to newsletter)</a:t>
            </a:r>
          </a:p>
          <a:p>
            <a:pPr algn="ctr" eaLnBrk="1" hangingPunct="1"/>
            <a:endParaRPr lang="en-US" altLang="en-US" sz="1600" dirty="0"/>
          </a:p>
          <a:p>
            <a:pPr algn="ctr" eaLnBrk="1" hangingPunct="1"/>
            <a:r>
              <a:rPr lang="en-US" altLang="en-US" sz="1600" dirty="0">
                <a:hlinkClick r:id="rId3"/>
              </a:rPr>
              <a:t>livestock-lab@ufl.edu</a:t>
            </a:r>
            <a:endParaRPr lang="en-US" altLang="en-US" sz="1600" dirty="0"/>
          </a:p>
          <a:p>
            <a:pPr algn="ctr" eaLnBrk="1" hangingPunct="1"/>
            <a:r>
              <a:rPr lang="en-US" altLang="en-US" sz="1600" dirty="0"/>
              <a:t>(Send questions or comments)</a:t>
            </a:r>
          </a:p>
        </p:txBody>
      </p:sp>
      <p:sp>
        <p:nvSpPr>
          <p:cNvPr id="6" name="AutoShape 7">
            <a:hlinkClick r:id="rId4"/>
            <a:extLst>
              <a:ext uri="{FF2B5EF4-FFF2-40B4-BE49-F238E27FC236}">
                <a16:creationId xmlns:a16="http://schemas.microsoft.com/office/drawing/2014/main" id="{DB1668D6-5A6B-4D69-AFFB-732D63E8EF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00" y="3509963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7F246E-5365-A193-FBC9-A8C6E0CDF2E7}"/>
              </a:ext>
            </a:extLst>
          </p:cNvPr>
          <p:cNvGrpSpPr/>
          <p:nvPr userDrawn="1"/>
        </p:nvGrpSpPr>
        <p:grpSpPr>
          <a:xfrm>
            <a:off x="4267785" y="4118135"/>
            <a:ext cx="2717800" cy="333375"/>
            <a:chOff x="4232275" y="3482975"/>
            <a:chExt cx="2717800" cy="333375"/>
          </a:xfrm>
        </p:grpSpPr>
        <p:pic>
          <p:nvPicPr>
            <p:cNvPr id="7" name="Picture 27">
              <a:hlinkClick r:id="rId4"/>
              <a:extLst>
                <a:ext uri="{FF2B5EF4-FFF2-40B4-BE49-F238E27FC236}">
                  <a16:creationId xmlns:a16="http://schemas.microsoft.com/office/drawing/2014/main" id="{882EDCEB-5A6A-4757-B981-1549D1451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275" y="3482975"/>
              <a:ext cx="3048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8">
              <a:hlinkClick r:id="rId6"/>
              <a:extLst>
                <a:ext uri="{FF2B5EF4-FFF2-40B4-BE49-F238E27FC236}">
                  <a16:creationId xmlns:a16="http://schemas.microsoft.com/office/drawing/2014/main" id="{097A1069-56D6-4DF0-8B04-31A52D80E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588" y="3482975"/>
              <a:ext cx="3048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9">
              <a:hlinkClick r:id="rId8"/>
              <a:extLst>
                <a:ext uri="{FF2B5EF4-FFF2-40B4-BE49-F238E27FC236}">
                  <a16:creationId xmlns:a16="http://schemas.microsoft.com/office/drawing/2014/main" id="{E40A85CA-763A-4A30-BA49-7F47D307C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75" y="3482975"/>
              <a:ext cx="30638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0">
              <a:hlinkClick r:id="rId10"/>
              <a:extLst>
                <a:ext uri="{FF2B5EF4-FFF2-40B4-BE49-F238E27FC236}">
                  <a16:creationId xmlns:a16="http://schemas.microsoft.com/office/drawing/2014/main" id="{3511D2C1-C63D-4550-934C-CE126199E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513" y="3508375"/>
              <a:ext cx="944562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597388" y="1156442"/>
            <a:ext cx="10343071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1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97388" y="1156442"/>
            <a:ext cx="109728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373931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53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7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102420"/>
            <a:ext cx="12192000" cy="846688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1058305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horizontal RGB white.eps">
            <a:extLst>
              <a:ext uri="{FF2B5EF4-FFF2-40B4-BE49-F238E27FC236}">
                <a16:creationId xmlns:a16="http://schemas.microsoft.com/office/drawing/2014/main" id="{A756DF2B-1226-453C-A79C-1D54EEB2A1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8" y="222979"/>
            <a:ext cx="3401400" cy="577885"/>
          </a:xfrm>
          <a:prstGeom prst="rect">
            <a:avLst/>
          </a:prstGeom>
        </p:spPr>
      </p:pic>
      <p:pic>
        <p:nvPicPr>
          <p:cNvPr id="12" name="Picture 11" descr="IFAS2013.png">
            <a:extLst>
              <a:ext uri="{FF2B5EF4-FFF2-40B4-BE49-F238E27FC236}">
                <a16:creationId xmlns:a16="http://schemas.microsoft.com/office/drawing/2014/main" id="{0D45EC00-8113-4B17-BA1A-4447BAB130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012" y="6254672"/>
            <a:ext cx="1023644" cy="338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791820-8CDC-45F2-829B-A130CF8FD2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9108"/>
            <a:ext cx="2339546" cy="910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EA7F33-D404-459B-807D-32F62EDD51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245" y="6216671"/>
            <a:ext cx="870296" cy="4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2192000" cy="822961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horizontal RGB white.eps">
            <a:extLst>
              <a:ext uri="{FF2B5EF4-FFF2-40B4-BE49-F238E27FC236}">
                <a16:creationId xmlns:a16="http://schemas.microsoft.com/office/drawing/2014/main" id="{13D0C322-72E9-4DC7-B74F-04B2AAE3FB9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29" y="164113"/>
            <a:ext cx="3160145" cy="536897"/>
          </a:xfrm>
          <a:prstGeom prst="rect">
            <a:avLst/>
          </a:prstGeom>
        </p:spPr>
      </p:pic>
      <p:pic>
        <p:nvPicPr>
          <p:cNvPr id="11" name="Picture 10" descr="IFAS2013.png">
            <a:extLst>
              <a:ext uri="{FF2B5EF4-FFF2-40B4-BE49-F238E27FC236}">
                <a16:creationId xmlns:a16="http://schemas.microsoft.com/office/drawing/2014/main" id="{76521F09-CCEB-48E0-9E0F-109AD5DF89C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012" y="6254672"/>
            <a:ext cx="1023644" cy="338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F37EEF-E10C-4CBA-9BD9-A6E09752E1D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9108"/>
            <a:ext cx="2339546" cy="910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7BF4C-ED68-4E93-BE5C-CADCAC50697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245" y="6216671"/>
            <a:ext cx="870296" cy="4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4" r:id="rId3"/>
    <p:sldLayoutId id="2147483695" r:id="rId4"/>
    <p:sldLayoutId id="214748371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783549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horizontal RGB white.eps">
            <a:extLst>
              <a:ext uri="{FF2B5EF4-FFF2-40B4-BE49-F238E27FC236}">
                <a16:creationId xmlns:a16="http://schemas.microsoft.com/office/drawing/2014/main" id="{E25E3FC7-C482-455B-9E82-F31F9B545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56" y="151356"/>
            <a:ext cx="3089720" cy="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58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5806417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ubtitle 4"/>
          <p:cNvSpPr txBox="1">
            <a:spLocks/>
          </p:cNvSpPr>
          <p:nvPr userDrawn="1"/>
        </p:nvSpPr>
        <p:spPr>
          <a:xfrm>
            <a:off x="630382" y="5256487"/>
            <a:ext cx="10952017" cy="1099863"/>
          </a:xfrm>
          <a:prstGeom prst="rect">
            <a:avLst/>
          </a:prstGeom>
        </p:spPr>
        <p:txBody>
          <a:bodyPr anchor="t"/>
          <a:lstStyle/>
          <a:p>
            <a:pPr marL="231775" lvl="2" indent="-231775" algn="ct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Gill Sans MT"/>
                <a:cs typeface="Gill Sans MT"/>
              </a:rPr>
              <a:t>www.feedthefuture.gov</a:t>
            </a:r>
          </a:p>
        </p:txBody>
      </p:sp>
      <p:pic>
        <p:nvPicPr>
          <p:cNvPr id="3" name="Picture 2" descr="vertical RGB white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895" y="1668540"/>
            <a:ext cx="5480210" cy="2302837"/>
          </a:xfrm>
          <a:prstGeom prst="rect">
            <a:avLst/>
          </a:prstGeom>
        </p:spPr>
      </p:pic>
      <p:pic>
        <p:nvPicPr>
          <p:cNvPr id="11" name="Picture 10" descr="IFAS2013.png">
            <a:extLst>
              <a:ext uri="{FF2B5EF4-FFF2-40B4-BE49-F238E27FC236}">
                <a16:creationId xmlns:a16="http://schemas.microsoft.com/office/drawing/2014/main" id="{1E01561C-559B-4639-8CBB-78CE278AB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012" y="6254672"/>
            <a:ext cx="1023644" cy="338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39A2AA-E97F-4805-AC74-19ABB24A84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9108"/>
            <a:ext cx="2339546" cy="910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146A2-C89F-4B46-A1D7-62C6F1D7B8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245" y="6216671"/>
            <a:ext cx="870296" cy="4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02632" y="5382901"/>
            <a:ext cx="8186737" cy="268287"/>
          </a:xfrm>
        </p:spPr>
        <p:txBody>
          <a:bodyPr/>
          <a:lstStyle/>
          <a:p>
            <a:pPr algn="ctr"/>
            <a:r>
              <a:rPr lang="en-US" sz="1800" dirty="0">
                <a:latin typeface="+mn-lt"/>
              </a:rPr>
              <a:t>Feed the Future Innovation Lab for Livestock Systems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1D489F-21AD-45AD-AF3E-E7AC51A43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712890"/>
            <a:ext cx="12192000" cy="3311548"/>
          </a:xfrm>
        </p:spPr>
        <p:txBody>
          <a:bodyPr lIns="91440" tIns="45720" rIns="91440" bIns="45720" anchor="t"/>
          <a:lstStyle/>
          <a:p>
            <a:r>
              <a:rPr lang="en-US" sz="3600" dirty="0">
                <a:solidFill>
                  <a:schemeClr val="tx1"/>
                </a:solidFill>
              </a:rPr>
              <a:t>Academic writeshop</a:t>
            </a:r>
          </a:p>
          <a:p>
            <a:r>
              <a:rPr lang="en-US" sz="3600" b="1" i="0" u="none" strike="noStrike" kern="100" baseline="0" dirty="0">
                <a:solidFill>
                  <a:schemeClr val="tx1"/>
                </a:solidFill>
                <a:latin typeface="Gill Sans MT" panose="020B0502020104020203" pitchFamily="34" charset="77"/>
              </a:rPr>
              <a:t>INTERACTIVE PANEL &amp; DISCUSSION</a:t>
            </a:r>
          </a:p>
          <a:p>
            <a:r>
              <a:rPr lang="en-US" sz="3600" b="1" kern="100" dirty="0">
                <a:solidFill>
                  <a:schemeClr val="tx1"/>
                </a:solidFill>
                <a:latin typeface="Gill Sans MT" panose="020B0502020104020203" pitchFamily="34" charset="77"/>
              </a:rPr>
              <a:t>“GOOD WRITING PRACTICES”</a:t>
            </a:r>
            <a:endParaRPr lang="en-US" sz="3600" b="1" i="0" u="none" strike="noStrike" kern="100" baseline="0" dirty="0">
              <a:solidFill>
                <a:schemeClr val="tx1"/>
              </a:solidFill>
              <a:latin typeface="Gill Sans MT" panose="020B0502020104020203" pitchFamily="34" charset="77"/>
            </a:endParaRPr>
          </a:p>
          <a:p>
            <a:r>
              <a:rPr lang="en-US" sz="3600" kern="100" dirty="0">
                <a:solidFill>
                  <a:schemeClr val="tx1"/>
                </a:solidFill>
                <a:latin typeface="Gill Sans MT"/>
                <a:cs typeface="Arial"/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376953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looking at a computer screen&#10;&#10;Description automatically generated">
            <a:extLst>
              <a:ext uri="{FF2B5EF4-FFF2-40B4-BE49-F238E27FC236}">
                <a16:creationId xmlns:a16="http://schemas.microsoft.com/office/drawing/2014/main" id="{3B3A93D9-125E-56DD-FD7E-D216C33F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38" y="1074889"/>
            <a:ext cx="10833135" cy="4733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62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2B6B-C97E-C9D7-C3AF-B77A0E70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writing practices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210B035-39A4-218B-6BCA-46777D5B5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569301"/>
              </p:ext>
            </p:extLst>
          </p:nvPr>
        </p:nvGraphicFramePr>
        <p:xfrm>
          <a:off x="463639" y="1815921"/>
          <a:ext cx="11243257" cy="379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605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B654-DF1B-70AE-422C-F18ACC25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37E7D-6CDF-ADF0-6D55-81EC0075D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Discuss in pairs (5 min)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What are good habits or practices for writing?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What works best for you?</a:t>
            </a:r>
            <a:endParaRPr lang="en-US" sz="3400" b="1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Plenary discussion</a:t>
            </a:r>
          </a:p>
        </p:txBody>
      </p:sp>
    </p:spTree>
    <p:extLst>
      <p:ext uri="{BB962C8B-B14F-4D97-AF65-F5344CB8AC3E}">
        <p14:creationId xmlns:p14="http://schemas.microsoft.com/office/powerpoint/2010/main" val="255672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BD06-0557-6EB4-6C4C-ACD8B7C9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you shared in the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3045B-4F56-9493-864F-5FC81E1F94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035" y="1815921"/>
            <a:ext cx="5148274" cy="4048062"/>
          </a:xfrm>
          <a:custGeom>
            <a:avLst/>
            <a:gdLst>
              <a:gd name="connsiteX0" fmla="*/ 0 w 5148274"/>
              <a:gd name="connsiteY0" fmla="*/ 0 h 4048062"/>
              <a:gd name="connsiteX1" fmla="*/ 469065 w 5148274"/>
              <a:gd name="connsiteY1" fmla="*/ 0 h 4048062"/>
              <a:gd name="connsiteX2" fmla="*/ 1092578 w 5148274"/>
              <a:gd name="connsiteY2" fmla="*/ 0 h 4048062"/>
              <a:gd name="connsiteX3" fmla="*/ 1510160 w 5148274"/>
              <a:gd name="connsiteY3" fmla="*/ 0 h 4048062"/>
              <a:gd name="connsiteX4" fmla="*/ 1979225 w 5148274"/>
              <a:gd name="connsiteY4" fmla="*/ 0 h 4048062"/>
              <a:gd name="connsiteX5" fmla="*/ 2499773 w 5148274"/>
              <a:gd name="connsiteY5" fmla="*/ 0 h 4048062"/>
              <a:gd name="connsiteX6" fmla="*/ 2917355 w 5148274"/>
              <a:gd name="connsiteY6" fmla="*/ 0 h 4048062"/>
              <a:gd name="connsiteX7" fmla="*/ 3386420 w 5148274"/>
              <a:gd name="connsiteY7" fmla="*/ 0 h 4048062"/>
              <a:gd name="connsiteX8" fmla="*/ 3958451 w 5148274"/>
              <a:gd name="connsiteY8" fmla="*/ 0 h 4048062"/>
              <a:gd name="connsiteX9" fmla="*/ 4581964 w 5148274"/>
              <a:gd name="connsiteY9" fmla="*/ 0 h 4048062"/>
              <a:gd name="connsiteX10" fmla="*/ 5148274 w 5148274"/>
              <a:gd name="connsiteY10" fmla="*/ 0 h 4048062"/>
              <a:gd name="connsiteX11" fmla="*/ 5148274 w 5148274"/>
              <a:gd name="connsiteY11" fmla="*/ 537814 h 4048062"/>
              <a:gd name="connsiteX12" fmla="*/ 5148274 w 5148274"/>
              <a:gd name="connsiteY12" fmla="*/ 1035147 h 4048062"/>
              <a:gd name="connsiteX13" fmla="*/ 5148274 w 5148274"/>
              <a:gd name="connsiteY13" fmla="*/ 1653922 h 4048062"/>
              <a:gd name="connsiteX14" fmla="*/ 5148274 w 5148274"/>
              <a:gd name="connsiteY14" fmla="*/ 2272698 h 4048062"/>
              <a:gd name="connsiteX15" fmla="*/ 5148274 w 5148274"/>
              <a:gd name="connsiteY15" fmla="*/ 2810512 h 4048062"/>
              <a:gd name="connsiteX16" fmla="*/ 5148274 w 5148274"/>
              <a:gd name="connsiteY16" fmla="*/ 3348326 h 4048062"/>
              <a:gd name="connsiteX17" fmla="*/ 5148274 w 5148274"/>
              <a:gd name="connsiteY17" fmla="*/ 4048062 h 4048062"/>
              <a:gd name="connsiteX18" fmla="*/ 4627726 w 5148274"/>
              <a:gd name="connsiteY18" fmla="*/ 4048062 h 4048062"/>
              <a:gd name="connsiteX19" fmla="*/ 4107179 w 5148274"/>
              <a:gd name="connsiteY19" fmla="*/ 4048062 h 4048062"/>
              <a:gd name="connsiteX20" fmla="*/ 3638114 w 5148274"/>
              <a:gd name="connsiteY20" fmla="*/ 4048062 h 4048062"/>
              <a:gd name="connsiteX21" fmla="*/ 3066083 w 5148274"/>
              <a:gd name="connsiteY21" fmla="*/ 4048062 h 4048062"/>
              <a:gd name="connsiteX22" fmla="*/ 2391087 w 5148274"/>
              <a:gd name="connsiteY22" fmla="*/ 4048062 h 4048062"/>
              <a:gd name="connsiteX23" fmla="*/ 1767574 w 5148274"/>
              <a:gd name="connsiteY23" fmla="*/ 4048062 h 4048062"/>
              <a:gd name="connsiteX24" fmla="*/ 1144061 w 5148274"/>
              <a:gd name="connsiteY24" fmla="*/ 4048062 h 4048062"/>
              <a:gd name="connsiteX25" fmla="*/ 572030 w 5148274"/>
              <a:gd name="connsiteY25" fmla="*/ 4048062 h 4048062"/>
              <a:gd name="connsiteX26" fmla="*/ 0 w 5148274"/>
              <a:gd name="connsiteY26" fmla="*/ 4048062 h 4048062"/>
              <a:gd name="connsiteX27" fmla="*/ 0 w 5148274"/>
              <a:gd name="connsiteY27" fmla="*/ 3429287 h 4048062"/>
              <a:gd name="connsiteX28" fmla="*/ 0 w 5148274"/>
              <a:gd name="connsiteY28" fmla="*/ 2891473 h 4048062"/>
              <a:gd name="connsiteX29" fmla="*/ 0 w 5148274"/>
              <a:gd name="connsiteY29" fmla="*/ 2394140 h 4048062"/>
              <a:gd name="connsiteX30" fmla="*/ 0 w 5148274"/>
              <a:gd name="connsiteY30" fmla="*/ 1937287 h 4048062"/>
              <a:gd name="connsiteX31" fmla="*/ 0 w 5148274"/>
              <a:gd name="connsiteY31" fmla="*/ 1358992 h 4048062"/>
              <a:gd name="connsiteX32" fmla="*/ 0 w 5148274"/>
              <a:gd name="connsiteY32" fmla="*/ 780698 h 4048062"/>
              <a:gd name="connsiteX33" fmla="*/ 0 w 5148274"/>
              <a:gd name="connsiteY33" fmla="*/ 0 h 404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48274" h="4048062" fill="none" extrusionOk="0">
                <a:moveTo>
                  <a:pt x="0" y="0"/>
                </a:moveTo>
                <a:cubicBezTo>
                  <a:pt x="183460" y="-22219"/>
                  <a:pt x="248746" y="30593"/>
                  <a:pt x="469065" y="0"/>
                </a:cubicBezTo>
                <a:cubicBezTo>
                  <a:pt x="689384" y="-30593"/>
                  <a:pt x="797518" y="7156"/>
                  <a:pt x="1092578" y="0"/>
                </a:cubicBezTo>
                <a:cubicBezTo>
                  <a:pt x="1387638" y="-7156"/>
                  <a:pt x="1367149" y="30492"/>
                  <a:pt x="1510160" y="0"/>
                </a:cubicBezTo>
                <a:cubicBezTo>
                  <a:pt x="1653171" y="-30492"/>
                  <a:pt x="1814707" y="25411"/>
                  <a:pt x="1979225" y="0"/>
                </a:cubicBezTo>
                <a:cubicBezTo>
                  <a:pt x="2143743" y="-25411"/>
                  <a:pt x="2374476" y="45169"/>
                  <a:pt x="2499773" y="0"/>
                </a:cubicBezTo>
                <a:cubicBezTo>
                  <a:pt x="2625070" y="-45169"/>
                  <a:pt x="2717233" y="33337"/>
                  <a:pt x="2917355" y="0"/>
                </a:cubicBezTo>
                <a:cubicBezTo>
                  <a:pt x="3117477" y="-33337"/>
                  <a:pt x="3283543" y="35"/>
                  <a:pt x="3386420" y="0"/>
                </a:cubicBezTo>
                <a:cubicBezTo>
                  <a:pt x="3489298" y="-35"/>
                  <a:pt x="3769255" y="29011"/>
                  <a:pt x="3958451" y="0"/>
                </a:cubicBezTo>
                <a:cubicBezTo>
                  <a:pt x="4147647" y="-29011"/>
                  <a:pt x="4456174" y="10606"/>
                  <a:pt x="4581964" y="0"/>
                </a:cubicBezTo>
                <a:cubicBezTo>
                  <a:pt x="4707754" y="-10606"/>
                  <a:pt x="4868251" y="44470"/>
                  <a:pt x="5148274" y="0"/>
                </a:cubicBezTo>
                <a:cubicBezTo>
                  <a:pt x="5187356" y="179016"/>
                  <a:pt x="5131543" y="408317"/>
                  <a:pt x="5148274" y="537814"/>
                </a:cubicBezTo>
                <a:cubicBezTo>
                  <a:pt x="5165005" y="667311"/>
                  <a:pt x="5101529" y="918856"/>
                  <a:pt x="5148274" y="1035147"/>
                </a:cubicBezTo>
                <a:cubicBezTo>
                  <a:pt x="5195019" y="1151438"/>
                  <a:pt x="5121124" y="1372844"/>
                  <a:pt x="5148274" y="1653922"/>
                </a:cubicBezTo>
                <a:cubicBezTo>
                  <a:pt x="5175424" y="1935001"/>
                  <a:pt x="5099774" y="1964061"/>
                  <a:pt x="5148274" y="2272698"/>
                </a:cubicBezTo>
                <a:cubicBezTo>
                  <a:pt x="5196774" y="2581335"/>
                  <a:pt x="5132896" y="2603016"/>
                  <a:pt x="5148274" y="2810512"/>
                </a:cubicBezTo>
                <a:cubicBezTo>
                  <a:pt x="5163652" y="3018008"/>
                  <a:pt x="5141282" y="3082635"/>
                  <a:pt x="5148274" y="3348326"/>
                </a:cubicBezTo>
                <a:cubicBezTo>
                  <a:pt x="5155266" y="3614017"/>
                  <a:pt x="5085244" y="3876677"/>
                  <a:pt x="5148274" y="4048062"/>
                </a:cubicBezTo>
                <a:cubicBezTo>
                  <a:pt x="4927671" y="4081103"/>
                  <a:pt x="4878298" y="3988598"/>
                  <a:pt x="4627726" y="4048062"/>
                </a:cubicBezTo>
                <a:cubicBezTo>
                  <a:pt x="4377154" y="4107526"/>
                  <a:pt x="4338111" y="4000390"/>
                  <a:pt x="4107179" y="4048062"/>
                </a:cubicBezTo>
                <a:cubicBezTo>
                  <a:pt x="3876247" y="4095734"/>
                  <a:pt x="3847183" y="4005035"/>
                  <a:pt x="3638114" y="4048062"/>
                </a:cubicBezTo>
                <a:cubicBezTo>
                  <a:pt x="3429046" y="4091089"/>
                  <a:pt x="3268498" y="4008690"/>
                  <a:pt x="3066083" y="4048062"/>
                </a:cubicBezTo>
                <a:cubicBezTo>
                  <a:pt x="2863668" y="4087434"/>
                  <a:pt x="2688450" y="3976147"/>
                  <a:pt x="2391087" y="4048062"/>
                </a:cubicBezTo>
                <a:cubicBezTo>
                  <a:pt x="2093724" y="4119977"/>
                  <a:pt x="2076306" y="4022387"/>
                  <a:pt x="1767574" y="4048062"/>
                </a:cubicBezTo>
                <a:cubicBezTo>
                  <a:pt x="1458842" y="4073737"/>
                  <a:pt x="1312764" y="3973602"/>
                  <a:pt x="1144061" y="4048062"/>
                </a:cubicBezTo>
                <a:cubicBezTo>
                  <a:pt x="975358" y="4122522"/>
                  <a:pt x="767990" y="3999064"/>
                  <a:pt x="572030" y="4048062"/>
                </a:cubicBezTo>
                <a:cubicBezTo>
                  <a:pt x="376070" y="4097060"/>
                  <a:pt x="251260" y="4046225"/>
                  <a:pt x="0" y="4048062"/>
                </a:cubicBezTo>
                <a:cubicBezTo>
                  <a:pt x="-14048" y="3864649"/>
                  <a:pt x="42948" y="3597643"/>
                  <a:pt x="0" y="3429287"/>
                </a:cubicBezTo>
                <a:cubicBezTo>
                  <a:pt x="-42948" y="3260931"/>
                  <a:pt x="47740" y="3047970"/>
                  <a:pt x="0" y="2891473"/>
                </a:cubicBezTo>
                <a:cubicBezTo>
                  <a:pt x="-47740" y="2734976"/>
                  <a:pt x="1814" y="2500592"/>
                  <a:pt x="0" y="2394140"/>
                </a:cubicBezTo>
                <a:cubicBezTo>
                  <a:pt x="-1814" y="2287688"/>
                  <a:pt x="43322" y="2138533"/>
                  <a:pt x="0" y="1937287"/>
                </a:cubicBezTo>
                <a:cubicBezTo>
                  <a:pt x="-43322" y="1736041"/>
                  <a:pt x="17306" y="1620800"/>
                  <a:pt x="0" y="1358992"/>
                </a:cubicBezTo>
                <a:cubicBezTo>
                  <a:pt x="-17306" y="1097184"/>
                  <a:pt x="5217" y="977774"/>
                  <a:pt x="0" y="780698"/>
                </a:cubicBezTo>
                <a:cubicBezTo>
                  <a:pt x="-5217" y="583622"/>
                  <a:pt x="39284" y="311410"/>
                  <a:pt x="0" y="0"/>
                </a:cubicBezTo>
                <a:close/>
              </a:path>
              <a:path w="5148274" h="4048062" stroke="0" extrusionOk="0">
                <a:moveTo>
                  <a:pt x="0" y="0"/>
                </a:moveTo>
                <a:cubicBezTo>
                  <a:pt x="203508" y="-21925"/>
                  <a:pt x="362415" y="36889"/>
                  <a:pt x="520548" y="0"/>
                </a:cubicBezTo>
                <a:cubicBezTo>
                  <a:pt x="678681" y="-36889"/>
                  <a:pt x="1015810" y="15665"/>
                  <a:pt x="1195544" y="0"/>
                </a:cubicBezTo>
                <a:cubicBezTo>
                  <a:pt x="1375278" y="-15665"/>
                  <a:pt x="1589224" y="39497"/>
                  <a:pt x="1870540" y="0"/>
                </a:cubicBezTo>
                <a:cubicBezTo>
                  <a:pt x="2151856" y="-39497"/>
                  <a:pt x="2291788" y="26082"/>
                  <a:pt x="2442570" y="0"/>
                </a:cubicBezTo>
                <a:cubicBezTo>
                  <a:pt x="2593352" y="-26082"/>
                  <a:pt x="2771769" y="51265"/>
                  <a:pt x="2963118" y="0"/>
                </a:cubicBezTo>
                <a:cubicBezTo>
                  <a:pt x="3154467" y="-51265"/>
                  <a:pt x="3433344" y="52955"/>
                  <a:pt x="3586631" y="0"/>
                </a:cubicBezTo>
                <a:cubicBezTo>
                  <a:pt x="3739918" y="-52955"/>
                  <a:pt x="3838127" y="25503"/>
                  <a:pt x="4055696" y="0"/>
                </a:cubicBezTo>
                <a:cubicBezTo>
                  <a:pt x="4273265" y="-25503"/>
                  <a:pt x="4369573" y="8407"/>
                  <a:pt x="4473278" y="0"/>
                </a:cubicBezTo>
                <a:cubicBezTo>
                  <a:pt x="4576983" y="-8407"/>
                  <a:pt x="4948780" y="20641"/>
                  <a:pt x="5148274" y="0"/>
                </a:cubicBezTo>
                <a:cubicBezTo>
                  <a:pt x="5189100" y="213477"/>
                  <a:pt x="5138965" y="515487"/>
                  <a:pt x="5148274" y="659256"/>
                </a:cubicBezTo>
                <a:cubicBezTo>
                  <a:pt x="5157583" y="803025"/>
                  <a:pt x="5123039" y="1058121"/>
                  <a:pt x="5148274" y="1318512"/>
                </a:cubicBezTo>
                <a:cubicBezTo>
                  <a:pt x="5173509" y="1578903"/>
                  <a:pt x="5097924" y="1657337"/>
                  <a:pt x="5148274" y="1896806"/>
                </a:cubicBezTo>
                <a:cubicBezTo>
                  <a:pt x="5198624" y="2136275"/>
                  <a:pt x="5133934" y="2321704"/>
                  <a:pt x="5148274" y="2556062"/>
                </a:cubicBezTo>
                <a:cubicBezTo>
                  <a:pt x="5162614" y="2790420"/>
                  <a:pt x="5111074" y="2897759"/>
                  <a:pt x="5148274" y="3012915"/>
                </a:cubicBezTo>
                <a:cubicBezTo>
                  <a:pt x="5185474" y="3128071"/>
                  <a:pt x="5108816" y="3256432"/>
                  <a:pt x="5148274" y="3469767"/>
                </a:cubicBezTo>
                <a:cubicBezTo>
                  <a:pt x="5187732" y="3683102"/>
                  <a:pt x="5081818" y="3884796"/>
                  <a:pt x="5148274" y="4048062"/>
                </a:cubicBezTo>
                <a:cubicBezTo>
                  <a:pt x="4952559" y="4084463"/>
                  <a:pt x="4831164" y="4010338"/>
                  <a:pt x="4576244" y="4048062"/>
                </a:cubicBezTo>
                <a:cubicBezTo>
                  <a:pt x="4321324" y="4085786"/>
                  <a:pt x="4254856" y="4027579"/>
                  <a:pt x="4158661" y="4048062"/>
                </a:cubicBezTo>
                <a:cubicBezTo>
                  <a:pt x="4062466" y="4068545"/>
                  <a:pt x="3787039" y="4014963"/>
                  <a:pt x="3535148" y="4048062"/>
                </a:cubicBezTo>
                <a:cubicBezTo>
                  <a:pt x="3283257" y="4081161"/>
                  <a:pt x="3160643" y="3993200"/>
                  <a:pt x="2911635" y="4048062"/>
                </a:cubicBezTo>
                <a:cubicBezTo>
                  <a:pt x="2662627" y="4102924"/>
                  <a:pt x="2526842" y="3970859"/>
                  <a:pt x="2236639" y="4048062"/>
                </a:cubicBezTo>
                <a:cubicBezTo>
                  <a:pt x="1946436" y="4125265"/>
                  <a:pt x="1951624" y="4036119"/>
                  <a:pt x="1819057" y="4048062"/>
                </a:cubicBezTo>
                <a:cubicBezTo>
                  <a:pt x="1686490" y="4060005"/>
                  <a:pt x="1544898" y="4046597"/>
                  <a:pt x="1349992" y="4048062"/>
                </a:cubicBezTo>
                <a:cubicBezTo>
                  <a:pt x="1155086" y="4049527"/>
                  <a:pt x="831451" y="3982862"/>
                  <a:pt x="674996" y="4048062"/>
                </a:cubicBezTo>
                <a:cubicBezTo>
                  <a:pt x="518541" y="4113262"/>
                  <a:pt x="307403" y="4031308"/>
                  <a:pt x="0" y="4048062"/>
                </a:cubicBezTo>
                <a:cubicBezTo>
                  <a:pt x="-7510" y="3828369"/>
                  <a:pt x="24576" y="3777547"/>
                  <a:pt x="0" y="3591209"/>
                </a:cubicBezTo>
                <a:cubicBezTo>
                  <a:pt x="-24576" y="3404871"/>
                  <a:pt x="13887" y="3319524"/>
                  <a:pt x="0" y="3053395"/>
                </a:cubicBezTo>
                <a:cubicBezTo>
                  <a:pt x="-13887" y="2787266"/>
                  <a:pt x="5777" y="2697740"/>
                  <a:pt x="0" y="2515581"/>
                </a:cubicBezTo>
                <a:cubicBezTo>
                  <a:pt x="-5777" y="2333422"/>
                  <a:pt x="37495" y="2169372"/>
                  <a:pt x="0" y="2058729"/>
                </a:cubicBezTo>
                <a:cubicBezTo>
                  <a:pt x="-37495" y="1948086"/>
                  <a:pt x="43320" y="1807498"/>
                  <a:pt x="0" y="1561395"/>
                </a:cubicBezTo>
                <a:cubicBezTo>
                  <a:pt x="-43320" y="1315292"/>
                  <a:pt x="27894" y="1248890"/>
                  <a:pt x="0" y="1104543"/>
                </a:cubicBezTo>
                <a:cubicBezTo>
                  <a:pt x="-27894" y="960196"/>
                  <a:pt x="7782" y="449469"/>
                  <a:pt x="0" y="0"/>
                </a:cubicBezTo>
                <a:close/>
              </a:path>
            </a:pathLst>
          </a:custGeom>
          <a:ln w="3175">
            <a:prstDash val="dash"/>
            <a:extLst>
              <a:ext uri="{C807C97D-BFC1-408E-A445-0C87EB9F89A2}">
                <ask:lineSketchStyleProps xmlns:ask="http://schemas.microsoft.com/office/drawing/2018/sketchyshapes" sd="3224186516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Working with a major advisor, and a colleague to handle the publication steps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Follow the journal's guidelines, use Mendeley for referencing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Consult journal guidelines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Not such an idea of successful practices, but generally in-depth literature review and well explanation of methodology might have helped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Choosing the best topics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Following the writing format of the journal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Review of relevant papers, follow the guidelines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DF5CD8-E35F-661C-F634-834AB6E1A5F2}"/>
              </a:ext>
            </a:extLst>
          </p:cNvPr>
          <p:cNvSpPr txBox="1">
            <a:spLocks/>
          </p:cNvSpPr>
          <p:nvPr/>
        </p:nvSpPr>
        <p:spPr>
          <a:xfrm>
            <a:off x="6391836" y="1815921"/>
            <a:ext cx="5148273" cy="4048062"/>
          </a:xfrm>
          <a:custGeom>
            <a:avLst/>
            <a:gdLst>
              <a:gd name="connsiteX0" fmla="*/ 0 w 5148273"/>
              <a:gd name="connsiteY0" fmla="*/ 0 h 4048062"/>
              <a:gd name="connsiteX1" fmla="*/ 469065 w 5148273"/>
              <a:gd name="connsiteY1" fmla="*/ 0 h 4048062"/>
              <a:gd name="connsiteX2" fmla="*/ 1144061 w 5148273"/>
              <a:gd name="connsiteY2" fmla="*/ 0 h 4048062"/>
              <a:gd name="connsiteX3" fmla="*/ 1819056 w 5148273"/>
              <a:gd name="connsiteY3" fmla="*/ 0 h 4048062"/>
              <a:gd name="connsiteX4" fmla="*/ 2339604 w 5148273"/>
              <a:gd name="connsiteY4" fmla="*/ 0 h 4048062"/>
              <a:gd name="connsiteX5" fmla="*/ 2963117 w 5148273"/>
              <a:gd name="connsiteY5" fmla="*/ 0 h 4048062"/>
              <a:gd name="connsiteX6" fmla="*/ 3586630 w 5148273"/>
              <a:gd name="connsiteY6" fmla="*/ 0 h 4048062"/>
              <a:gd name="connsiteX7" fmla="*/ 4261626 w 5148273"/>
              <a:gd name="connsiteY7" fmla="*/ 0 h 4048062"/>
              <a:gd name="connsiteX8" fmla="*/ 5148273 w 5148273"/>
              <a:gd name="connsiteY8" fmla="*/ 0 h 4048062"/>
              <a:gd name="connsiteX9" fmla="*/ 5148273 w 5148273"/>
              <a:gd name="connsiteY9" fmla="*/ 456853 h 4048062"/>
              <a:gd name="connsiteX10" fmla="*/ 5148273 w 5148273"/>
              <a:gd name="connsiteY10" fmla="*/ 1116109 h 4048062"/>
              <a:gd name="connsiteX11" fmla="*/ 5148273 w 5148273"/>
              <a:gd name="connsiteY11" fmla="*/ 1775364 h 4048062"/>
              <a:gd name="connsiteX12" fmla="*/ 5148273 w 5148273"/>
              <a:gd name="connsiteY12" fmla="*/ 2232217 h 4048062"/>
              <a:gd name="connsiteX13" fmla="*/ 5148273 w 5148273"/>
              <a:gd name="connsiteY13" fmla="*/ 2891473 h 4048062"/>
              <a:gd name="connsiteX14" fmla="*/ 5148273 w 5148273"/>
              <a:gd name="connsiteY14" fmla="*/ 3388806 h 4048062"/>
              <a:gd name="connsiteX15" fmla="*/ 5148273 w 5148273"/>
              <a:gd name="connsiteY15" fmla="*/ 4048062 h 4048062"/>
              <a:gd name="connsiteX16" fmla="*/ 4627725 w 5148273"/>
              <a:gd name="connsiteY16" fmla="*/ 4048062 h 4048062"/>
              <a:gd name="connsiteX17" fmla="*/ 4004212 w 5148273"/>
              <a:gd name="connsiteY17" fmla="*/ 4048062 h 4048062"/>
              <a:gd name="connsiteX18" fmla="*/ 3432182 w 5148273"/>
              <a:gd name="connsiteY18" fmla="*/ 4048062 h 4048062"/>
              <a:gd name="connsiteX19" fmla="*/ 2860152 w 5148273"/>
              <a:gd name="connsiteY19" fmla="*/ 4048062 h 4048062"/>
              <a:gd name="connsiteX20" fmla="*/ 2236639 w 5148273"/>
              <a:gd name="connsiteY20" fmla="*/ 4048062 h 4048062"/>
              <a:gd name="connsiteX21" fmla="*/ 1664608 w 5148273"/>
              <a:gd name="connsiteY21" fmla="*/ 4048062 h 4048062"/>
              <a:gd name="connsiteX22" fmla="*/ 1144061 w 5148273"/>
              <a:gd name="connsiteY22" fmla="*/ 4048062 h 4048062"/>
              <a:gd name="connsiteX23" fmla="*/ 726479 w 5148273"/>
              <a:gd name="connsiteY23" fmla="*/ 4048062 h 4048062"/>
              <a:gd name="connsiteX24" fmla="*/ 0 w 5148273"/>
              <a:gd name="connsiteY24" fmla="*/ 4048062 h 4048062"/>
              <a:gd name="connsiteX25" fmla="*/ 0 w 5148273"/>
              <a:gd name="connsiteY25" fmla="*/ 3510248 h 4048062"/>
              <a:gd name="connsiteX26" fmla="*/ 0 w 5148273"/>
              <a:gd name="connsiteY26" fmla="*/ 3012915 h 4048062"/>
              <a:gd name="connsiteX27" fmla="*/ 0 w 5148273"/>
              <a:gd name="connsiteY27" fmla="*/ 2515581 h 4048062"/>
              <a:gd name="connsiteX28" fmla="*/ 0 w 5148273"/>
              <a:gd name="connsiteY28" fmla="*/ 1856326 h 4048062"/>
              <a:gd name="connsiteX29" fmla="*/ 0 w 5148273"/>
              <a:gd name="connsiteY29" fmla="*/ 1278031 h 4048062"/>
              <a:gd name="connsiteX30" fmla="*/ 0 w 5148273"/>
              <a:gd name="connsiteY30" fmla="*/ 659256 h 4048062"/>
              <a:gd name="connsiteX31" fmla="*/ 0 w 5148273"/>
              <a:gd name="connsiteY31" fmla="*/ 0 h 404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48273" h="4048062" fill="none" extrusionOk="0">
                <a:moveTo>
                  <a:pt x="0" y="0"/>
                </a:moveTo>
                <a:cubicBezTo>
                  <a:pt x="206817" y="-6522"/>
                  <a:pt x="327525" y="5064"/>
                  <a:pt x="469065" y="0"/>
                </a:cubicBezTo>
                <a:cubicBezTo>
                  <a:pt x="610606" y="-5064"/>
                  <a:pt x="875565" y="38791"/>
                  <a:pt x="1144061" y="0"/>
                </a:cubicBezTo>
                <a:cubicBezTo>
                  <a:pt x="1412557" y="-38791"/>
                  <a:pt x="1491442" y="71093"/>
                  <a:pt x="1819056" y="0"/>
                </a:cubicBezTo>
                <a:cubicBezTo>
                  <a:pt x="2146670" y="-71093"/>
                  <a:pt x="2140072" y="7942"/>
                  <a:pt x="2339604" y="0"/>
                </a:cubicBezTo>
                <a:cubicBezTo>
                  <a:pt x="2539136" y="-7942"/>
                  <a:pt x="2690360" y="40106"/>
                  <a:pt x="2963117" y="0"/>
                </a:cubicBezTo>
                <a:cubicBezTo>
                  <a:pt x="3235874" y="-40106"/>
                  <a:pt x="3357439" y="69201"/>
                  <a:pt x="3586630" y="0"/>
                </a:cubicBezTo>
                <a:cubicBezTo>
                  <a:pt x="3815821" y="-69201"/>
                  <a:pt x="4082393" y="66841"/>
                  <a:pt x="4261626" y="0"/>
                </a:cubicBezTo>
                <a:cubicBezTo>
                  <a:pt x="4440859" y="-66841"/>
                  <a:pt x="4879349" y="62291"/>
                  <a:pt x="5148273" y="0"/>
                </a:cubicBezTo>
                <a:cubicBezTo>
                  <a:pt x="5154318" y="183911"/>
                  <a:pt x="5116908" y="302341"/>
                  <a:pt x="5148273" y="456853"/>
                </a:cubicBezTo>
                <a:cubicBezTo>
                  <a:pt x="5179638" y="611365"/>
                  <a:pt x="5124945" y="841967"/>
                  <a:pt x="5148273" y="1116109"/>
                </a:cubicBezTo>
                <a:cubicBezTo>
                  <a:pt x="5171601" y="1390251"/>
                  <a:pt x="5135881" y="1640394"/>
                  <a:pt x="5148273" y="1775364"/>
                </a:cubicBezTo>
                <a:cubicBezTo>
                  <a:pt x="5160665" y="1910335"/>
                  <a:pt x="5136507" y="2094466"/>
                  <a:pt x="5148273" y="2232217"/>
                </a:cubicBezTo>
                <a:cubicBezTo>
                  <a:pt x="5160039" y="2369968"/>
                  <a:pt x="5130220" y="2688839"/>
                  <a:pt x="5148273" y="2891473"/>
                </a:cubicBezTo>
                <a:cubicBezTo>
                  <a:pt x="5166326" y="3094107"/>
                  <a:pt x="5111799" y="3171338"/>
                  <a:pt x="5148273" y="3388806"/>
                </a:cubicBezTo>
                <a:cubicBezTo>
                  <a:pt x="5184747" y="3606274"/>
                  <a:pt x="5091207" y="3740738"/>
                  <a:pt x="5148273" y="4048062"/>
                </a:cubicBezTo>
                <a:cubicBezTo>
                  <a:pt x="4892564" y="4098320"/>
                  <a:pt x="4740527" y="3997677"/>
                  <a:pt x="4627725" y="4048062"/>
                </a:cubicBezTo>
                <a:cubicBezTo>
                  <a:pt x="4514923" y="4098447"/>
                  <a:pt x="4259674" y="4040342"/>
                  <a:pt x="4004212" y="4048062"/>
                </a:cubicBezTo>
                <a:cubicBezTo>
                  <a:pt x="3748750" y="4055782"/>
                  <a:pt x="3566043" y="4011597"/>
                  <a:pt x="3432182" y="4048062"/>
                </a:cubicBezTo>
                <a:cubicBezTo>
                  <a:pt x="3298321" y="4084527"/>
                  <a:pt x="3118254" y="4027066"/>
                  <a:pt x="2860152" y="4048062"/>
                </a:cubicBezTo>
                <a:cubicBezTo>
                  <a:pt x="2602050" y="4069058"/>
                  <a:pt x="2489527" y="4024957"/>
                  <a:pt x="2236639" y="4048062"/>
                </a:cubicBezTo>
                <a:cubicBezTo>
                  <a:pt x="1983751" y="4071167"/>
                  <a:pt x="1785465" y="3992603"/>
                  <a:pt x="1664608" y="4048062"/>
                </a:cubicBezTo>
                <a:cubicBezTo>
                  <a:pt x="1543751" y="4103521"/>
                  <a:pt x="1402313" y="4042009"/>
                  <a:pt x="1144061" y="4048062"/>
                </a:cubicBezTo>
                <a:cubicBezTo>
                  <a:pt x="885809" y="4054115"/>
                  <a:pt x="818020" y="4045111"/>
                  <a:pt x="726479" y="4048062"/>
                </a:cubicBezTo>
                <a:cubicBezTo>
                  <a:pt x="634938" y="4051013"/>
                  <a:pt x="271172" y="4023575"/>
                  <a:pt x="0" y="4048062"/>
                </a:cubicBezTo>
                <a:cubicBezTo>
                  <a:pt x="-7424" y="3788406"/>
                  <a:pt x="58339" y="3633389"/>
                  <a:pt x="0" y="3510248"/>
                </a:cubicBezTo>
                <a:cubicBezTo>
                  <a:pt x="-58339" y="3387107"/>
                  <a:pt x="22888" y="3142992"/>
                  <a:pt x="0" y="3012915"/>
                </a:cubicBezTo>
                <a:cubicBezTo>
                  <a:pt x="-22888" y="2882838"/>
                  <a:pt x="19304" y="2721891"/>
                  <a:pt x="0" y="2515581"/>
                </a:cubicBezTo>
                <a:cubicBezTo>
                  <a:pt x="-19304" y="2309271"/>
                  <a:pt x="62287" y="2096834"/>
                  <a:pt x="0" y="1856326"/>
                </a:cubicBezTo>
                <a:cubicBezTo>
                  <a:pt x="-62287" y="1615819"/>
                  <a:pt x="3404" y="1426483"/>
                  <a:pt x="0" y="1278031"/>
                </a:cubicBezTo>
                <a:cubicBezTo>
                  <a:pt x="-3404" y="1129580"/>
                  <a:pt x="34994" y="875460"/>
                  <a:pt x="0" y="659256"/>
                </a:cubicBezTo>
                <a:cubicBezTo>
                  <a:pt x="-34994" y="443053"/>
                  <a:pt x="27255" y="294993"/>
                  <a:pt x="0" y="0"/>
                </a:cubicBezTo>
                <a:close/>
              </a:path>
              <a:path w="5148273" h="4048062" stroke="0" extrusionOk="0">
                <a:moveTo>
                  <a:pt x="0" y="0"/>
                </a:moveTo>
                <a:cubicBezTo>
                  <a:pt x="108698" y="-2241"/>
                  <a:pt x="263951" y="5819"/>
                  <a:pt x="417582" y="0"/>
                </a:cubicBezTo>
                <a:cubicBezTo>
                  <a:pt x="571213" y="-5819"/>
                  <a:pt x="817501" y="10275"/>
                  <a:pt x="1041095" y="0"/>
                </a:cubicBezTo>
                <a:cubicBezTo>
                  <a:pt x="1264689" y="-10275"/>
                  <a:pt x="1306093" y="46449"/>
                  <a:pt x="1510160" y="0"/>
                </a:cubicBezTo>
                <a:cubicBezTo>
                  <a:pt x="1714227" y="-46449"/>
                  <a:pt x="1903291" y="11053"/>
                  <a:pt x="2030708" y="0"/>
                </a:cubicBezTo>
                <a:cubicBezTo>
                  <a:pt x="2158125" y="-11053"/>
                  <a:pt x="2319581" y="15069"/>
                  <a:pt x="2448290" y="0"/>
                </a:cubicBezTo>
                <a:cubicBezTo>
                  <a:pt x="2576999" y="-15069"/>
                  <a:pt x="2680848" y="27674"/>
                  <a:pt x="2865872" y="0"/>
                </a:cubicBezTo>
                <a:cubicBezTo>
                  <a:pt x="3050896" y="-27674"/>
                  <a:pt x="3215743" y="8739"/>
                  <a:pt x="3386420" y="0"/>
                </a:cubicBezTo>
                <a:cubicBezTo>
                  <a:pt x="3557097" y="-8739"/>
                  <a:pt x="3625125" y="52919"/>
                  <a:pt x="3855484" y="0"/>
                </a:cubicBezTo>
                <a:cubicBezTo>
                  <a:pt x="4085843" y="-52919"/>
                  <a:pt x="4271683" y="39540"/>
                  <a:pt x="4376032" y="0"/>
                </a:cubicBezTo>
                <a:cubicBezTo>
                  <a:pt x="4480381" y="-39540"/>
                  <a:pt x="4872839" y="11565"/>
                  <a:pt x="5148273" y="0"/>
                </a:cubicBezTo>
                <a:cubicBezTo>
                  <a:pt x="5175738" y="222534"/>
                  <a:pt x="5096844" y="467495"/>
                  <a:pt x="5148273" y="618775"/>
                </a:cubicBezTo>
                <a:cubicBezTo>
                  <a:pt x="5199702" y="770056"/>
                  <a:pt x="5113276" y="926766"/>
                  <a:pt x="5148273" y="1075628"/>
                </a:cubicBezTo>
                <a:cubicBezTo>
                  <a:pt x="5183270" y="1224490"/>
                  <a:pt x="5135609" y="1506776"/>
                  <a:pt x="5148273" y="1694403"/>
                </a:cubicBezTo>
                <a:cubicBezTo>
                  <a:pt x="5160937" y="1882031"/>
                  <a:pt x="5106257" y="2040927"/>
                  <a:pt x="5148273" y="2272698"/>
                </a:cubicBezTo>
                <a:cubicBezTo>
                  <a:pt x="5190289" y="2504469"/>
                  <a:pt x="5103608" y="2697056"/>
                  <a:pt x="5148273" y="2850992"/>
                </a:cubicBezTo>
                <a:cubicBezTo>
                  <a:pt x="5192938" y="3004928"/>
                  <a:pt x="5139109" y="3181263"/>
                  <a:pt x="5148273" y="3348326"/>
                </a:cubicBezTo>
                <a:cubicBezTo>
                  <a:pt x="5157437" y="3515389"/>
                  <a:pt x="5113513" y="3769129"/>
                  <a:pt x="5148273" y="4048062"/>
                </a:cubicBezTo>
                <a:cubicBezTo>
                  <a:pt x="4859657" y="4069252"/>
                  <a:pt x="4763721" y="3986533"/>
                  <a:pt x="4524760" y="4048062"/>
                </a:cubicBezTo>
                <a:cubicBezTo>
                  <a:pt x="4285799" y="4109591"/>
                  <a:pt x="4197081" y="4018517"/>
                  <a:pt x="3952730" y="4048062"/>
                </a:cubicBezTo>
                <a:cubicBezTo>
                  <a:pt x="3708379" y="4077607"/>
                  <a:pt x="3583062" y="3981422"/>
                  <a:pt x="3277734" y="4048062"/>
                </a:cubicBezTo>
                <a:cubicBezTo>
                  <a:pt x="2972406" y="4114702"/>
                  <a:pt x="2773804" y="3989146"/>
                  <a:pt x="2602738" y="4048062"/>
                </a:cubicBezTo>
                <a:cubicBezTo>
                  <a:pt x="2431672" y="4106978"/>
                  <a:pt x="2361335" y="3998824"/>
                  <a:pt x="2185156" y="4048062"/>
                </a:cubicBezTo>
                <a:cubicBezTo>
                  <a:pt x="2008977" y="4097300"/>
                  <a:pt x="1773852" y="4002917"/>
                  <a:pt x="1613126" y="4048062"/>
                </a:cubicBezTo>
                <a:cubicBezTo>
                  <a:pt x="1452400" y="4093207"/>
                  <a:pt x="1269771" y="4022474"/>
                  <a:pt x="938130" y="4048062"/>
                </a:cubicBezTo>
                <a:cubicBezTo>
                  <a:pt x="606489" y="4073650"/>
                  <a:pt x="653326" y="4029797"/>
                  <a:pt x="520548" y="4048062"/>
                </a:cubicBezTo>
                <a:cubicBezTo>
                  <a:pt x="387770" y="4066327"/>
                  <a:pt x="191732" y="3991450"/>
                  <a:pt x="0" y="4048062"/>
                </a:cubicBezTo>
                <a:cubicBezTo>
                  <a:pt x="-59088" y="3877038"/>
                  <a:pt x="1458" y="3727946"/>
                  <a:pt x="0" y="3469767"/>
                </a:cubicBezTo>
                <a:cubicBezTo>
                  <a:pt x="-1458" y="3211588"/>
                  <a:pt x="27902" y="3137708"/>
                  <a:pt x="0" y="2972434"/>
                </a:cubicBezTo>
                <a:cubicBezTo>
                  <a:pt x="-27902" y="2807160"/>
                  <a:pt x="5410" y="2573602"/>
                  <a:pt x="0" y="2434620"/>
                </a:cubicBezTo>
                <a:cubicBezTo>
                  <a:pt x="-5410" y="2295638"/>
                  <a:pt x="28592" y="2044389"/>
                  <a:pt x="0" y="1856326"/>
                </a:cubicBezTo>
                <a:cubicBezTo>
                  <a:pt x="-28592" y="1668263"/>
                  <a:pt x="48153" y="1511939"/>
                  <a:pt x="0" y="1278031"/>
                </a:cubicBezTo>
                <a:cubicBezTo>
                  <a:pt x="-48153" y="1044124"/>
                  <a:pt x="57050" y="901695"/>
                  <a:pt x="0" y="618775"/>
                </a:cubicBezTo>
                <a:cubicBezTo>
                  <a:pt x="-57050" y="335855"/>
                  <a:pt x="27613" y="295147"/>
                  <a:pt x="0" y="0"/>
                </a:cubicBezTo>
                <a:close/>
              </a:path>
            </a:pathLst>
          </a:custGeom>
          <a:ln w="3175">
            <a:prstDash val="dash"/>
            <a:extLst>
              <a:ext uri="{C807C97D-BFC1-408E-A445-0C87EB9F89A2}">
                <ask:lineSketchStyleProps xmlns:ask="http://schemas.microsoft.com/office/drawing/2018/sketchyshapes" sd="31784289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idea about the best journal, the idea of critical writing, the idea of expressing words in a better way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More concern should be given to journal selection and there is a need of patience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team discussed clearly and assigned the part of the article to each of the authors. Prepared a list of the previously published similar articles with a summary of the major findings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Systematic literature review and meta-analysis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Authentic research work, relevant work, readable and simple language use, no plagiarism</a:t>
            </a:r>
          </a:p>
        </p:txBody>
      </p:sp>
    </p:spTree>
    <p:extLst>
      <p:ext uri="{BB962C8B-B14F-4D97-AF65-F5344CB8AC3E}">
        <p14:creationId xmlns:p14="http://schemas.microsoft.com/office/powerpoint/2010/main" val="167981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561C-F620-410C-3943-B32CAF4D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you shared in the survey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4BF54-3271-567F-72ED-DE8A427C9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8252" y="1953701"/>
            <a:ext cx="7237708" cy="3910283"/>
          </a:xfrm>
          <a:custGeom>
            <a:avLst/>
            <a:gdLst>
              <a:gd name="connsiteX0" fmla="*/ 0 w 7237708"/>
              <a:gd name="connsiteY0" fmla="*/ 0 h 3910283"/>
              <a:gd name="connsiteX1" fmla="*/ 629124 w 7237708"/>
              <a:gd name="connsiteY1" fmla="*/ 0 h 3910283"/>
              <a:gd name="connsiteX2" fmla="*/ 968739 w 7237708"/>
              <a:gd name="connsiteY2" fmla="*/ 0 h 3910283"/>
              <a:gd name="connsiteX3" fmla="*/ 1670240 w 7237708"/>
              <a:gd name="connsiteY3" fmla="*/ 0 h 3910283"/>
              <a:gd name="connsiteX4" fmla="*/ 2226987 w 7237708"/>
              <a:gd name="connsiteY4" fmla="*/ 0 h 3910283"/>
              <a:gd name="connsiteX5" fmla="*/ 2566603 w 7237708"/>
              <a:gd name="connsiteY5" fmla="*/ 0 h 3910283"/>
              <a:gd name="connsiteX6" fmla="*/ 3123349 w 7237708"/>
              <a:gd name="connsiteY6" fmla="*/ 0 h 3910283"/>
              <a:gd name="connsiteX7" fmla="*/ 3824850 w 7237708"/>
              <a:gd name="connsiteY7" fmla="*/ 0 h 3910283"/>
              <a:gd name="connsiteX8" fmla="*/ 4309220 w 7237708"/>
              <a:gd name="connsiteY8" fmla="*/ 0 h 3910283"/>
              <a:gd name="connsiteX9" fmla="*/ 4793590 w 7237708"/>
              <a:gd name="connsiteY9" fmla="*/ 0 h 3910283"/>
              <a:gd name="connsiteX10" fmla="*/ 5350336 w 7237708"/>
              <a:gd name="connsiteY10" fmla="*/ 0 h 3910283"/>
              <a:gd name="connsiteX11" fmla="*/ 5979460 w 7237708"/>
              <a:gd name="connsiteY11" fmla="*/ 0 h 3910283"/>
              <a:gd name="connsiteX12" fmla="*/ 6608584 w 7237708"/>
              <a:gd name="connsiteY12" fmla="*/ 0 h 3910283"/>
              <a:gd name="connsiteX13" fmla="*/ 7237708 w 7237708"/>
              <a:gd name="connsiteY13" fmla="*/ 0 h 3910283"/>
              <a:gd name="connsiteX14" fmla="*/ 7237708 w 7237708"/>
              <a:gd name="connsiteY14" fmla="*/ 636818 h 3910283"/>
              <a:gd name="connsiteX15" fmla="*/ 7237708 w 7237708"/>
              <a:gd name="connsiteY15" fmla="*/ 1117224 h 3910283"/>
              <a:gd name="connsiteX16" fmla="*/ 7237708 w 7237708"/>
              <a:gd name="connsiteY16" fmla="*/ 1675836 h 3910283"/>
              <a:gd name="connsiteX17" fmla="*/ 7237708 w 7237708"/>
              <a:gd name="connsiteY17" fmla="*/ 2273550 h 3910283"/>
              <a:gd name="connsiteX18" fmla="*/ 7237708 w 7237708"/>
              <a:gd name="connsiteY18" fmla="*/ 2910368 h 3910283"/>
              <a:gd name="connsiteX19" fmla="*/ 7237708 w 7237708"/>
              <a:gd name="connsiteY19" fmla="*/ 3910283 h 3910283"/>
              <a:gd name="connsiteX20" fmla="*/ 6536207 w 7237708"/>
              <a:gd name="connsiteY20" fmla="*/ 3910283 h 3910283"/>
              <a:gd name="connsiteX21" fmla="*/ 6051837 w 7237708"/>
              <a:gd name="connsiteY21" fmla="*/ 3910283 h 3910283"/>
              <a:gd name="connsiteX22" fmla="*/ 5567468 w 7237708"/>
              <a:gd name="connsiteY22" fmla="*/ 3910283 h 3910283"/>
              <a:gd name="connsiteX23" fmla="*/ 5083098 w 7237708"/>
              <a:gd name="connsiteY23" fmla="*/ 3910283 h 3910283"/>
              <a:gd name="connsiteX24" fmla="*/ 4453974 w 7237708"/>
              <a:gd name="connsiteY24" fmla="*/ 3910283 h 3910283"/>
              <a:gd name="connsiteX25" fmla="*/ 3897227 w 7237708"/>
              <a:gd name="connsiteY25" fmla="*/ 3910283 h 3910283"/>
              <a:gd name="connsiteX26" fmla="*/ 3557612 w 7237708"/>
              <a:gd name="connsiteY26" fmla="*/ 3910283 h 3910283"/>
              <a:gd name="connsiteX27" fmla="*/ 3073242 w 7237708"/>
              <a:gd name="connsiteY27" fmla="*/ 3910283 h 3910283"/>
              <a:gd name="connsiteX28" fmla="*/ 2444118 w 7237708"/>
              <a:gd name="connsiteY28" fmla="*/ 3910283 h 3910283"/>
              <a:gd name="connsiteX29" fmla="*/ 2032126 w 7237708"/>
              <a:gd name="connsiteY29" fmla="*/ 3910283 h 3910283"/>
              <a:gd name="connsiteX30" fmla="*/ 1330625 w 7237708"/>
              <a:gd name="connsiteY30" fmla="*/ 3910283 h 3910283"/>
              <a:gd name="connsiteX31" fmla="*/ 629124 w 7237708"/>
              <a:gd name="connsiteY31" fmla="*/ 3910283 h 3910283"/>
              <a:gd name="connsiteX32" fmla="*/ 0 w 7237708"/>
              <a:gd name="connsiteY32" fmla="*/ 3910283 h 3910283"/>
              <a:gd name="connsiteX33" fmla="*/ 0 w 7237708"/>
              <a:gd name="connsiteY33" fmla="*/ 3273465 h 3910283"/>
              <a:gd name="connsiteX34" fmla="*/ 0 w 7237708"/>
              <a:gd name="connsiteY34" fmla="*/ 2714854 h 3910283"/>
              <a:gd name="connsiteX35" fmla="*/ 0 w 7237708"/>
              <a:gd name="connsiteY35" fmla="*/ 2234447 h 3910283"/>
              <a:gd name="connsiteX36" fmla="*/ 0 w 7237708"/>
              <a:gd name="connsiteY36" fmla="*/ 1754041 h 3910283"/>
              <a:gd name="connsiteX37" fmla="*/ 0 w 7237708"/>
              <a:gd name="connsiteY37" fmla="*/ 1273635 h 3910283"/>
              <a:gd name="connsiteX38" fmla="*/ 0 w 7237708"/>
              <a:gd name="connsiteY38" fmla="*/ 793229 h 3910283"/>
              <a:gd name="connsiteX39" fmla="*/ 0 w 7237708"/>
              <a:gd name="connsiteY39" fmla="*/ 0 h 391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37708" h="3910283" fill="none" extrusionOk="0">
                <a:moveTo>
                  <a:pt x="0" y="0"/>
                </a:moveTo>
                <a:cubicBezTo>
                  <a:pt x="239765" y="-15426"/>
                  <a:pt x="434724" y="55835"/>
                  <a:pt x="629124" y="0"/>
                </a:cubicBezTo>
                <a:cubicBezTo>
                  <a:pt x="823524" y="-55835"/>
                  <a:pt x="864753" y="10366"/>
                  <a:pt x="968739" y="0"/>
                </a:cubicBezTo>
                <a:cubicBezTo>
                  <a:pt x="1072725" y="-10366"/>
                  <a:pt x="1438814" y="25028"/>
                  <a:pt x="1670240" y="0"/>
                </a:cubicBezTo>
                <a:cubicBezTo>
                  <a:pt x="1901666" y="-25028"/>
                  <a:pt x="2012312" y="4970"/>
                  <a:pt x="2226987" y="0"/>
                </a:cubicBezTo>
                <a:cubicBezTo>
                  <a:pt x="2441662" y="-4970"/>
                  <a:pt x="2406571" y="13227"/>
                  <a:pt x="2566603" y="0"/>
                </a:cubicBezTo>
                <a:cubicBezTo>
                  <a:pt x="2726635" y="-13227"/>
                  <a:pt x="3011049" y="18651"/>
                  <a:pt x="3123349" y="0"/>
                </a:cubicBezTo>
                <a:cubicBezTo>
                  <a:pt x="3235649" y="-18651"/>
                  <a:pt x="3511127" y="68175"/>
                  <a:pt x="3824850" y="0"/>
                </a:cubicBezTo>
                <a:cubicBezTo>
                  <a:pt x="4138573" y="-68175"/>
                  <a:pt x="4188003" y="16713"/>
                  <a:pt x="4309220" y="0"/>
                </a:cubicBezTo>
                <a:cubicBezTo>
                  <a:pt x="4430437" y="-16713"/>
                  <a:pt x="4661105" y="8459"/>
                  <a:pt x="4793590" y="0"/>
                </a:cubicBezTo>
                <a:cubicBezTo>
                  <a:pt x="4926075" y="-8459"/>
                  <a:pt x="5212709" y="3416"/>
                  <a:pt x="5350336" y="0"/>
                </a:cubicBezTo>
                <a:cubicBezTo>
                  <a:pt x="5487963" y="-3416"/>
                  <a:pt x="5772508" y="17439"/>
                  <a:pt x="5979460" y="0"/>
                </a:cubicBezTo>
                <a:cubicBezTo>
                  <a:pt x="6186412" y="-17439"/>
                  <a:pt x="6328522" y="39621"/>
                  <a:pt x="6608584" y="0"/>
                </a:cubicBezTo>
                <a:cubicBezTo>
                  <a:pt x="6888646" y="-39621"/>
                  <a:pt x="6991105" y="29565"/>
                  <a:pt x="7237708" y="0"/>
                </a:cubicBezTo>
                <a:cubicBezTo>
                  <a:pt x="7256684" y="155085"/>
                  <a:pt x="7228644" y="406489"/>
                  <a:pt x="7237708" y="636818"/>
                </a:cubicBezTo>
                <a:cubicBezTo>
                  <a:pt x="7246772" y="867147"/>
                  <a:pt x="7203368" y="984141"/>
                  <a:pt x="7237708" y="1117224"/>
                </a:cubicBezTo>
                <a:cubicBezTo>
                  <a:pt x="7272048" y="1250307"/>
                  <a:pt x="7178628" y="1558529"/>
                  <a:pt x="7237708" y="1675836"/>
                </a:cubicBezTo>
                <a:cubicBezTo>
                  <a:pt x="7296788" y="1793143"/>
                  <a:pt x="7228162" y="1975494"/>
                  <a:pt x="7237708" y="2273550"/>
                </a:cubicBezTo>
                <a:cubicBezTo>
                  <a:pt x="7247254" y="2571606"/>
                  <a:pt x="7169912" y="2734592"/>
                  <a:pt x="7237708" y="2910368"/>
                </a:cubicBezTo>
                <a:cubicBezTo>
                  <a:pt x="7305504" y="3086144"/>
                  <a:pt x="7221851" y="3573401"/>
                  <a:pt x="7237708" y="3910283"/>
                </a:cubicBezTo>
                <a:cubicBezTo>
                  <a:pt x="7013905" y="3943626"/>
                  <a:pt x="6800447" y="3858630"/>
                  <a:pt x="6536207" y="3910283"/>
                </a:cubicBezTo>
                <a:cubicBezTo>
                  <a:pt x="6271967" y="3961936"/>
                  <a:pt x="6233659" y="3861153"/>
                  <a:pt x="6051837" y="3910283"/>
                </a:cubicBezTo>
                <a:cubicBezTo>
                  <a:pt x="5870015" y="3959413"/>
                  <a:pt x="5733603" y="3856076"/>
                  <a:pt x="5567468" y="3910283"/>
                </a:cubicBezTo>
                <a:cubicBezTo>
                  <a:pt x="5401333" y="3964490"/>
                  <a:pt x="5230041" y="3873485"/>
                  <a:pt x="5083098" y="3910283"/>
                </a:cubicBezTo>
                <a:cubicBezTo>
                  <a:pt x="4936155" y="3947081"/>
                  <a:pt x="4709269" y="3904411"/>
                  <a:pt x="4453974" y="3910283"/>
                </a:cubicBezTo>
                <a:cubicBezTo>
                  <a:pt x="4198679" y="3916155"/>
                  <a:pt x="4169678" y="3869873"/>
                  <a:pt x="3897227" y="3910283"/>
                </a:cubicBezTo>
                <a:cubicBezTo>
                  <a:pt x="3624776" y="3950693"/>
                  <a:pt x="3716275" y="3878916"/>
                  <a:pt x="3557612" y="3910283"/>
                </a:cubicBezTo>
                <a:cubicBezTo>
                  <a:pt x="3398950" y="3941650"/>
                  <a:pt x="3312898" y="3875107"/>
                  <a:pt x="3073242" y="3910283"/>
                </a:cubicBezTo>
                <a:cubicBezTo>
                  <a:pt x="2833586" y="3945459"/>
                  <a:pt x="2728365" y="3889556"/>
                  <a:pt x="2444118" y="3910283"/>
                </a:cubicBezTo>
                <a:cubicBezTo>
                  <a:pt x="2159871" y="3931010"/>
                  <a:pt x="2136392" y="3862484"/>
                  <a:pt x="2032126" y="3910283"/>
                </a:cubicBezTo>
                <a:cubicBezTo>
                  <a:pt x="1927860" y="3958082"/>
                  <a:pt x="1582895" y="3894933"/>
                  <a:pt x="1330625" y="3910283"/>
                </a:cubicBezTo>
                <a:cubicBezTo>
                  <a:pt x="1078355" y="3925633"/>
                  <a:pt x="945001" y="3835743"/>
                  <a:pt x="629124" y="3910283"/>
                </a:cubicBezTo>
                <a:cubicBezTo>
                  <a:pt x="313247" y="3984823"/>
                  <a:pt x="296875" y="3844609"/>
                  <a:pt x="0" y="3910283"/>
                </a:cubicBezTo>
                <a:cubicBezTo>
                  <a:pt x="-41314" y="3704818"/>
                  <a:pt x="49336" y="3491201"/>
                  <a:pt x="0" y="3273465"/>
                </a:cubicBezTo>
                <a:cubicBezTo>
                  <a:pt x="-49336" y="3055729"/>
                  <a:pt x="47332" y="2948509"/>
                  <a:pt x="0" y="2714854"/>
                </a:cubicBezTo>
                <a:cubicBezTo>
                  <a:pt x="-47332" y="2481199"/>
                  <a:pt x="36650" y="2362252"/>
                  <a:pt x="0" y="2234447"/>
                </a:cubicBezTo>
                <a:cubicBezTo>
                  <a:pt x="-36650" y="2106642"/>
                  <a:pt x="31559" y="1862138"/>
                  <a:pt x="0" y="1754041"/>
                </a:cubicBezTo>
                <a:cubicBezTo>
                  <a:pt x="-31559" y="1645944"/>
                  <a:pt x="22126" y="1385356"/>
                  <a:pt x="0" y="1273635"/>
                </a:cubicBezTo>
                <a:cubicBezTo>
                  <a:pt x="-22126" y="1161914"/>
                  <a:pt x="53223" y="959672"/>
                  <a:pt x="0" y="793229"/>
                </a:cubicBezTo>
                <a:cubicBezTo>
                  <a:pt x="-53223" y="626786"/>
                  <a:pt x="21833" y="344681"/>
                  <a:pt x="0" y="0"/>
                </a:cubicBezTo>
                <a:close/>
              </a:path>
              <a:path w="7237708" h="3910283" stroke="0" extrusionOk="0">
                <a:moveTo>
                  <a:pt x="0" y="0"/>
                </a:moveTo>
                <a:cubicBezTo>
                  <a:pt x="196687" y="-48047"/>
                  <a:pt x="248453" y="9786"/>
                  <a:pt x="484370" y="0"/>
                </a:cubicBezTo>
                <a:cubicBezTo>
                  <a:pt x="720287" y="-9786"/>
                  <a:pt x="682853" y="33832"/>
                  <a:pt x="823985" y="0"/>
                </a:cubicBezTo>
                <a:cubicBezTo>
                  <a:pt x="965118" y="-33832"/>
                  <a:pt x="1277831" y="60362"/>
                  <a:pt x="1525486" y="0"/>
                </a:cubicBezTo>
                <a:cubicBezTo>
                  <a:pt x="1773141" y="-60362"/>
                  <a:pt x="1768112" y="53048"/>
                  <a:pt x="2009856" y="0"/>
                </a:cubicBezTo>
                <a:cubicBezTo>
                  <a:pt x="2251600" y="-53048"/>
                  <a:pt x="2376825" y="34975"/>
                  <a:pt x="2494226" y="0"/>
                </a:cubicBezTo>
                <a:cubicBezTo>
                  <a:pt x="2611627" y="-34975"/>
                  <a:pt x="2869932" y="27331"/>
                  <a:pt x="3195726" y="0"/>
                </a:cubicBezTo>
                <a:cubicBezTo>
                  <a:pt x="3521520" y="-27331"/>
                  <a:pt x="3409427" y="16637"/>
                  <a:pt x="3607719" y="0"/>
                </a:cubicBezTo>
                <a:cubicBezTo>
                  <a:pt x="3806011" y="-16637"/>
                  <a:pt x="3975930" y="70618"/>
                  <a:pt x="4309220" y="0"/>
                </a:cubicBezTo>
                <a:cubicBezTo>
                  <a:pt x="4642510" y="-70618"/>
                  <a:pt x="4674439" y="36639"/>
                  <a:pt x="5010721" y="0"/>
                </a:cubicBezTo>
                <a:cubicBezTo>
                  <a:pt x="5347003" y="-36639"/>
                  <a:pt x="5411719" y="12959"/>
                  <a:pt x="5567468" y="0"/>
                </a:cubicBezTo>
                <a:cubicBezTo>
                  <a:pt x="5723217" y="-12959"/>
                  <a:pt x="5938356" y="35839"/>
                  <a:pt x="6268969" y="0"/>
                </a:cubicBezTo>
                <a:cubicBezTo>
                  <a:pt x="6599582" y="-35839"/>
                  <a:pt x="6537788" y="49811"/>
                  <a:pt x="6753338" y="0"/>
                </a:cubicBezTo>
                <a:cubicBezTo>
                  <a:pt x="6968888" y="-49811"/>
                  <a:pt x="7122345" y="23531"/>
                  <a:pt x="7237708" y="0"/>
                </a:cubicBezTo>
                <a:cubicBezTo>
                  <a:pt x="7273757" y="267857"/>
                  <a:pt x="7222384" y="477115"/>
                  <a:pt x="7237708" y="597715"/>
                </a:cubicBezTo>
                <a:cubicBezTo>
                  <a:pt x="7253032" y="718316"/>
                  <a:pt x="7230678" y="986011"/>
                  <a:pt x="7237708" y="1156327"/>
                </a:cubicBezTo>
                <a:cubicBezTo>
                  <a:pt x="7244738" y="1326643"/>
                  <a:pt x="7195832" y="1570648"/>
                  <a:pt x="7237708" y="1714938"/>
                </a:cubicBezTo>
                <a:cubicBezTo>
                  <a:pt x="7279584" y="1859228"/>
                  <a:pt x="7193309" y="2156623"/>
                  <a:pt x="7237708" y="2312653"/>
                </a:cubicBezTo>
                <a:cubicBezTo>
                  <a:pt x="7282107" y="2468683"/>
                  <a:pt x="7215919" y="2625738"/>
                  <a:pt x="7237708" y="2910368"/>
                </a:cubicBezTo>
                <a:cubicBezTo>
                  <a:pt x="7259497" y="3194999"/>
                  <a:pt x="7233087" y="3515051"/>
                  <a:pt x="7237708" y="3910283"/>
                </a:cubicBezTo>
                <a:cubicBezTo>
                  <a:pt x="7079383" y="3913630"/>
                  <a:pt x="6997357" y="3883167"/>
                  <a:pt x="6898092" y="3910283"/>
                </a:cubicBezTo>
                <a:cubicBezTo>
                  <a:pt x="6798827" y="3937399"/>
                  <a:pt x="6344355" y="3848355"/>
                  <a:pt x="6196592" y="3910283"/>
                </a:cubicBezTo>
                <a:cubicBezTo>
                  <a:pt x="6048829" y="3972211"/>
                  <a:pt x="5844737" y="3885832"/>
                  <a:pt x="5639845" y="3910283"/>
                </a:cubicBezTo>
                <a:cubicBezTo>
                  <a:pt x="5434953" y="3934734"/>
                  <a:pt x="5373097" y="3909539"/>
                  <a:pt x="5227852" y="3910283"/>
                </a:cubicBezTo>
                <a:cubicBezTo>
                  <a:pt x="5082607" y="3911027"/>
                  <a:pt x="4833138" y="3899004"/>
                  <a:pt x="4671105" y="3910283"/>
                </a:cubicBezTo>
                <a:cubicBezTo>
                  <a:pt x="4509072" y="3921562"/>
                  <a:pt x="4486029" y="3875512"/>
                  <a:pt x="4331490" y="3910283"/>
                </a:cubicBezTo>
                <a:cubicBezTo>
                  <a:pt x="4176951" y="3945054"/>
                  <a:pt x="4138455" y="3908609"/>
                  <a:pt x="3991874" y="3910283"/>
                </a:cubicBezTo>
                <a:cubicBezTo>
                  <a:pt x="3845293" y="3911957"/>
                  <a:pt x="3658259" y="3843578"/>
                  <a:pt x="3435128" y="3910283"/>
                </a:cubicBezTo>
                <a:cubicBezTo>
                  <a:pt x="3211997" y="3976988"/>
                  <a:pt x="3202149" y="3866040"/>
                  <a:pt x="3023135" y="3910283"/>
                </a:cubicBezTo>
                <a:cubicBezTo>
                  <a:pt x="2844121" y="3954526"/>
                  <a:pt x="2689053" y="3871990"/>
                  <a:pt x="2394011" y="3910283"/>
                </a:cubicBezTo>
                <a:cubicBezTo>
                  <a:pt x="2098969" y="3948576"/>
                  <a:pt x="2108473" y="3876947"/>
                  <a:pt x="1982018" y="3910283"/>
                </a:cubicBezTo>
                <a:cubicBezTo>
                  <a:pt x="1855563" y="3943619"/>
                  <a:pt x="1485081" y="3838562"/>
                  <a:pt x="1352895" y="3910283"/>
                </a:cubicBezTo>
                <a:cubicBezTo>
                  <a:pt x="1220709" y="3982004"/>
                  <a:pt x="1140403" y="3871384"/>
                  <a:pt x="1013279" y="3910283"/>
                </a:cubicBezTo>
                <a:cubicBezTo>
                  <a:pt x="886155" y="3949182"/>
                  <a:pt x="475928" y="3896759"/>
                  <a:pt x="0" y="3910283"/>
                </a:cubicBezTo>
                <a:cubicBezTo>
                  <a:pt x="-8851" y="3709735"/>
                  <a:pt x="14116" y="3649006"/>
                  <a:pt x="0" y="3429877"/>
                </a:cubicBezTo>
                <a:cubicBezTo>
                  <a:pt x="-14116" y="3210748"/>
                  <a:pt x="12050" y="2998933"/>
                  <a:pt x="0" y="2793059"/>
                </a:cubicBezTo>
                <a:cubicBezTo>
                  <a:pt x="-12050" y="2587185"/>
                  <a:pt x="55092" y="2411620"/>
                  <a:pt x="0" y="2273550"/>
                </a:cubicBezTo>
                <a:cubicBezTo>
                  <a:pt x="-55092" y="2135480"/>
                  <a:pt x="49625" y="1828436"/>
                  <a:pt x="0" y="1636733"/>
                </a:cubicBezTo>
                <a:cubicBezTo>
                  <a:pt x="-49625" y="1445030"/>
                  <a:pt x="33815" y="1368202"/>
                  <a:pt x="0" y="1156327"/>
                </a:cubicBezTo>
                <a:cubicBezTo>
                  <a:pt x="-33815" y="944452"/>
                  <a:pt x="42432" y="897207"/>
                  <a:pt x="0" y="715023"/>
                </a:cubicBezTo>
                <a:cubicBezTo>
                  <a:pt x="-42432" y="532839"/>
                  <a:pt x="40825" y="246414"/>
                  <a:pt x="0" y="0"/>
                </a:cubicBezTo>
                <a:close/>
              </a:path>
            </a:pathLst>
          </a:custGeom>
          <a:ln w="3175"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Although I haven't published my paper yet, one is currently in process, and I would like to share my experience on it. I referred to 2-3 recently published articles from the journal and formatted my paper to align with their style. Additionally, I cited some papers from the journal to strengthen the relevance of my submission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Reworking the manuscript as advised by the reviewers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Excellent paper published due to more review by the reviewers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My topic was somewhat new and relevant. I used referencing software for referencing and citation. I worked hard on my writing skills to make my writing standard and clear.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Regular writing practice</a:t>
            </a:r>
          </a:p>
        </p:txBody>
      </p:sp>
    </p:spTree>
    <p:extLst>
      <p:ext uri="{BB962C8B-B14F-4D97-AF65-F5344CB8AC3E}">
        <p14:creationId xmlns:p14="http://schemas.microsoft.com/office/powerpoint/2010/main" val="326249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1576-2325-2EC0-9D03-F5567024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7D2FD-5FDD-8E4E-77A5-E7C00D7B0F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7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ed the Future-only branded blank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Feed the Future-only branded blank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1b3b28-d0d1-4ef7-b1c3-ec44b5456104">
      <Terms xmlns="http://schemas.microsoft.com/office/infopath/2007/PartnerControls"/>
    </lcf76f155ced4ddcb4097134ff3c332f>
    <TaxCatchAll xmlns="6cf162d2-e41b-4ca0-99ce-78a84012f9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2A81EE5CB09F40A7B9F58E9EF27807" ma:contentTypeVersion="13" ma:contentTypeDescription="Create a new document." ma:contentTypeScope="" ma:versionID="0fcda66826a92cb69eb3d8dd19e90695">
  <xsd:schema xmlns:xsd="http://www.w3.org/2001/XMLSchema" xmlns:xs="http://www.w3.org/2001/XMLSchema" xmlns:p="http://schemas.microsoft.com/office/2006/metadata/properties" xmlns:ns2="361b3b28-d0d1-4ef7-b1c3-ec44b5456104" xmlns:ns3="6cf162d2-e41b-4ca0-99ce-78a84012f953" targetNamespace="http://schemas.microsoft.com/office/2006/metadata/properties" ma:root="true" ma:fieldsID="0f606a275267ab2aa1aac68b87e49fa3" ns2:_="" ns3:_="">
    <xsd:import namespace="361b3b28-d0d1-4ef7-b1c3-ec44b5456104"/>
    <xsd:import namespace="6cf162d2-e41b-4ca0-99ce-78a84012f9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b3b28-d0d1-4ef7-b1c3-ec44b54561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162d2-e41b-4ca0-99ce-78a84012f9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9528e41-d9c5-4644-8f80-8367a6bf189d}" ma:internalName="TaxCatchAll" ma:showField="CatchAllData" ma:web="6cf162d2-e41b-4ca0-99ce-78a84012f9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BEC582-9393-41AE-8057-68B6D767470C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6cf162d2-e41b-4ca0-99ce-78a84012f953"/>
    <ds:schemaRef ds:uri="361b3b28-d0d1-4ef7-b1c3-ec44b545610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5DEC61-28FB-464B-908F-D4BB5F2175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1b3b28-d0d1-4ef7-b1c3-ec44b5456104"/>
    <ds:schemaRef ds:uri="6cf162d2-e41b-4ca0-99ce-78a84012f9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A92F9C-931E-4EF5-83B1-D237019A06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423</Words>
  <Application>Microsoft Macintosh PowerPoint</Application>
  <PresentationFormat>Widescreen</PresentationFormat>
  <Paragraphs>44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Arial</vt:lpstr>
      <vt:lpstr>Calibri</vt:lpstr>
      <vt:lpstr>Courier New</vt:lpstr>
      <vt:lpstr>Gill Sans MT</vt:lpstr>
      <vt:lpstr>Google Sans</vt:lpstr>
      <vt:lpstr>Title Slide</vt:lpstr>
      <vt:lpstr>Content Slides</vt:lpstr>
      <vt:lpstr>Feed the Future-only branded blank</vt:lpstr>
      <vt:lpstr>1_Feed the Future-only branded blank</vt:lpstr>
      <vt:lpstr>Closing Slides</vt:lpstr>
      <vt:lpstr>PowerPoint Presentation</vt:lpstr>
      <vt:lpstr>PowerPoint Presentation</vt:lpstr>
      <vt:lpstr>Good writing practices</vt:lpstr>
      <vt:lpstr>Interactive discussion</vt:lpstr>
      <vt:lpstr>Best practices you shared in the survey</vt:lpstr>
      <vt:lpstr>Best practices you shared in the survey (2)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Bohn,Andrea B</dc:creator>
  <cp:lastModifiedBy>Ludgate,Nargiza</cp:lastModifiedBy>
  <cp:revision>175</cp:revision>
  <dcterms:created xsi:type="dcterms:W3CDTF">2020-08-12T18:37:35Z</dcterms:created>
  <dcterms:modified xsi:type="dcterms:W3CDTF">2024-11-13T19:57:47Z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0x010100482A81EE5CB09F40A7B9F58E9EF27807</vt:lpwstr>
  </property>
  <property fmtid="{D5CDD505-2E9C-101B-9397-08002B2CF9AE}" pid="3" name="MediaServiceImageTags">
    <vt:lpwstr/>
  </property>
</Properties>
</file>