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notesMasterIdLst>
    <p:notesMasterId r:id="rId6"/>
  </p:notesMasterIdLst>
  <p:sldIdLst>
    <p:sldId id="8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sso,Sandra L" initials="RL" lastIdx="9" clrIdx="0">
    <p:extLst>
      <p:ext uri="{19B8F6BF-5375-455C-9EA6-DF929625EA0E}">
        <p15:presenceInfo xmlns:p15="http://schemas.microsoft.com/office/powerpoint/2012/main" userId="S::srusso@ufl.edu::4444e6d4-f46a-4039-b044-abf52a41b0a7" providerId="AD"/>
      </p:ext>
    </p:extLst>
  </p:cmAuthor>
  <p:cmAuthor id="2" name="Harper, Jim W" initials="HW" lastIdx="3" clrIdx="1">
    <p:extLst>
      <p:ext uri="{19B8F6BF-5375-455C-9EA6-DF929625EA0E}">
        <p15:presenceInfo xmlns:p15="http://schemas.microsoft.com/office/powerpoint/2012/main" userId="S::harperfish@ufl.edu::d38041f3-8c64-4388-a70b-32142d0fe6e4" providerId="AD"/>
      </p:ext>
    </p:extLst>
  </p:cmAuthor>
  <p:cmAuthor id="3" name="Bohn,Andrea B" initials="BB" lastIdx="3" clrIdx="2">
    <p:extLst>
      <p:ext uri="{19B8F6BF-5375-455C-9EA6-DF929625EA0E}">
        <p15:presenceInfo xmlns:p15="http://schemas.microsoft.com/office/powerpoint/2012/main" userId="S::abohn@ufl.edu::58db57ce-5f1e-4d64-b1fa-7bf285c7878e" providerId="AD"/>
      </p:ext>
    </p:extLst>
  </p:cmAuthor>
  <p:cmAuthor id="4" name="Karimou,Moctar" initials="Ka" lastIdx="1" clrIdx="3">
    <p:extLst>
      <p:ext uri="{19B8F6BF-5375-455C-9EA6-DF929625EA0E}">
        <p15:presenceInfo xmlns:p15="http://schemas.microsoft.com/office/powerpoint/2012/main" userId="S::karimoum@ufl.edu::d19cdd89-95e4-43fc-b114-5802a9d0e5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CC0000"/>
    <a:srgbClr val="009999"/>
    <a:srgbClr val="FFCCFF"/>
    <a:srgbClr val="4799B5"/>
    <a:srgbClr val="D37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D29313-57A5-4018-A641-8B4F6206C26C}" v="1" dt="2020-09-14T18:57:08.4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hn,Andrea B" userId="58db57ce-5f1e-4d64-b1fa-7bf285c7878e" providerId="ADAL" clId="{70D29313-57A5-4018-A641-8B4F6206C26C}"/>
    <pc:docChg chg="custSel delSld modSld">
      <pc:chgData name="Bohn,Andrea B" userId="58db57ce-5f1e-4d64-b1fa-7bf285c7878e" providerId="ADAL" clId="{70D29313-57A5-4018-A641-8B4F6206C26C}" dt="2020-09-14T18:59:49.783" v="83" actId="732"/>
      <pc:docMkLst>
        <pc:docMk/>
      </pc:docMkLst>
      <pc:sldChg chg="del">
        <pc:chgData name="Bohn,Andrea B" userId="58db57ce-5f1e-4d64-b1fa-7bf285c7878e" providerId="ADAL" clId="{70D29313-57A5-4018-A641-8B4F6206C26C}" dt="2020-09-14T18:53:49.197" v="0" actId="47"/>
        <pc:sldMkLst>
          <pc:docMk/>
          <pc:sldMk cId="2171437436" sldId="676"/>
        </pc:sldMkLst>
      </pc:sldChg>
      <pc:sldChg chg="del">
        <pc:chgData name="Bohn,Andrea B" userId="58db57ce-5f1e-4d64-b1fa-7bf285c7878e" providerId="ADAL" clId="{70D29313-57A5-4018-A641-8B4F6206C26C}" dt="2020-09-14T18:53:52.753" v="3" actId="47"/>
        <pc:sldMkLst>
          <pc:docMk/>
          <pc:sldMk cId="3294376538" sldId="679"/>
        </pc:sldMkLst>
      </pc:sldChg>
      <pc:sldChg chg="del">
        <pc:chgData name="Bohn,Andrea B" userId="58db57ce-5f1e-4d64-b1fa-7bf285c7878e" providerId="ADAL" clId="{70D29313-57A5-4018-A641-8B4F6206C26C}" dt="2020-09-14T18:53:49.197" v="0" actId="47"/>
        <pc:sldMkLst>
          <pc:docMk/>
          <pc:sldMk cId="3546615217" sldId="682"/>
        </pc:sldMkLst>
      </pc:sldChg>
      <pc:sldChg chg="del">
        <pc:chgData name="Bohn,Andrea B" userId="58db57ce-5f1e-4d64-b1fa-7bf285c7878e" providerId="ADAL" clId="{70D29313-57A5-4018-A641-8B4F6206C26C}" dt="2020-09-14T18:53:54.925" v="14" actId="47"/>
        <pc:sldMkLst>
          <pc:docMk/>
          <pc:sldMk cId="2669489081" sldId="683"/>
        </pc:sldMkLst>
      </pc:sldChg>
      <pc:sldChg chg="del">
        <pc:chgData name="Bohn,Andrea B" userId="58db57ce-5f1e-4d64-b1fa-7bf285c7878e" providerId="ADAL" clId="{70D29313-57A5-4018-A641-8B4F6206C26C}" dt="2020-09-14T18:53:51.665" v="1" actId="47"/>
        <pc:sldMkLst>
          <pc:docMk/>
          <pc:sldMk cId="952656624" sldId="685"/>
        </pc:sldMkLst>
      </pc:sldChg>
      <pc:sldChg chg="del">
        <pc:chgData name="Bohn,Andrea B" userId="58db57ce-5f1e-4d64-b1fa-7bf285c7878e" providerId="ADAL" clId="{70D29313-57A5-4018-A641-8B4F6206C26C}" dt="2020-09-14T18:53:54.302" v="11" actId="47"/>
        <pc:sldMkLst>
          <pc:docMk/>
          <pc:sldMk cId="1989545024" sldId="687"/>
        </pc:sldMkLst>
      </pc:sldChg>
      <pc:sldChg chg="del">
        <pc:chgData name="Bohn,Andrea B" userId="58db57ce-5f1e-4d64-b1fa-7bf285c7878e" providerId="ADAL" clId="{70D29313-57A5-4018-A641-8B4F6206C26C}" dt="2020-09-14T18:53:54.497" v="12" actId="47"/>
        <pc:sldMkLst>
          <pc:docMk/>
          <pc:sldMk cId="3042186003" sldId="791"/>
        </pc:sldMkLst>
      </pc:sldChg>
      <pc:sldChg chg="del">
        <pc:chgData name="Bohn,Andrea B" userId="58db57ce-5f1e-4d64-b1fa-7bf285c7878e" providerId="ADAL" clId="{70D29313-57A5-4018-A641-8B4F6206C26C}" dt="2020-09-14T18:53:52.289" v="2" actId="47"/>
        <pc:sldMkLst>
          <pc:docMk/>
          <pc:sldMk cId="2859386894" sldId="792"/>
        </pc:sldMkLst>
      </pc:sldChg>
      <pc:sldChg chg="del">
        <pc:chgData name="Bohn,Andrea B" userId="58db57ce-5f1e-4d64-b1fa-7bf285c7878e" providerId="ADAL" clId="{70D29313-57A5-4018-A641-8B4F6206C26C}" dt="2020-09-14T18:53:53.139" v="5" actId="47"/>
        <pc:sldMkLst>
          <pc:docMk/>
          <pc:sldMk cId="1091588305" sldId="804"/>
        </pc:sldMkLst>
      </pc:sldChg>
      <pc:sldChg chg="del">
        <pc:chgData name="Bohn,Andrea B" userId="58db57ce-5f1e-4d64-b1fa-7bf285c7878e" providerId="ADAL" clId="{70D29313-57A5-4018-A641-8B4F6206C26C}" dt="2020-09-14T18:53:52.978" v="4" actId="47"/>
        <pc:sldMkLst>
          <pc:docMk/>
          <pc:sldMk cId="1670636263" sldId="808"/>
        </pc:sldMkLst>
      </pc:sldChg>
      <pc:sldChg chg="del">
        <pc:chgData name="Bohn,Andrea B" userId="58db57ce-5f1e-4d64-b1fa-7bf285c7878e" providerId="ADAL" clId="{70D29313-57A5-4018-A641-8B4F6206C26C}" dt="2020-09-14T18:53:54.656" v="13" actId="47"/>
        <pc:sldMkLst>
          <pc:docMk/>
          <pc:sldMk cId="3114311175" sldId="812"/>
        </pc:sldMkLst>
      </pc:sldChg>
      <pc:sldChg chg="del">
        <pc:chgData name="Bohn,Andrea B" userId="58db57ce-5f1e-4d64-b1fa-7bf285c7878e" providerId="ADAL" clId="{70D29313-57A5-4018-A641-8B4F6206C26C}" dt="2020-09-14T18:53:53.341" v="6" actId="47"/>
        <pc:sldMkLst>
          <pc:docMk/>
          <pc:sldMk cId="1614058148" sldId="813"/>
        </pc:sldMkLst>
      </pc:sldChg>
      <pc:sldChg chg="del">
        <pc:chgData name="Bohn,Andrea B" userId="58db57ce-5f1e-4d64-b1fa-7bf285c7878e" providerId="ADAL" clId="{70D29313-57A5-4018-A641-8B4F6206C26C}" dt="2020-09-14T18:53:53.536" v="7" actId="47"/>
        <pc:sldMkLst>
          <pc:docMk/>
          <pc:sldMk cId="2037413235" sldId="815"/>
        </pc:sldMkLst>
      </pc:sldChg>
      <pc:sldChg chg="del">
        <pc:chgData name="Bohn,Andrea B" userId="58db57ce-5f1e-4d64-b1fa-7bf285c7878e" providerId="ADAL" clId="{70D29313-57A5-4018-A641-8B4F6206C26C}" dt="2020-09-14T18:53:53.731" v="8" actId="47"/>
        <pc:sldMkLst>
          <pc:docMk/>
          <pc:sldMk cId="1628733502" sldId="816"/>
        </pc:sldMkLst>
      </pc:sldChg>
      <pc:sldChg chg="del">
        <pc:chgData name="Bohn,Andrea B" userId="58db57ce-5f1e-4d64-b1fa-7bf285c7878e" providerId="ADAL" clId="{70D29313-57A5-4018-A641-8B4F6206C26C}" dt="2020-09-14T18:53:53.919" v="9" actId="47"/>
        <pc:sldMkLst>
          <pc:docMk/>
          <pc:sldMk cId="2755783411" sldId="817"/>
        </pc:sldMkLst>
      </pc:sldChg>
      <pc:sldChg chg="del">
        <pc:chgData name="Bohn,Andrea B" userId="58db57ce-5f1e-4d64-b1fa-7bf285c7878e" providerId="ADAL" clId="{70D29313-57A5-4018-A641-8B4F6206C26C}" dt="2020-09-14T18:53:54.114" v="10" actId="47"/>
        <pc:sldMkLst>
          <pc:docMk/>
          <pc:sldMk cId="690620878" sldId="818"/>
        </pc:sldMkLst>
      </pc:sldChg>
      <pc:sldChg chg="del">
        <pc:chgData name="Bohn,Andrea B" userId="58db57ce-5f1e-4d64-b1fa-7bf285c7878e" providerId="ADAL" clId="{70D29313-57A5-4018-A641-8B4F6206C26C}" dt="2020-09-14T18:53:49.197" v="0" actId="47"/>
        <pc:sldMkLst>
          <pc:docMk/>
          <pc:sldMk cId="81525579" sldId="819"/>
        </pc:sldMkLst>
      </pc:sldChg>
      <pc:sldChg chg="addSp delSp modSp mod modNotesTx">
        <pc:chgData name="Bohn,Andrea B" userId="58db57ce-5f1e-4d64-b1fa-7bf285c7878e" providerId="ADAL" clId="{70D29313-57A5-4018-A641-8B4F6206C26C}" dt="2020-09-14T18:59:49.783" v="83" actId="732"/>
        <pc:sldMkLst>
          <pc:docMk/>
          <pc:sldMk cId="1195353944" sldId="866"/>
        </pc:sldMkLst>
        <pc:spChg chg="del">
          <ac:chgData name="Bohn,Andrea B" userId="58db57ce-5f1e-4d64-b1fa-7bf285c7878e" providerId="ADAL" clId="{70D29313-57A5-4018-A641-8B4F6206C26C}" dt="2020-09-14T18:57:08.113" v="15" actId="478"/>
          <ac:spMkLst>
            <pc:docMk/>
            <pc:sldMk cId="1195353944" sldId="866"/>
            <ac:spMk id="11" creationId="{E605D7A0-62E9-430C-8582-33E4EF9E92FD}"/>
          </ac:spMkLst>
        </pc:spChg>
        <pc:spChg chg="mod">
          <ac:chgData name="Bohn,Andrea B" userId="58db57ce-5f1e-4d64-b1fa-7bf285c7878e" providerId="ADAL" clId="{70D29313-57A5-4018-A641-8B4F6206C26C}" dt="2020-09-14T18:59:06.597" v="78" actId="14100"/>
          <ac:spMkLst>
            <pc:docMk/>
            <pc:sldMk cId="1195353944" sldId="866"/>
            <ac:spMk id="12" creationId="{C2731569-8965-49F2-A0B7-A4074AFE45C0}"/>
          </ac:spMkLst>
        </pc:spChg>
        <pc:spChg chg="mod">
          <ac:chgData name="Bohn,Andrea B" userId="58db57ce-5f1e-4d64-b1fa-7bf285c7878e" providerId="ADAL" clId="{70D29313-57A5-4018-A641-8B4F6206C26C}" dt="2020-09-14T18:59:20.636" v="82" actId="1076"/>
          <ac:spMkLst>
            <pc:docMk/>
            <pc:sldMk cId="1195353944" sldId="866"/>
            <ac:spMk id="13" creationId="{BE436521-4147-4466-A24A-BFCCCA92ACFC}"/>
          </ac:spMkLst>
        </pc:spChg>
        <pc:picChg chg="add mod modCrop">
          <ac:chgData name="Bohn,Andrea B" userId="58db57ce-5f1e-4d64-b1fa-7bf285c7878e" providerId="ADAL" clId="{70D29313-57A5-4018-A641-8B4F6206C26C}" dt="2020-09-14T18:59:49.783" v="83" actId="732"/>
          <ac:picMkLst>
            <pc:docMk/>
            <pc:sldMk cId="1195353944" sldId="866"/>
            <ac:picMk id="5" creationId="{FB06AA08-55D6-4B83-9781-6BB6E0ABAFA8}"/>
          </ac:picMkLst>
        </pc:picChg>
      </pc:sldChg>
      <pc:sldMasterChg chg="delSldLayout">
        <pc:chgData name="Bohn,Andrea B" userId="58db57ce-5f1e-4d64-b1fa-7bf285c7878e" providerId="ADAL" clId="{70D29313-57A5-4018-A641-8B4F6206C26C}" dt="2020-09-14T18:53:54.925" v="14" actId="47"/>
        <pc:sldMasterMkLst>
          <pc:docMk/>
          <pc:sldMasterMk cId="2555507236" sldId="2147483685"/>
        </pc:sldMasterMkLst>
        <pc:sldLayoutChg chg="del">
          <pc:chgData name="Bohn,Andrea B" userId="58db57ce-5f1e-4d64-b1fa-7bf285c7878e" providerId="ADAL" clId="{70D29313-57A5-4018-A641-8B4F6206C26C}" dt="2020-09-14T18:53:54.925" v="14" actId="47"/>
          <pc:sldLayoutMkLst>
            <pc:docMk/>
            <pc:sldMasterMk cId="2555507236" sldId="2147483685"/>
            <pc:sldLayoutMk cId="405801608" sldId="2147483697"/>
          </pc:sldLayoutMkLst>
        </pc:sldLayoutChg>
      </pc:sldMasterChg>
    </pc:docChg>
  </pc:docChgLst>
  <pc:docChgLst>
    <pc:chgData name="Bohn,Andrea B" userId="58db57ce-5f1e-4d64-b1fa-7bf285c7878e" providerId="ADAL" clId="{BF2E5F62-3C03-4E52-9880-70562A533E34}"/>
    <pc:docChg chg="delSld modSld">
      <pc:chgData name="Bohn,Andrea B" userId="58db57ce-5f1e-4d64-b1fa-7bf285c7878e" providerId="ADAL" clId="{BF2E5F62-3C03-4E52-9880-70562A533E34}" dt="2020-08-20T20:50:34.669" v="44" actId="1076"/>
      <pc:docMkLst>
        <pc:docMk/>
      </pc:docMkLst>
      <pc:sldChg chg="addSp modSp mod">
        <pc:chgData name="Bohn,Andrea B" userId="58db57ce-5f1e-4d64-b1fa-7bf285c7878e" providerId="ADAL" clId="{BF2E5F62-3C03-4E52-9880-70562A533E34}" dt="2020-08-20T20:49:38.010" v="20" actId="1076"/>
        <pc:sldMkLst>
          <pc:docMk/>
          <pc:sldMk cId="3042186003" sldId="791"/>
        </pc:sldMkLst>
        <pc:spChg chg="add mod">
          <ac:chgData name="Bohn,Andrea B" userId="58db57ce-5f1e-4d64-b1fa-7bf285c7878e" providerId="ADAL" clId="{BF2E5F62-3C03-4E52-9880-70562A533E34}" dt="2020-08-20T20:49:38.010" v="20" actId="1076"/>
          <ac:spMkLst>
            <pc:docMk/>
            <pc:sldMk cId="3042186003" sldId="791"/>
            <ac:spMk id="15" creationId="{9E302B2F-51AD-486C-B242-6E7A7A891053}"/>
          </ac:spMkLst>
        </pc:spChg>
        <pc:spChg chg="add mod">
          <ac:chgData name="Bohn,Andrea B" userId="58db57ce-5f1e-4d64-b1fa-7bf285c7878e" providerId="ADAL" clId="{BF2E5F62-3C03-4E52-9880-70562A533E34}" dt="2020-08-20T20:49:29.950" v="18" actId="1076"/>
          <ac:spMkLst>
            <pc:docMk/>
            <pc:sldMk cId="3042186003" sldId="791"/>
            <ac:spMk id="16" creationId="{F821AAFD-D206-4897-B3A8-B9E24A4EA419}"/>
          </ac:spMkLst>
        </pc:spChg>
        <pc:spChg chg="add mod">
          <ac:chgData name="Bohn,Andrea B" userId="58db57ce-5f1e-4d64-b1fa-7bf285c7878e" providerId="ADAL" clId="{BF2E5F62-3C03-4E52-9880-70562A533E34}" dt="2020-08-20T20:49:35.171" v="19" actId="1076"/>
          <ac:spMkLst>
            <pc:docMk/>
            <pc:sldMk cId="3042186003" sldId="791"/>
            <ac:spMk id="17" creationId="{A7A7820A-691C-450D-8DCB-8BBA47A6F255}"/>
          </ac:spMkLst>
        </pc:spChg>
        <pc:spChg chg="add mod">
          <ac:chgData name="Bohn,Andrea B" userId="58db57ce-5f1e-4d64-b1fa-7bf285c7878e" providerId="ADAL" clId="{BF2E5F62-3C03-4E52-9880-70562A533E34}" dt="2020-08-20T20:49:27.229" v="17" actId="1076"/>
          <ac:spMkLst>
            <pc:docMk/>
            <pc:sldMk cId="3042186003" sldId="791"/>
            <ac:spMk id="18" creationId="{1624A140-1BC5-4857-A7F2-995A7594DFE3}"/>
          </ac:spMkLst>
        </pc:spChg>
      </pc:sldChg>
      <pc:sldChg chg="addSp modSp">
        <pc:chgData name="Bohn,Andrea B" userId="58db57ce-5f1e-4d64-b1fa-7bf285c7878e" providerId="ADAL" clId="{BF2E5F62-3C03-4E52-9880-70562A533E34}" dt="2020-08-20T20:49:06.331" v="2"/>
        <pc:sldMkLst>
          <pc:docMk/>
          <pc:sldMk cId="2859386894" sldId="792"/>
        </pc:sldMkLst>
        <pc:spChg chg="add mod">
          <ac:chgData name="Bohn,Andrea B" userId="58db57ce-5f1e-4d64-b1fa-7bf285c7878e" providerId="ADAL" clId="{BF2E5F62-3C03-4E52-9880-70562A533E34}" dt="2020-08-20T20:49:06.331" v="2"/>
          <ac:spMkLst>
            <pc:docMk/>
            <pc:sldMk cId="2859386894" sldId="792"/>
            <ac:spMk id="17" creationId="{7CF63D39-1C2E-4D0F-9278-A8FE2342B5BD}"/>
          </ac:spMkLst>
        </pc:spChg>
      </pc:sldChg>
      <pc:sldChg chg="addSp modSp">
        <pc:chgData name="Bohn,Andrea B" userId="58db57ce-5f1e-4d64-b1fa-7bf285c7878e" providerId="ADAL" clId="{BF2E5F62-3C03-4E52-9880-70562A533E34}" dt="2020-08-20T20:49:09.098" v="4"/>
        <pc:sldMkLst>
          <pc:docMk/>
          <pc:sldMk cId="1091588305" sldId="804"/>
        </pc:sldMkLst>
        <pc:spChg chg="add mod">
          <ac:chgData name="Bohn,Andrea B" userId="58db57ce-5f1e-4d64-b1fa-7bf285c7878e" providerId="ADAL" clId="{BF2E5F62-3C03-4E52-9880-70562A533E34}" dt="2020-08-20T20:49:09.098" v="4"/>
          <ac:spMkLst>
            <pc:docMk/>
            <pc:sldMk cId="1091588305" sldId="804"/>
            <ac:spMk id="12" creationId="{C7E90C0E-CEFE-43ED-B63A-EC2EBC0462FB}"/>
          </ac:spMkLst>
        </pc:spChg>
      </pc:sldChg>
      <pc:sldChg chg="addSp modSp">
        <pc:chgData name="Bohn,Andrea B" userId="58db57ce-5f1e-4d64-b1fa-7bf285c7878e" providerId="ADAL" clId="{BF2E5F62-3C03-4E52-9880-70562A533E34}" dt="2020-08-20T20:49:08.257" v="3"/>
        <pc:sldMkLst>
          <pc:docMk/>
          <pc:sldMk cId="1670636263" sldId="808"/>
        </pc:sldMkLst>
        <pc:spChg chg="add mod">
          <ac:chgData name="Bohn,Andrea B" userId="58db57ce-5f1e-4d64-b1fa-7bf285c7878e" providerId="ADAL" clId="{BF2E5F62-3C03-4E52-9880-70562A533E34}" dt="2020-08-20T20:49:08.257" v="3"/>
          <ac:spMkLst>
            <pc:docMk/>
            <pc:sldMk cId="1670636263" sldId="808"/>
            <ac:spMk id="11" creationId="{69EE9580-1693-4A9D-9F2C-BEBD4679D4AC}"/>
          </ac:spMkLst>
        </pc:spChg>
      </pc:sldChg>
      <pc:sldChg chg="addSp modSp mod">
        <pc:chgData name="Bohn,Andrea B" userId="58db57ce-5f1e-4d64-b1fa-7bf285c7878e" providerId="ADAL" clId="{BF2E5F62-3C03-4E52-9880-70562A533E34}" dt="2020-08-20T20:50:34.669" v="44" actId="1076"/>
        <pc:sldMkLst>
          <pc:docMk/>
          <pc:sldMk cId="2037413235" sldId="815"/>
        </pc:sldMkLst>
        <pc:spChg chg="add mod">
          <ac:chgData name="Bohn,Andrea B" userId="58db57ce-5f1e-4d64-b1fa-7bf285c7878e" providerId="ADAL" clId="{BF2E5F62-3C03-4E52-9880-70562A533E34}" dt="2020-08-20T20:50:28.659" v="42" actId="1076"/>
          <ac:spMkLst>
            <pc:docMk/>
            <pc:sldMk cId="2037413235" sldId="815"/>
            <ac:spMk id="5" creationId="{5DA87A8D-AD31-4B9A-8CB5-19975306A6F7}"/>
          </ac:spMkLst>
        </pc:spChg>
        <pc:spChg chg="add mod">
          <ac:chgData name="Bohn,Andrea B" userId="58db57ce-5f1e-4d64-b1fa-7bf285c7878e" providerId="ADAL" clId="{BF2E5F62-3C03-4E52-9880-70562A533E34}" dt="2020-08-20T20:50:34.669" v="44" actId="1076"/>
          <ac:spMkLst>
            <pc:docMk/>
            <pc:sldMk cId="2037413235" sldId="815"/>
            <ac:spMk id="6" creationId="{48ED89BF-0A48-4AE2-8F8E-41CDC97EDCE4}"/>
          </ac:spMkLst>
        </pc:spChg>
      </pc:sldChg>
      <pc:sldChg chg="addSp modSp mod">
        <pc:chgData name="Bohn,Andrea B" userId="58db57ce-5f1e-4d64-b1fa-7bf285c7878e" providerId="ADAL" clId="{BF2E5F62-3C03-4E52-9880-70562A533E34}" dt="2020-08-20T20:50:23.983" v="41" actId="1076"/>
        <pc:sldMkLst>
          <pc:docMk/>
          <pc:sldMk cId="1628733502" sldId="816"/>
        </pc:sldMkLst>
        <pc:spChg chg="add mod">
          <ac:chgData name="Bohn,Andrea B" userId="58db57ce-5f1e-4d64-b1fa-7bf285c7878e" providerId="ADAL" clId="{BF2E5F62-3C03-4E52-9880-70562A533E34}" dt="2020-08-20T20:50:13.842" v="26" actId="1076"/>
          <ac:spMkLst>
            <pc:docMk/>
            <pc:sldMk cId="1628733502" sldId="816"/>
            <ac:spMk id="5" creationId="{F5079B16-5C5F-4EEE-8AD2-47B16D4450B8}"/>
          </ac:spMkLst>
        </pc:spChg>
        <pc:spChg chg="add mod">
          <ac:chgData name="Bohn,Andrea B" userId="58db57ce-5f1e-4d64-b1fa-7bf285c7878e" providerId="ADAL" clId="{BF2E5F62-3C03-4E52-9880-70562A533E34}" dt="2020-08-20T20:50:23.983" v="41" actId="1076"/>
          <ac:spMkLst>
            <pc:docMk/>
            <pc:sldMk cId="1628733502" sldId="816"/>
            <ac:spMk id="6" creationId="{1EC5A9F5-6F1D-4B82-84CE-589EEB1B264E}"/>
          </ac:spMkLst>
        </pc:spChg>
        <pc:spChg chg="mod">
          <ac:chgData name="Bohn,Andrea B" userId="58db57ce-5f1e-4d64-b1fa-7bf285c7878e" providerId="ADAL" clId="{BF2E5F62-3C03-4E52-9880-70562A533E34}" dt="2020-08-20T20:50:21.272" v="40" actId="1035"/>
          <ac:spMkLst>
            <pc:docMk/>
            <pc:sldMk cId="1628733502" sldId="816"/>
            <ac:spMk id="15" creationId="{F1007C2C-2FCD-4796-9939-39DEB89541DC}"/>
          </ac:spMkLst>
        </pc:spChg>
      </pc:sldChg>
      <pc:sldChg chg="addSp modSp mod">
        <pc:chgData name="Bohn,Andrea B" userId="58db57ce-5f1e-4d64-b1fa-7bf285c7878e" providerId="ADAL" clId="{BF2E5F62-3C03-4E52-9880-70562A533E34}" dt="2020-08-20T20:49:53.461" v="24" actId="1076"/>
        <pc:sldMkLst>
          <pc:docMk/>
          <pc:sldMk cId="2755783411" sldId="817"/>
        </pc:sldMkLst>
        <pc:spChg chg="add mod">
          <ac:chgData name="Bohn,Andrea B" userId="58db57ce-5f1e-4d64-b1fa-7bf285c7878e" providerId="ADAL" clId="{BF2E5F62-3C03-4E52-9880-70562A533E34}" dt="2020-08-20T20:49:50.132" v="23" actId="1076"/>
          <ac:spMkLst>
            <pc:docMk/>
            <pc:sldMk cId="2755783411" sldId="817"/>
            <ac:spMk id="5" creationId="{D8B3F7D8-E386-45AE-9D0E-A303D97282CE}"/>
          </ac:spMkLst>
        </pc:spChg>
        <pc:spChg chg="add mod">
          <ac:chgData name="Bohn,Andrea B" userId="58db57ce-5f1e-4d64-b1fa-7bf285c7878e" providerId="ADAL" clId="{BF2E5F62-3C03-4E52-9880-70562A533E34}" dt="2020-08-20T20:49:53.461" v="24" actId="1076"/>
          <ac:spMkLst>
            <pc:docMk/>
            <pc:sldMk cId="2755783411" sldId="817"/>
            <ac:spMk id="6" creationId="{6295EF5C-3264-4BFD-A311-73A75A1014E1}"/>
          </ac:spMkLst>
        </pc:spChg>
      </pc:sldChg>
      <pc:sldChg chg="addSp modSp mod">
        <pc:chgData name="Bohn,Andrea B" userId="58db57ce-5f1e-4d64-b1fa-7bf285c7878e" providerId="ADAL" clId="{BF2E5F62-3C03-4E52-9880-70562A533E34}" dt="2020-08-20T20:49:46.364" v="22" actId="1076"/>
        <pc:sldMkLst>
          <pc:docMk/>
          <pc:sldMk cId="690620878" sldId="818"/>
        </pc:sldMkLst>
        <pc:spChg chg="add mod">
          <ac:chgData name="Bohn,Andrea B" userId="58db57ce-5f1e-4d64-b1fa-7bf285c7878e" providerId="ADAL" clId="{BF2E5F62-3C03-4E52-9880-70562A533E34}" dt="2020-08-20T20:49:43.679" v="21" actId="1076"/>
          <ac:spMkLst>
            <pc:docMk/>
            <pc:sldMk cId="690620878" sldId="818"/>
            <ac:spMk id="5" creationId="{73A79610-30E0-4A8D-98EE-9646FFC0B02B}"/>
          </ac:spMkLst>
        </pc:spChg>
        <pc:spChg chg="add mod">
          <ac:chgData name="Bohn,Andrea B" userId="58db57ce-5f1e-4d64-b1fa-7bf285c7878e" providerId="ADAL" clId="{BF2E5F62-3C03-4E52-9880-70562A533E34}" dt="2020-08-20T20:49:46.364" v="22" actId="1076"/>
          <ac:spMkLst>
            <pc:docMk/>
            <pc:sldMk cId="690620878" sldId="818"/>
            <ac:spMk id="6" creationId="{E66923F7-C7DF-4065-8EEE-199C4A52255B}"/>
          </ac:spMkLst>
        </pc:spChg>
      </pc:sldChg>
      <pc:sldChg chg="del">
        <pc:chgData name="Bohn,Andrea B" userId="58db57ce-5f1e-4d64-b1fa-7bf285c7878e" providerId="ADAL" clId="{BF2E5F62-3C03-4E52-9880-70562A533E34}" dt="2020-08-20T19:41:25.996" v="0" actId="47"/>
        <pc:sldMkLst>
          <pc:docMk/>
          <pc:sldMk cId="2222265247" sldId="867"/>
        </pc:sldMkLst>
      </pc:sldChg>
      <pc:sldChg chg="del">
        <pc:chgData name="Bohn,Andrea B" userId="58db57ce-5f1e-4d64-b1fa-7bf285c7878e" providerId="ADAL" clId="{BF2E5F62-3C03-4E52-9880-70562A533E34}" dt="2020-08-20T19:41:34.248" v="1" actId="47"/>
        <pc:sldMkLst>
          <pc:docMk/>
          <pc:sldMk cId="3214677615" sldId="868"/>
        </pc:sldMkLst>
      </pc:sldChg>
      <pc:sldChg chg="del">
        <pc:chgData name="Bohn,Andrea B" userId="58db57ce-5f1e-4d64-b1fa-7bf285c7878e" providerId="ADAL" clId="{BF2E5F62-3C03-4E52-9880-70562A533E34}" dt="2020-08-20T19:41:34.248" v="1" actId="47"/>
        <pc:sldMkLst>
          <pc:docMk/>
          <pc:sldMk cId="1795268007" sldId="869"/>
        </pc:sldMkLst>
      </pc:sldChg>
      <pc:sldChg chg="del">
        <pc:chgData name="Bohn,Andrea B" userId="58db57ce-5f1e-4d64-b1fa-7bf285c7878e" providerId="ADAL" clId="{BF2E5F62-3C03-4E52-9880-70562A533E34}" dt="2020-08-20T19:41:34.248" v="1" actId="47"/>
        <pc:sldMkLst>
          <pc:docMk/>
          <pc:sldMk cId="3259145112" sldId="870"/>
        </pc:sldMkLst>
      </pc:sldChg>
      <pc:sldChg chg="del">
        <pc:chgData name="Bohn,Andrea B" userId="58db57ce-5f1e-4d64-b1fa-7bf285c7878e" providerId="ADAL" clId="{BF2E5F62-3C03-4E52-9880-70562A533E34}" dt="2020-08-20T19:41:34.248" v="1" actId="47"/>
        <pc:sldMkLst>
          <pc:docMk/>
          <pc:sldMk cId="3460216619" sldId="871"/>
        </pc:sldMkLst>
      </pc:sldChg>
    </pc:docChg>
  </pc:docChgLst>
  <pc:docChgLst>
    <pc:chgData name="Bohn,Andrea B" userId="58db57ce-5f1e-4d64-b1fa-7bf285c7878e" providerId="ADAL" clId="{6846DA44-857F-4B27-9996-FA294430B1A4}"/>
    <pc:docChg chg="undo custSel addSld delSld modSld">
      <pc:chgData name="Bohn,Andrea B" userId="58db57ce-5f1e-4d64-b1fa-7bf285c7878e" providerId="ADAL" clId="{6846DA44-857F-4B27-9996-FA294430B1A4}" dt="2020-08-20T18:25:35.009" v="21"/>
      <pc:docMkLst>
        <pc:docMk/>
      </pc:docMkLst>
      <pc:sldChg chg="addSp delSp modSp mod">
        <pc:chgData name="Bohn,Andrea B" userId="58db57ce-5f1e-4d64-b1fa-7bf285c7878e" providerId="ADAL" clId="{6846DA44-857F-4B27-9996-FA294430B1A4}" dt="2020-08-20T18:14:14.463" v="18"/>
        <pc:sldMkLst>
          <pc:docMk/>
          <pc:sldMk cId="2669489081" sldId="683"/>
        </pc:sldMkLst>
        <pc:spChg chg="mod">
          <ac:chgData name="Bohn,Andrea B" userId="58db57ce-5f1e-4d64-b1fa-7bf285c7878e" providerId="ADAL" clId="{6846DA44-857F-4B27-9996-FA294430B1A4}" dt="2020-08-20T18:14:14.463" v="18"/>
          <ac:spMkLst>
            <pc:docMk/>
            <pc:sldMk cId="2669489081" sldId="683"/>
            <ac:spMk id="7" creationId="{F5477016-1CE0-4D76-940E-45A1FCBA449B}"/>
          </ac:spMkLst>
        </pc:spChg>
        <pc:spChg chg="add del mod">
          <ac:chgData name="Bohn,Andrea B" userId="58db57ce-5f1e-4d64-b1fa-7bf285c7878e" providerId="ADAL" clId="{6846DA44-857F-4B27-9996-FA294430B1A4}" dt="2020-08-20T18:14:02.175" v="14"/>
          <ac:spMkLst>
            <pc:docMk/>
            <pc:sldMk cId="2669489081" sldId="683"/>
            <ac:spMk id="9" creationId="{A2887A5A-F291-47E4-BFE5-7BEB7DDC873E}"/>
          </ac:spMkLst>
        </pc:spChg>
        <pc:grpChg chg="add del">
          <ac:chgData name="Bohn,Andrea B" userId="58db57ce-5f1e-4d64-b1fa-7bf285c7878e" providerId="ADAL" clId="{6846DA44-857F-4B27-9996-FA294430B1A4}" dt="2020-08-20T18:14:03.575" v="16" actId="478"/>
          <ac:grpSpMkLst>
            <pc:docMk/>
            <pc:sldMk cId="2669489081" sldId="683"/>
            <ac:grpSpMk id="5" creationId="{B6F4DE2A-DEC2-4D45-A2DC-C00E43F064B5}"/>
          </ac:grpSpMkLst>
        </pc:grpChg>
      </pc:sldChg>
      <pc:sldChg chg="addSp delSp modSp mod">
        <pc:chgData name="Bohn,Andrea B" userId="58db57ce-5f1e-4d64-b1fa-7bf285c7878e" providerId="ADAL" clId="{6846DA44-857F-4B27-9996-FA294430B1A4}" dt="2020-08-20T18:11:26.503" v="8" actId="478"/>
        <pc:sldMkLst>
          <pc:docMk/>
          <pc:sldMk cId="3042186003" sldId="791"/>
        </pc:sldMkLst>
        <pc:spChg chg="mod">
          <ac:chgData name="Bohn,Andrea B" userId="58db57ce-5f1e-4d64-b1fa-7bf285c7878e" providerId="ADAL" clId="{6846DA44-857F-4B27-9996-FA294430B1A4}" dt="2020-08-20T18:11:23.768" v="7" actId="207"/>
          <ac:spMkLst>
            <pc:docMk/>
            <pc:sldMk cId="3042186003" sldId="791"/>
            <ac:spMk id="4" creationId="{64CBE395-2135-4648-8E48-D3022F2161AC}"/>
          </ac:spMkLst>
        </pc:spChg>
        <pc:spChg chg="mod">
          <ac:chgData name="Bohn,Andrea B" userId="58db57ce-5f1e-4d64-b1fa-7bf285c7878e" providerId="ADAL" clId="{6846DA44-857F-4B27-9996-FA294430B1A4}" dt="2020-08-20T18:11:23.768" v="7" actId="207"/>
          <ac:spMkLst>
            <pc:docMk/>
            <pc:sldMk cId="3042186003" sldId="791"/>
            <ac:spMk id="25" creationId="{B03252AB-7091-4B82-B225-CD5378365468}"/>
          </ac:spMkLst>
        </pc:spChg>
        <pc:spChg chg="add del mod">
          <ac:chgData name="Bohn,Andrea B" userId="58db57ce-5f1e-4d64-b1fa-7bf285c7878e" providerId="ADAL" clId="{6846DA44-857F-4B27-9996-FA294430B1A4}" dt="2020-08-20T18:11:26.503" v="8" actId="478"/>
          <ac:spMkLst>
            <pc:docMk/>
            <pc:sldMk cId="3042186003" sldId="791"/>
            <ac:spMk id="29" creationId="{C422D3FA-2025-4D65-B58C-7F707AE77ECB}"/>
          </ac:spMkLst>
        </pc:spChg>
        <pc:spChg chg="mod">
          <ac:chgData name="Bohn,Andrea B" userId="58db57ce-5f1e-4d64-b1fa-7bf285c7878e" providerId="ADAL" clId="{6846DA44-857F-4B27-9996-FA294430B1A4}" dt="2020-08-20T18:11:23.768" v="7" actId="207"/>
          <ac:spMkLst>
            <pc:docMk/>
            <pc:sldMk cId="3042186003" sldId="791"/>
            <ac:spMk id="30" creationId="{9F33AA1D-7FA2-4BB4-BAD6-A6630F4FBEFF}"/>
          </ac:spMkLst>
        </pc:spChg>
        <pc:spChg chg="mod">
          <ac:chgData name="Bohn,Andrea B" userId="58db57ce-5f1e-4d64-b1fa-7bf285c7878e" providerId="ADAL" clId="{6846DA44-857F-4B27-9996-FA294430B1A4}" dt="2020-08-20T18:11:23.768" v="7" actId="207"/>
          <ac:spMkLst>
            <pc:docMk/>
            <pc:sldMk cId="3042186003" sldId="791"/>
            <ac:spMk id="35" creationId="{12ADD425-6310-4AD3-BDC8-10C1C43DF421}"/>
          </ac:spMkLst>
        </pc:spChg>
      </pc:sldChg>
      <pc:sldChg chg="addSp delSp modSp mod">
        <pc:chgData name="Bohn,Andrea B" userId="58db57ce-5f1e-4d64-b1fa-7bf285c7878e" providerId="ADAL" clId="{6846DA44-857F-4B27-9996-FA294430B1A4}" dt="2020-08-20T18:11:06.605" v="5" actId="21"/>
        <pc:sldMkLst>
          <pc:docMk/>
          <pc:sldMk cId="2859386894" sldId="792"/>
        </pc:sldMkLst>
        <pc:spChg chg="mod topLvl">
          <ac:chgData name="Bohn,Andrea B" userId="58db57ce-5f1e-4d64-b1fa-7bf285c7878e" providerId="ADAL" clId="{6846DA44-857F-4B27-9996-FA294430B1A4}" dt="2020-08-20T18:10:53.769" v="3" actId="165"/>
          <ac:spMkLst>
            <pc:docMk/>
            <pc:sldMk cId="2859386894" sldId="792"/>
            <ac:spMk id="7" creationId="{E0C530DA-C823-4FB7-928D-05966F6A0087}"/>
          </ac:spMkLst>
        </pc:spChg>
        <pc:spChg chg="mod topLvl">
          <ac:chgData name="Bohn,Andrea B" userId="58db57ce-5f1e-4d64-b1fa-7bf285c7878e" providerId="ADAL" clId="{6846DA44-857F-4B27-9996-FA294430B1A4}" dt="2020-08-20T18:11:02.381" v="4" actId="207"/>
          <ac:spMkLst>
            <pc:docMk/>
            <pc:sldMk cId="2859386894" sldId="792"/>
            <ac:spMk id="11" creationId="{FFE95BDF-31B8-40D7-99B5-B5E0D2891A4E}"/>
          </ac:spMkLst>
        </pc:spChg>
        <pc:spChg chg="mod topLvl">
          <ac:chgData name="Bohn,Andrea B" userId="58db57ce-5f1e-4d64-b1fa-7bf285c7878e" providerId="ADAL" clId="{6846DA44-857F-4B27-9996-FA294430B1A4}" dt="2020-08-20T18:10:53.769" v="3" actId="165"/>
          <ac:spMkLst>
            <pc:docMk/>
            <pc:sldMk cId="2859386894" sldId="792"/>
            <ac:spMk id="12" creationId="{FA2310CE-5258-4615-8FDE-167172ABDF65}"/>
          </ac:spMkLst>
        </pc:spChg>
        <pc:spChg chg="mod">
          <ac:chgData name="Bohn,Andrea B" userId="58db57ce-5f1e-4d64-b1fa-7bf285c7878e" providerId="ADAL" clId="{6846DA44-857F-4B27-9996-FA294430B1A4}" dt="2020-08-20T18:10:53.769" v="3" actId="165"/>
          <ac:spMkLst>
            <pc:docMk/>
            <pc:sldMk cId="2859386894" sldId="792"/>
            <ac:spMk id="14" creationId="{DFFB0640-7D8C-4C85-8FFE-63A9E8D3A000}"/>
          </ac:spMkLst>
        </pc:spChg>
        <pc:spChg chg="mod">
          <ac:chgData name="Bohn,Andrea B" userId="58db57ce-5f1e-4d64-b1fa-7bf285c7878e" providerId="ADAL" clId="{6846DA44-857F-4B27-9996-FA294430B1A4}" dt="2020-08-20T18:10:53.769" v="3" actId="165"/>
          <ac:spMkLst>
            <pc:docMk/>
            <pc:sldMk cId="2859386894" sldId="792"/>
            <ac:spMk id="15" creationId="{482E77BD-630F-4726-8698-B9811E213D50}"/>
          </ac:spMkLst>
        </pc:spChg>
        <pc:spChg chg="add del mod">
          <ac:chgData name="Bohn,Andrea B" userId="58db57ce-5f1e-4d64-b1fa-7bf285c7878e" providerId="ADAL" clId="{6846DA44-857F-4B27-9996-FA294430B1A4}" dt="2020-08-20T18:11:06.605" v="5" actId="21"/>
          <ac:spMkLst>
            <pc:docMk/>
            <pc:sldMk cId="2859386894" sldId="792"/>
            <ac:spMk id="21" creationId="{E2DF4DCE-64E5-4618-ACC8-1230195811F0}"/>
          </ac:spMkLst>
        </pc:spChg>
        <pc:grpChg chg="del">
          <ac:chgData name="Bohn,Andrea B" userId="58db57ce-5f1e-4d64-b1fa-7bf285c7878e" providerId="ADAL" clId="{6846DA44-857F-4B27-9996-FA294430B1A4}" dt="2020-08-20T18:10:53.769" v="3" actId="165"/>
          <ac:grpSpMkLst>
            <pc:docMk/>
            <pc:sldMk cId="2859386894" sldId="792"/>
            <ac:grpSpMk id="2" creationId="{BB073353-89D5-4233-A479-CBEAB21D2C79}"/>
          </ac:grpSpMkLst>
        </pc:grpChg>
        <pc:grpChg chg="mod topLvl">
          <ac:chgData name="Bohn,Andrea B" userId="58db57ce-5f1e-4d64-b1fa-7bf285c7878e" providerId="ADAL" clId="{6846DA44-857F-4B27-9996-FA294430B1A4}" dt="2020-08-20T18:10:53.769" v="3" actId="165"/>
          <ac:grpSpMkLst>
            <pc:docMk/>
            <pc:sldMk cId="2859386894" sldId="792"/>
            <ac:grpSpMk id="13" creationId="{24E9B75C-DC0C-4D6A-84F6-88BF27DE4800}"/>
          </ac:grpSpMkLst>
        </pc:grpChg>
        <pc:picChg chg="mod topLvl">
          <ac:chgData name="Bohn,Andrea B" userId="58db57ce-5f1e-4d64-b1fa-7bf285c7878e" providerId="ADAL" clId="{6846DA44-857F-4B27-9996-FA294430B1A4}" dt="2020-08-20T18:10:53.769" v="3" actId="165"/>
          <ac:picMkLst>
            <pc:docMk/>
            <pc:sldMk cId="2859386894" sldId="792"/>
            <ac:picMk id="16" creationId="{483B8177-612A-4613-ABC4-9C8CE64584A0}"/>
          </ac:picMkLst>
        </pc:picChg>
        <pc:picChg chg="mod topLvl">
          <ac:chgData name="Bohn,Andrea B" userId="58db57ce-5f1e-4d64-b1fa-7bf285c7878e" providerId="ADAL" clId="{6846DA44-857F-4B27-9996-FA294430B1A4}" dt="2020-08-20T18:10:53.769" v="3" actId="165"/>
          <ac:picMkLst>
            <pc:docMk/>
            <pc:sldMk cId="2859386894" sldId="792"/>
            <ac:picMk id="19" creationId="{E6BB627D-72B0-4859-9AA6-621DC4FD793F}"/>
          </ac:picMkLst>
        </pc:picChg>
      </pc:sldChg>
      <pc:sldChg chg="delSp del mod">
        <pc:chgData name="Bohn,Andrea B" userId="58db57ce-5f1e-4d64-b1fa-7bf285c7878e" providerId="ADAL" clId="{6846DA44-857F-4B27-9996-FA294430B1A4}" dt="2020-08-20T18:25:32.934" v="20" actId="47"/>
        <pc:sldMkLst>
          <pc:docMk/>
          <pc:sldMk cId="1810014803" sldId="820"/>
        </pc:sldMkLst>
        <pc:spChg chg="del">
          <ac:chgData name="Bohn,Andrea B" userId="58db57ce-5f1e-4d64-b1fa-7bf285c7878e" providerId="ADAL" clId="{6846DA44-857F-4B27-9996-FA294430B1A4}" dt="2020-08-20T18:10:27.806" v="0" actId="21"/>
          <ac:spMkLst>
            <pc:docMk/>
            <pc:sldMk cId="1810014803" sldId="820"/>
            <ac:spMk id="11" creationId="{683EA128-1D34-4413-A757-542C7A0C8645}"/>
          </ac:spMkLst>
        </pc:spChg>
      </pc:sldChg>
      <pc:sldChg chg="addSp delSp modSp add del mod setBg delDesignElem">
        <pc:chgData name="Bohn,Andrea B" userId="58db57ce-5f1e-4d64-b1fa-7bf285c7878e" providerId="ADAL" clId="{6846DA44-857F-4B27-9996-FA294430B1A4}" dt="2020-08-20T18:14:18.547" v="19" actId="47"/>
        <pc:sldMkLst>
          <pc:docMk/>
          <pc:sldMk cId="612210664" sldId="821"/>
        </pc:sldMkLst>
        <pc:spChg chg="mod topLvl">
          <ac:chgData name="Bohn,Andrea B" userId="58db57ce-5f1e-4d64-b1fa-7bf285c7878e" providerId="ADAL" clId="{6846DA44-857F-4B27-9996-FA294430B1A4}" dt="2020-08-20T18:14:10.689" v="17" actId="21"/>
          <ac:spMkLst>
            <pc:docMk/>
            <pc:sldMk cId="612210664" sldId="821"/>
            <ac:spMk id="7" creationId="{F5477016-1CE0-4D76-940E-45A1FCBA449B}"/>
          </ac:spMkLst>
        </pc:spChg>
        <pc:spChg chg="add del mod topLvl">
          <ac:chgData name="Bohn,Andrea B" userId="58db57ce-5f1e-4d64-b1fa-7bf285c7878e" providerId="ADAL" clId="{6846DA44-857F-4B27-9996-FA294430B1A4}" dt="2020-08-20T18:14:02.827" v="15" actId="21"/>
          <ac:spMkLst>
            <pc:docMk/>
            <pc:sldMk cId="612210664" sldId="821"/>
            <ac:spMk id="8" creationId="{B6AABF9C-E1E2-476D-9021-598211643942}"/>
          </ac:spMkLst>
        </pc:spChg>
        <pc:spChg chg="del">
          <ac:chgData name="Bohn,Andrea B" userId="58db57ce-5f1e-4d64-b1fa-7bf285c7878e" providerId="ADAL" clId="{6846DA44-857F-4B27-9996-FA294430B1A4}" dt="2020-08-20T18:13:45.692" v="10"/>
          <ac:spMkLst>
            <pc:docMk/>
            <pc:sldMk cId="612210664" sldId="821"/>
            <ac:spMk id="13" creationId="{907EF6B7-1338-4443-8C46-6A318D952DFD}"/>
          </ac:spMkLst>
        </pc:spChg>
        <pc:spChg chg="del">
          <ac:chgData name="Bohn,Andrea B" userId="58db57ce-5f1e-4d64-b1fa-7bf285c7878e" providerId="ADAL" clId="{6846DA44-857F-4B27-9996-FA294430B1A4}" dt="2020-08-20T18:13:45.692" v="10"/>
          <ac:spMkLst>
            <pc:docMk/>
            <pc:sldMk cId="612210664" sldId="821"/>
            <ac:spMk id="15" creationId="{DAAE4CDD-124C-4DCF-9584-B6033B545DD5}"/>
          </ac:spMkLst>
        </pc:spChg>
        <pc:spChg chg="del">
          <ac:chgData name="Bohn,Andrea B" userId="58db57ce-5f1e-4d64-b1fa-7bf285c7878e" providerId="ADAL" clId="{6846DA44-857F-4B27-9996-FA294430B1A4}" dt="2020-08-20T18:13:45.692" v="10"/>
          <ac:spMkLst>
            <pc:docMk/>
            <pc:sldMk cId="612210664" sldId="821"/>
            <ac:spMk id="17" creationId="{081E4A58-353D-44AE-B2FC-2A74E2E400F7}"/>
          </ac:spMkLst>
        </pc:spChg>
        <pc:grpChg chg="add del">
          <ac:chgData name="Bohn,Andrea B" userId="58db57ce-5f1e-4d64-b1fa-7bf285c7878e" providerId="ADAL" clId="{6846DA44-857F-4B27-9996-FA294430B1A4}" dt="2020-08-20T18:14:02.827" v="15" actId="21"/>
          <ac:grpSpMkLst>
            <pc:docMk/>
            <pc:sldMk cId="612210664" sldId="821"/>
            <ac:grpSpMk id="5" creationId="{B6F4DE2A-DEC2-4D45-A2DC-C00E43F064B5}"/>
          </ac:grpSpMkLst>
        </pc:grpChg>
      </pc:sldChg>
      <pc:sldChg chg="add">
        <pc:chgData name="Bohn,Andrea B" userId="58db57ce-5f1e-4d64-b1fa-7bf285c7878e" providerId="ADAL" clId="{6846DA44-857F-4B27-9996-FA294430B1A4}" dt="2020-08-20T18:25:35.009" v="21"/>
        <pc:sldMkLst>
          <pc:docMk/>
          <pc:sldMk cId="1195353944" sldId="866"/>
        </pc:sldMkLst>
      </pc:sldChg>
      <pc:sldChg chg="add">
        <pc:chgData name="Bohn,Andrea B" userId="58db57ce-5f1e-4d64-b1fa-7bf285c7878e" providerId="ADAL" clId="{6846DA44-857F-4B27-9996-FA294430B1A4}" dt="2020-08-20T18:25:35.009" v="21"/>
        <pc:sldMkLst>
          <pc:docMk/>
          <pc:sldMk cId="2222265247" sldId="867"/>
        </pc:sldMkLst>
      </pc:sldChg>
      <pc:sldChg chg="add">
        <pc:chgData name="Bohn,Andrea B" userId="58db57ce-5f1e-4d64-b1fa-7bf285c7878e" providerId="ADAL" clId="{6846DA44-857F-4B27-9996-FA294430B1A4}" dt="2020-08-20T18:25:35.009" v="21"/>
        <pc:sldMkLst>
          <pc:docMk/>
          <pc:sldMk cId="3214677615" sldId="868"/>
        </pc:sldMkLst>
      </pc:sldChg>
      <pc:sldChg chg="add">
        <pc:chgData name="Bohn,Andrea B" userId="58db57ce-5f1e-4d64-b1fa-7bf285c7878e" providerId="ADAL" clId="{6846DA44-857F-4B27-9996-FA294430B1A4}" dt="2020-08-20T18:25:35.009" v="21"/>
        <pc:sldMkLst>
          <pc:docMk/>
          <pc:sldMk cId="1795268007" sldId="869"/>
        </pc:sldMkLst>
      </pc:sldChg>
      <pc:sldChg chg="add">
        <pc:chgData name="Bohn,Andrea B" userId="58db57ce-5f1e-4d64-b1fa-7bf285c7878e" providerId="ADAL" clId="{6846DA44-857F-4B27-9996-FA294430B1A4}" dt="2020-08-20T18:25:35.009" v="21"/>
        <pc:sldMkLst>
          <pc:docMk/>
          <pc:sldMk cId="3259145112" sldId="870"/>
        </pc:sldMkLst>
      </pc:sldChg>
      <pc:sldChg chg="add">
        <pc:chgData name="Bohn,Andrea B" userId="58db57ce-5f1e-4d64-b1fa-7bf285c7878e" providerId="ADAL" clId="{6846DA44-857F-4B27-9996-FA294430B1A4}" dt="2020-08-20T18:25:35.009" v="21"/>
        <pc:sldMkLst>
          <pc:docMk/>
          <pc:sldMk cId="3460216619" sldId="8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D23F5-45C5-4FEF-B027-D40E406A148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D1FB4-2EC7-4A53-B107-E2C8A5E5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1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Handing over of microscope to school teacher at </a:t>
            </a:r>
            <a:r>
              <a:rPr lang="en-US" dirty="0" err="1"/>
              <a:t>Tindhare</a:t>
            </a:r>
            <a:r>
              <a:rPr lang="en-US" dirty="0"/>
              <a:t> </a:t>
            </a:r>
            <a:r>
              <a:rPr lang="en-US" dirty="0" err="1"/>
              <a:t>Pipal</a:t>
            </a:r>
            <a:r>
              <a:rPr lang="en-US" dirty="0"/>
              <a:t> Dada School, </a:t>
            </a:r>
            <a:r>
              <a:rPr lang="en-US" dirty="0" err="1"/>
              <a:t>Chargare</a:t>
            </a:r>
            <a:r>
              <a:rPr lang="en-US" dirty="0"/>
              <a:t>, </a:t>
            </a:r>
            <a:r>
              <a:rPr lang="en-US" dirty="0" err="1"/>
              <a:t>Nuwakot</a:t>
            </a:r>
            <a:r>
              <a:rPr lang="en-US" dirty="0"/>
              <a:t>. Taken by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Proxima N W01 Reg"/>
              </a:rPr>
              <a:t>Sidhi</a:t>
            </a:r>
            <a:r>
              <a:rPr lang="en-US" b="0" i="0" dirty="0">
                <a:solidFill>
                  <a:srgbClr val="333333"/>
                </a:solidFill>
                <a:effectLst/>
                <a:latin typeface="Proxima N W01 Reg"/>
              </a:rPr>
              <a:t> Bahadur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Proxima N W01 Reg"/>
              </a:rPr>
              <a:t>Bajracharya</a:t>
            </a:r>
            <a:r>
              <a:rPr lang="en-US" b="0" i="0" dirty="0">
                <a:solidFill>
                  <a:srgbClr val="333333"/>
                </a:solidFill>
                <a:effectLst/>
                <a:latin typeface="Proxima N W01 Reg"/>
              </a:rPr>
              <a:t> in January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1FB4-2EC7-4A53-B107-E2C8A5E57C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2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6AB2-F29A-4DAD-ADBE-67431B7B32B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5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28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0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projects/dr-richard-a-bowe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https://livestocklab.ifas.ufl.edu/projects/dr-salissou-iss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4EDD543-682F-4450-BAA1-50FDEF6F3DA8}"/>
              </a:ext>
            </a:extLst>
          </p:cNvPr>
          <p:cNvSpPr txBox="1"/>
          <p:nvPr/>
        </p:nvSpPr>
        <p:spPr>
          <a:xfrm>
            <a:off x="1598871" y="-2658"/>
            <a:ext cx="594625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3"/>
              </a:rPr>
              <a:t>https://livestocklab.ifas.ufl.edu/projects/dr-richard-a-bowen/</a:t>
            </a:r>
            <a:endParaRPr lang="en-US"/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3786EB15-12BE-477B-8DF3-1F2FC17A86FE}"/>
              </a:ext>
            </a:extLst>
          </p:cNvPr>
          <p:cNvSpPr/>
          <p:nvPr/>
        </p:nvSpPr>
        <p:spPr>
          <a:xfrm>
            <a:off x="3" y="1"/>
            <a:ext cx="9144000" cy="20486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1F5F9D-DAC3-42BC-8758-9BD1B5BF5A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89" y="376558"/>
            <a:ext cx="8268421" cy="3325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2A08E29-7749-42B8-B0EC-E9A446459A54}"/>
              </a:ext>
            </a:extLst>
          </p:cNvPr>
          <p:cNvSpPr/>
          <p:nvPr/>
        </p:nvSpPr>
        <p:spPr>
          <a:xfrm>
            <a:off x="6003601" y="3229588"/>
            <a:ext cx="1911101" cy="26154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100" dirty="0">
                <a:latin typeface="Gill Sans MT"/>
              </a:rPr>
              <a:t> October 2016 − March 2018</a:t>
            </a:r>
            <a:endParaRPr lang="en-US" sz="1100" dirty="0">
              <a:latin typeface="Gill Sans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B6A4109-AA55-4E36-87C3-21DDECAE2995}"/>
              </a:ext>
            </a:extLst>
          </p:cNvPr>
          <p:cNvSpPr txBox="1">
            <a:spLocks/>
          </p:cNvSpPr>
          <p:nvPr/>
        </p:nvSpPr>
        <p:spPr>
          <a:xfrm>
            <a:off x="6038769" y="436559"/>
            <a:ext cx="2487166" cy="25864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Gill Sans MT"/>
              </a:rPr>
              <a:t>Empowerment </a:t>
            </a:r>
            <a:br>
              <a:rPr lang="en-US" sz="1800" b="1" dirty="0">
                <a:latin typeface="Gill Sans MT"/>
              </a:rPr>
            </a:br>
            <a:r>
              <a:rPr lang="en-US" sz="1800" b="1" dirty="0">
                <a:latin typeface="Gill Sans MT"/>
              </a:rPr>
              <a:t>of village women for detection and control of livestock diseases </a:t>
            </a:r>
            <a:br>
              <a:rPr lang="en-US" sz="1800" b="1" dirty="0">
                <a:latin typeface="Gill Sans MT"/>
              </a:rPr>
            </a:br>
            <a:r>
              <a:rPr lang="en-US" sz="1800" b="1" dirty="0">
                <a:latin typeface="Gill Sans MT"/>
              </a:rPr>
              <a:t>in Nepal</a:t>
            </a:r>
            <a:endParaRPr lang="en-US" sz="1800" b="1" dirty="0"/>
          </a:p>
        </p:txBody>
      </p:sp>
      <p:sp>
        <p:nvSpPr>
          <p:cNvPr id="10" name="TextBox 9">
            <a:hlinkClick r:id="rId3"/>
            <a:extLst>
              <a:ext uri="{FF2B5EF4-FFF2-40B4-BE49-F238E27FC236}">
                <a16:creationId xmlns:a16="http://schemas.microsoft.com/office/drawing/2014/main" id="{752EE772-6CC9-49F1-BF93-B9799D49AB41}"/>
              </a:ext>
            </a:extLst>
          </p:cNvPr>
          <p:cNvSpPr txBox="1"/>
          <p:nvPr/>
        </p:nvSpPr>
        <p:spPr>
          <a:xfrm>
            <a:off x="7332784" y="6571345"/>
            <a:ext cx="1749669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Gill Sans MT"/>
              </a:rPr>
              <a:t>NEP_Bowen_CSU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(Focus)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731569-8965-49F2-A0B7-A4074AFE45C0}"/>
              </a:ext>
            </a:extLst>
          </p:cNvPr>
          <p:cNvSpPr/>
          <p:nvPr/>
        </p:nvSpPr>
        <p:spPr>
          <a:xfrm>
            <a:off x="437789" y="4039350"/>
            <a:ext cx="3801469" cy="2442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Gill Sans MT"/>
              </a:rPr>
              <a:t>Principal Investigator</a:t>
            </a: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/>
                <a:ea typeface="+mn-lt"/>
                <a:cs typeface="+mn-lt"/>
              </a:rPr>
              <a:t>Dr. Richard A. Bowen, </a:t>
            </a:r>
            <a:br>
              <a:rPr lang="en-US" sz="1200" dirty="0">
                <a:latin typeface="Gill Sans MT"/>
                <a:ea typeface="+mn-lt"/>
                <a:cs typeface="+mn-lt"/>
              </a:rPr>
            </a:br>
            <a:r>
              <a:rPr lang="en-US" sz="1200" dirty="0">
                <a:latin typeface="Gill Sans MT"/>
                <a:ea typeface="+mn-lt"/>
                <a:cs typeface="+mn-lt"/>
              </a:rPr>
              <a:t>Colorado State University</a:t>
            </a: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latin typeface="Gill Sans MT"/>
              <a:ea typeface="+mn-lt"/>
              <a:cs typeface="+mn-lt"/>
            </a:endParaRPr>
          </a:p>
          <a:p>
            <a:pPr defTabSz="914400">
              <a:spcAft>
                <a:spcPts val="600"/>
              </a:spcAft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Gill Sans MT"/>
              </a:rPr>
              <a:t>Co-PI and Collaborators</a:t>
            </a: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/>
                <a:ea typeface="+mn-lt"/>
                <a:cs typeface="+mn-lt"/>
              </a:rPr>
              <a:t>Dr. Doj Raj Khanal, Private Consultant, Kathmandu</a:t>
            </a: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/>
                <a:ea typeface="+mn-lt"/>
                <a:cs typeface="+mn-lt"/>
              </a:rPr>
              <a:t>Nepal Agricultural Research Council</a:t>
            </a: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/>
                <a:ea typeface="+mn-lt"/>
                <a:cs typeface="+mn-lt"/>
              </a:rPr>
              <a:t>Ministry of Livestock Development</a:t>
            </a: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/>
                <a:ea typeface="+mn-lt"/>
                <a:cs typeface="+mn-lt"/>
              </a:rPr>
              <a:t>Himalayan College of Agricultural Sciences and Technology</a:t>
            </a:r>
            <a:endParaRPr lang="en-US" dirty="0">
              <a:latin typeface="Gill Sans M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436521-4147-4466-A24A-BFCCCA92ACFC}"/>
              </a:ext>
            </a:extLst>
          </p:cNvPr>
          <p:cNvSpPr/>
          <p:nvPr/>
        </p:nvSpPr>
        <p:spPr>
          <a:xfrm>
            <a:off x="4896114" y="4020766"/>
            <a:ext cx="3148848" cy="1723549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Gill Sans MT"/>
                <a:ea typeface="+mn-lt"/>
                <a:cs typeface="Calibri"/>
              </a:rPr>
              <a:t>Objectives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Gill Sans MT"/>
              <a:ea typeface="+mn-lt"/>
              <a:cs typeface="Calibri"/>
            </a:endParaRPr>
          </a:p>
          <a:p>
            <a:pPr marL="228600" indent="-228600">
              <a:spcAft>
                <a:spcPts val="600"/>
              </a:spcAft>
              <a:buAutoNum type="arabicParenR"/>
            </a:pPr>
            <a:r>
              <a:rPr lang="en-US" sz="1200" dirty="0">
                <a:latin typeface="Gill Sans MT"/>
                <a:ea typeface="+mn-lt"/>
                <a:cs typeface="+mn-lt"/>
              </a:rPr>
              <a:t>Establish a rapid reporting and response network for livestock disease based on women from the communities.</a:t>
            </a:r>
          </a:p>
          <a:p>
            <a:pPr marL="228600" indent="-228600">
              <a:spcAft>
                <a:spcPts val="600"/>
              </a:spcAft>
              <a:buAutoNum type="arabicParenR"/>
            </a:pPr>
            <a:r>
              <a:rPr lang="en-US" sz="1200" dirty="0">
                <a:latin typeface="Gill Sans MT"/>
                <a:ea typeface="+mn-lt"/>
                <a:cs typeface="+mn-lt"/>
              </a:rPr>
              <a:t>Develop or enhance the support structures necessary for success of the rapid reporting and response networks and preparation of the next generation of producers.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6925FC-EA54-49BE-9483-66B62ADD7FBB}"/>
              </a:ext>
            </a:extLst>
          </p:cNvPr>
          <p:cNvSpPr/>
          <p:nvPr/>
        </p:nvSpPr>
        <p:spPr>
          <a:xfrm>
            <a:off x="4396422" y="3963607"/>
            <a:ext cx="85725" cy="2607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538135"/>
              </a:solidFill>
            </a:endParaRPr>
          </a:p>
        </p:txBody>
      </p:sp>
      <p:pic>
        <p:nvPicPr>
          <p:cNvPr id="5" name="Picture 4" descr="A person standing in a room&#10;&#10;Description automatically generated">
            <a:extLst>
              <a:ext uri="{FF2B5EF4-FFF2-40B4-BE49-F238E27FC236}">
                <a16:creationId xmlns:a16="http://schemas.microsoft.com/office/drawing/2014/main" id="{FB06AA08-55D6-4B83-9781-6BB6E0ABAFA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35" r="3079"/>
          <a:stretch/>
        </p:blipFill>
        <p:spPr>
          <a:xfrm>
            <a:off x="417926" y="366674"/>
            <a:ext cx="4875044" cy="333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5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0" ma:contentTypeDescription="Create a new document." ma:contentTypeScope="" ma:versionID="2cafdf08377484c2acb15698df619a07">
  <xsd:schema xmlns:xsd="http://www.w3.org/2001/XMLSchema" xmlns:xs="http://www.w3.org/2001/XMLSchema" xmlns:p="http://schemas.microsoft.com/office/2006/metadata/properties" xmlns:ns2="ca92f18b-e98e-4ac2-9366-24e20b74cc85" targetNamespace="http://schemas.microsoft.com/office/2006/metadata/properties" ma:root="true" ma:fieldsID="79dc826abc8046111c4758e4f5a32ba9" ns2:_="">
    <xsd:import namespace="ca92f18b-e98e-4ac2-9366-24e20b74cc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8F301E-ED45-4E0A-992F-4B45C3FCE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B8EDE5-F2B3-40BC-91AD-0727499B95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D388EC-B684-4EB0-A1B4-8353B95B5182}">
  <ds:schemaRefs>
    <ds:schemaRef ds:uri="http://schemas.microsoft.com/office/2006/documentManagement/types"/>
    <ds:schemaRef ds:uri="http://schemas.microsoft.com/office/infopath/2007/PartnerControls"/>
    <ds:schemaRef ds:uri="ca92f18b-e98e-4ac2-9366-24e20b74cc8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153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Proxima N W01 Reg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Bohn,Andrea B</dc:creator>
  <cp:lastModifiedBy>Bohn,Andrea B</cp:lastModifiedBy>
  <cp:revision>5</cp:revision>
  <dcterms:created xsi:type="dcterms:W3CDTF">2020-08-13T17:10:13Z</dcterms:created>
  <dcterms:modified xsi:type="dcterms:W3CDTF">2020-09-14T18:59:54Z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</Properties>
</file>