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notesMasterIdLst>
    <p:notesMasterId r:id="rId6"/>
  </p:notesMasterIdLst>
  <p:sldIdLst>
    <p:sldId id="87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sso,Sandra L" initials="RL" lastIdx="9" clrIdx="0">
    <p:extLst>
      <p:ext uri="{19B8F6BF-5375-455C-9EA6-DF929625EA0E}">
        <p15:presenceInfo xmlns:p15="http://schemas.microsoft.com/office/powerpoint/2012/main" userId="S::srusso@ufl.edu::4444e6d4-f46a-4039-b044-abf52a41b0a7" providerId="AD"/>
      </p:ext>
    </p:extLst>
  </p:cmAuthor>
  <p:cmAuthor id="2" name="Harper, Jim W" initials="HW" lastIdx="3" clrIdx="1">
    <p:extLst>
      <p:ext uri="{19B8F6BF-5375-455C-9EA6-DF929625EA0E}">
        <p15:presenceInfo xmlns:p15="http://schemas.microsoft.com/office/powerpoint/2012/main" userId="S::harperfish@ufl.edu::d38041f3-8c64-4388-a70b-32142d0fe6e4" providerId="AD"/>
      </p:ext>
    </p:extLst>
  </p:cmAuthor>
  <p:cmAuthor id="3" name="Bohn,Andrea B" initials="BB" lastIdx="3" clrIdx="2">
    <p:extLst>
      <p:ext uri="{19B8F6BF-5375-455C-9EA6-DF929625EA0E}">
        <p15:presenceInfo xmlns:p15="http://schemas.microsoft.com/office/powerpoint/2012/main" userId="S::abohn@ufl.edu::58db57ce-5f1e-4d64-b1fa-7bf285c7878e" providerId="AD"/>
      </p:ext>
    </p:extLst>
  </p:cmAuthor>
  <p:cmAuthor id="4" name="Karimou,Moctar" initials="Ka" lastIdx="1" clrIdx="3">
    <p:extLst>
      <p:ext uri="{19B8F6BF-5375-455C-9EA6-DF929625EA0E}">
        <p15:presenceInfo xmlns:p15="http://schemas.microsoft.com/office/powerpoint/2012/main" userId="S::karimoum@ufl.edu::d19cdd89-95e4-43fc-b114-5802a9d0e5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CC0000"/>
    <a:srgbClr val="009999"/>
    <a:srgbClr val="FFCCFF"/>
    <a:srgbClr val="4799B5"/>
    <a:srgbClr val="D37D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hn,Andrea B" userId="58db57ce-5f1e-4d64-b1fa-7bf285c7878e" providerId="ADAL" clId="{208C7A28-811B-456D-B5C6-E4B9CD1E6742}"/>
    <pc:docChg chg="delSld modSld">
      <pc:chgData name="Bohn,Andrea B" userId="58db57ce-5f1e-4d64-b1fa-7bf285c7878e" providerId="ADAL" clId="{208C7A28-811B-456D-B5C6-E4B9CD1E6742}" dt="2020-08-20T20:29:34.213" v="30" actId="1076"/>
      <pc:docMkLst>
        <pc:docMk/>
      </pc:docMkLst>
      <pc:sldChg chg="addSp modSp mod">
        <pc:chgData name="Bohn,Andrea B" userId="58db57ce-5f1e-4d64-b1fa-7bf285c7878e" providerId="ADAL" clId="{208C7A28-811B-456D-B5C6-E4B9CD1E6742}" dt="2020-08-20T20:28:06.508" v="22" actId="1076"/>
        <pc:sldMkLst>
          <pc:docMk/>
          <pc:sldMk cId="3042186003" sldId="791"/>
        </pc:sldMkLst>
        <pc:spChg chg="add mod">
          <ac:chgData name="Bohn,Andrea B" userId="58db57ce-5f1e-4d64-b1fa-7bf285c7878e" providerId="ADAL" clId="{208C7A28-811B-456D-B5C6-E4B9CD1E6742}" dt="2020-08-20T20:28:06.508" v="22" actId="1076"/>
          <ac:spMkLst>
            <pc:docMk/>
            <pc:sldMk cId="3042186003" sldId="791"/>
            <ac:spMk id="15" creationId="{7D5183E2-06CD-49CE-8558-F2720E456FFC}"/>
          </ac:spMkLst>
        </pc:spChg>
        <pc:spChg chg="add mod">
          <ac:chgData name="Bohn,Andrea B" userId="58db57ce-5f1e-4d64-b1fa-7bf285c7878e" providerId="ADAL" clId="{208C7A28-811B-456D-B5C6-E4B9CD1E6742}" dt="2020-08-20T20:27:59.868" v="20" actId="1076"/>
          <ac:spMkLst>
            <pc:docMk/>
            <pc:sldMk cId="3042186003" sldId="791"/>
            <ac:spMk id="16" creationId="{C0A344A1-1C25-4DD6-AB01-BC8A61E83D23}"/>
          </ac:spMkLst>
        </pc:spChg>
        <pc:spChg chg="add mod">
          <ac:chgData name="Bohn,Andrea B" userId="58db57ce-5f1e-4d64-b1fa-7bf285c7878e" providerId="ADAL" clId="{208C7A28-811B-456D-B5C6-E4B9CD1E6742}" dt="2020-08-20T20:27:53.750" v="18" actId="1076"/>
          <ac:spMkLst>
            <pc:docMk/>
            <pc:sldMk cId="3042186003" sldId="791"/>
            <ac:spMk id="17" creationId="{ABAF4387-E08F-4763-99CE-B29AE0BB35C2}"/>
          </ac:spMkLst>
        </pc:spChg>
        <pc:spChg chg="add mod">
          <ac:chgData name="Bohn,Andrea B" userId="58db57ce-5f1e-4d64-b1fa-7bf285c7878e" providerId="ADAL" clId="{208C7A28-811B-456D-B5C6-E4B9CD1E6742}" dt="2020-08-20T20:28:03.243" v="21" actId="1076"/>
          <ac:spMkLst>
            <pc:docMk/>
            <pc:sldMk cId="3042186003" sldId="791"/>
            <ac:spMk id="18" creationId="{1A04B210-3026-4551-A8F7-43B844508BF1}"/>
          </ac:spMkLst>
        </pc:spChg>
        <pc:grpChg chg="mod">
          <ac:chgData name="Bohn,Andrea B" userId="58db57ce-5f1e-4d64-b1fa-7bf285c7878e" providerId="ADAL" clId="{208C7A28-811B-456D-B5C6-E4B9CD1E6742}" dt="2020-08-20T20:27:50.248" v="17" actId="1076"/>
          <ac:grpSpMkLst>
            <pc:docMk/>
            <pc:sldMk cId="3042186003" sldId="791"/>
            <ac:grpSpMk id="37" creationId="{DA1311C7-6ABF-4910-8181-1D5C2B6CCBF0}"/>
          </ac:grpSpMkLst>
        </pc:grpChg>
      </pc:sldChg>
      <pc:sldChg chg="addSp modSp">
        <pc:chgData name="Bohn,Andrea B" userId="58db57ce-5f1e-4d64-b1fa-7bf285c7878e" providerId="ADAL" clId="{208C7A28-811B-456D-B5C6-E4B9CD1E6742}" dt="2020-08-20T20:27:29.949" v="1"/>
        <pc:sldMkLst>
          <pc:docMk/>
          <pc:sldMk cId="2859386894" sldId="792"/>
        </pc:sldMkLst>
        <pc:spChg chg="add mod">
          <ac:chgData name="Bohn,Andrea B" userId="58db57ce-5f1e-4d64-b1fa-7bf285c7878e" providerId="ADAL" clId="{208C7A28-811B-456D-B5C6-E4B9CD1E6742}" dt="2020-08-20T20:27:29.949" v="1"/>
          <ac:spMkLst>
            <pc:docMk/>
            <pc:sldMk cId="2859386894" sldId="792"/>
            <ac:spMk id="17" creationId="{AF00753A-6C1C-4DDA-8491-B5961BE438BF}"/>
          </ac:spMkLst>
        </pc:spChg>
      </pc:sldChg>
      <pc:sldChg chg="addSp modSp">
        <pc:chgData name="Bohn,Andrea B" userId="58db57ce-5f1e-4d64-b1fa-7bf285c7878e" providerId="ADAL" clId="{208C7A28-811B-456D-B5C6-E4B9CD1E6742}" dt="2020-08-20T20:27:34.669" v="3"/>
        <pc:sldMkLst>
          <pc:docMk/>
          <pc:sldMk cId="1091588305" sldId="804"/>
        </pc:sldMkLst>
        <pc:spChg chg="add mod">
          <ac:chgData name="Bohn,Andrea B" userId="58db57ce-5f1e-4d64-b1fa-7bf285c7878e" providerId="ADAL" clId="{208C7A28-811B-456D-B5C6-E4B9CD1E6742}" dt="2020-08-20T20:27:34.669" v="3"/>
          <ac:spMkLst>
            <pc:docMk/>
            <pc:sldMk cId="1091588305" sldId="804"/>
            <ac:spMk id="12" creationId="{63934AEB-F251-4E1F-BD12-2D251EBA702C}"/>
          </ac:spMkLst>
        </pc:spChg>
      </pc:sldChg>
      <pc:sldChg chg="addSp modSp">
        <pc:chgData name="Bohn,Andrea B" userId="58db57ce-5f1e-4d64-b1fa-7bf285c7878e" providerId="ADAL" clId="{208C7A28-811B-456D-B5C6-E4B9CD1E6742}" dt="2020-08-20T20:27:33.742" v="2"/>
        <pc:sldMkLst>
          <pc:docMk/>
          <pc:sldMk cId="1670636263" sldId="808"/>
        </pc:sldMkLst>
        <pc:spChg chg="add mod">
          <ac:chgData name="Bohn,Andrea B" userId="58db57ce-5f1e-4d64-b1fa-7bf285c7878e" providerId="ADAL" clId="{208C7A28-811B-456D-B5C6-E4B9CD1E6742}" dt="2020-08-20T20:27:33.742" v="2"/>
          <ac:spMkLst>
            <pc:docMk/>
            <pc:sldMk cId="1670636263" sldId="808"/>
            <ac:spMk id="11" creationId="{C782EE31-63D8-407C-BEF8-96856C6CEC05}"/>
          </ac:spMkLst>
        </pc:spChg>
      </pc:sldChg>
      <pc:sldChg chg="addSp modSp mod">
        <pc:chgData name="Bohn,Andrea B" userId="58db57ce-5f1e-4d64-b1fa-7bf285c7878e" providerId="ADAL" clId="{208C7A28-811B-456D-B5C6-E4B9CD1E6742}" dt="2020-08-20T20:29:34.213" v="30" actId="1076"/>
        <pc:sldMkLst>
          <pc:docMk/>
          <pc:sldMk cId="2037413235" sldId="815"/>
        </pc:sldMkLst>
        <pc:spChg chg="add mod">
          <ac:chgData name="Bohn,Andrea B" userId="58db57ce-5f1e-4d64-b1fa-7bf285c7878e" providerId="ADAL" clId="{208C7A28-811B-456D-B5C6-E4B9CD1E6742}" dt="2020-08-20T20:29:26.292" v="29" actId="1076"/>
          <ac:spMkLst>
            <pc:docMk/>
            <pc:sldMk cId="2037413235" sldId="815"/>
            <ac:spMk id="5" creationId="{A85B992C-7FD5-4146-BD9A-6C7A6C19F557}"/>
          </ac:spMkLst>
        </pc:spChg>
        <pc:spChg chg="add mod">
          <ac:chgData name="Bohn,Andrea B" userId="58db57ce-5f1e-4d64-b1fa-7bf285c7878e" providerId="ADAL" clId="{208C7A28-811B-456D-B5C6-E4B9CD1E6742}" dt="2020-08-20T20:29:34.213" v="30" actId="1076"/>
          <ac:spMkLst>
            <pc:docMk/>
            <pc:sldMk cId="2037413235" sldId="815"/>
            <ac:spMk id="6" creationId="{AFD0B1A4-D9D1-4A7E-A1A3-F7033E330B85}"/>
          </ac:spMkLst>
        </pc:spChg>
      </pc:sldChg>
      <pc:sldChg chg="addSp modSp mod">
        <pc:chgData name="Bohn,Andrea B" userId="58db57ce-5f1e-4d64-b1fa-7bf285c7878e" providerId="ADAL" clId="{208C7A28-811B-456D-B5C6-E4B9CD1E6742}" dt="2020-08-20T20:28:50.837" v="28" actId="1076"/>
        <pc:sldMkLst>
          <pc:docMk/>
          <pc:sldMk cId="1628733502" sldId="816"/>
        </pc:sldMkLst>
        <pc:spChg chg="add mod">
          <ac:chgData name="Bohn,Andrea B" userId="58db57ce-5f1e-4d64-b1fa-7bf285c7878e" providerId="ADAL" clId="{208C7A28-811B-456D-B5C6-E4B9CD1E6742}" dt="2020-08-20T20:28:50.837" v="28" actId="1076"/>
          <ac:spMkLst>
            <pc:docMk/>
            <pc:sldMk cId="1628733502" sldId="816"/>
            <ac:spMk id="5" creationId="{4004AE0D-06F5-49C6-8C57-27C4EA16F7E0}"/>
          </ac:spMkLst>
        </pc:spChg>
        <pc:spChg chg="add mod">
          <ac:chgData name="Bohn,Andrea B" userId="58db57ce-5f1e-4d64-b1fa-7bf285c7878e" providerId="ADAL" clId="{208C7A28-811B-456D-B5C6-E4B9CD1E6742}" dt="2020-08-20T20:28:47.827" v="27" actId="1076"/>
          <ac:spMkLst>
            <pc:docMk/>
            <pc:sldMk cId="1628733502" sldId="816"/>
            <ac:spMk id="6" creationId="{C3F08AE6-518F-4B1D-9557-4889CAA2615C}"/>
          </ac:spMkLst>
        </pc:spChg>
      </pc:sldChg>
      <pc:sldChg chg="addSp modSp mod">
        <pc:chgData name="Bohn,Andrea B" userId="58db57ce-5f1e-4d64-b1fa-7bf285c7878e" providerId="ADAL" clId="{208C7A28-811B-456D-B5C6-E4B9CD1E6742}" dt="2020-08-20T20:28:39.508" v="26" actId="1076"/>
        <pc:sldMkLst>
          <pc:docMk/>
          <pc:sldMk cId="2755783411" sldId="817"/>
        </pc:sldMkLst>
        <pc:spChg chg="add mod">
          <ac:chgData name="Bohn,Andrea B" userId="58db57ce-5f1e-4d64-b1fa-7bf285c7878e" providerId="ADAL" clId="{208C7A28-811B-456D-B5C6-E4B9CD1E6742}" dt="2020-08-20T20:28:36.413" v="25" actId="1076"/>
          <ac:spMkLst>
            <pc:docMk/>
            <pc:sldMk cId="2755783411" sldId="817"/>
            <ac:spMk id="5" creationId="{6F1586AA-0DDF-41D9-97F1-6986B812DFD3}"/>
          </ac:spMkLst>
        </pc:spChg>
        <pc:spChg chg="add mod">
          <ac:chgData name="Bohn,Andrea B" userId="58db57ce-5f1e-4d64-b1fa-7bf285c7878e" providerId="ADAL" clId="{208C7A28-811B-456D-B5C6-E4B9CD1E6742}" dt="2020-08-20T20:28:39.508" v="26" actId="1076"/>
          <ac:spMkLst>
            <pc:docMk/>
            <pc:sldMk cId="2755783411" sldId="817"/>
            <ac:spMk id="6" creationId="{0B261F42-EB65-4C35-8627-E6AFD91B28B5}"/>
          </ac:spMkLst>
        </pc:spChg>
      </pc:sldChg>
      <pc:sldChg chg="addSp modSp mod">
        <pc:chgData name="Bohn,Andrea B" userId="58db57ce-5f1e-4d64-b1fa-7bf285c7878e" providerId="ADAL" clId="{208C7A28-811B-456D-B5C6-E4B9CD1E6742}" dt="2020-08-20T20:28:30.692" v="24" actId="1076"/>
        <pc:sldMkLst>
          <pc:docMk/>
          <pc:sldMk cId="690620878" sldId="818"/>
        </pc:sldMkLst>
        <pc:spChg chg="add mod">
          <ac:chgData name="Bohn,Andrea B" userId="58db57ce-5f1e-4d64-b1fa-7bf285c7878e" providerId="ADAL" clId="{208C7A28-811B-456D-B5C6-E4B9CD1E6742}" dt="2020-08-20T20:28:30.692" v="24" actId="1076"/>
          <ac:spMkLst>
            <pc:docMk/>
            <pc:sldMk cId="690620878" sldId="818"/>
            <ac:spMk id="5" creationId="{836DD30D-DDAD-4302-8D1D-7C2C94ADBF2D}"/>
          </ac:spMkLst>
        </pc:spChg>
        <pc:spChg chg="add mod">
          <ac:chgData name="Bohn,Andrea B" userId="58db57ce-5f1e-4d64-b1fa-7bf285c7878e" providerId="ADAL" clId="{208C7A28-811B-456D-B5C6-E4B9CD1E6742}" dt="2020-08-20T20:28:26.919" v="23" actId="1076"/>
          <ac:spMkLst>
            <pc:docMk/>
            <pc:sldMk cId="690620878" sldId="818"/>
            <ac:spMk id="6" creationId="{795A7199-0D52-41F7-A9D8-7850619EA079}"/>
          </ac:spMkLst>
        </pc:spChg>
      </pc:sldChg>
      <pc:sldChg chg="del">
        <pc:chgData name="Bohn,Andrea B" userId="58db57ce-5f1e-4d64-b1fa-7bf285c7878e" providerId="ADAL" clId="{208C7A28-811B-456D-B5C6-E4B9CD1E6742}" dt="2020-08-20T19:21:26.042" v="0" actId="47"/>
        <pc:sldMkLst>
          <pc:docMk/>
          <pc:sldMk cId="444935031" sldId="872"/>
        </pc:sldMkLst>
      </pc:sldChg>
      <pc:sldChg chg="del">
        <pc:chgData name="Bohn,Andrea B" userId="58db57ce-5f1e-4d64-b1fa-7bf285c7878e" providerId="ADAL" clId="{208C7A28-811B-456D-B5C6-E4B9CD1E6742}" dt="2020-08-20T19:21:26.042" v="0" actId="47"/>
        <pc:sldMkLst>
          <pc:docMk/>
          <pc:sldMk cId="448556887" sldId="873"/>
        </pc:sldMkLst>
      </pc:sldChg>
    </pc:docChg>
  </pc:docChgLst>
  <pc:docChgLst>
    <pc:chgData name="Bohn,Andrea B" userId="58db57ce-5f1e-4d64-b1fa-7bf285c7878e" providerId="ADAL" clId="{D1107A25-8852-407A-9F6E-0ED77C113F81}"/>
    <pc:docChg chg="modSld">
      <pc:chgData name="Bohn,Andrea B" userId="58db57ce-5f1e-4d64-b1fa-7bf285c7878e" providerId="ADAL" clId="{D1107A25-8852-407A-9F6E-0ED77C113F81}" dt="2020-09-14T19:08:00.672" v="3" actId="1076"/>
      <pc:docMkLst>
        <pc:docMk/>
      </pc:docMkLst>
      <pc:sldChg chg="modSp mod">
        <pc:chgData name="Bohn,Andrea B" userId="58db57ce-5f1e-4d64-b1fa-7bf285c7878e" providerId="ADAL" clId="{D1107A25-8852-407A-9F6E-0ED77C113F81}" dt="2020-09-14T19:08:00.672" v="3" actId="1076"/>
        <pc:sldMkLst>
          <pc:docMk/>
          <pc:sldMk cId="975681385" sldId="874"/>
        </pc:sldMkLst>
        <pc:spChg chg="mod">
          <ac:chgData name="Bohn,Andrea B" userId="58db57ce-5f1e-4d64-b1fa-7bf285c7878e" providerId="ADAL" clId="{D1107A25-8852-407A-9F6E-0ED77C113F81}" dt="2020-09-14T19:08:00.672" v="3" actId="1076"/>
          <ac:spMkLst>
            <pc:docMk/>
            <pc:sldMk cId="975681385" sldId="874"/>
            <ac:spMk id="12" creationId="{C2731569-8965-49F2-A0B7-A4074AFE45C0}"/>
          </ac:spMkLst>
        </pc:spChg>
      </pc:sldChg>
    </pc:docChg>
  </pc:docChgLst>
  <pc:docChgLst>
    <pc:chgData name="Bohn,Andrea B" userId="58db57ce-5f1e-4d64-b1fa-7bf285c7878e" providerId="ADAL" clId="{6E5E2530-72D4-4CBD-98A1-7D9055A0E665}"/>
    <pc:docChg chg="custSel delSld modSld">
      <pc:chgData name="Bohn,Andrea B" userId="58db57ce-5f1e-4d64-b1fa-7bf285c7878e" providerId="ADAL" clId="{6E5E2530-72D4-4CBD-98A1-7D9055A0E665}" dt="2020-08-26T15:30:42.308" v="130" actId="20577"/>
      <pc:docMkLst>
        <pc:docMk/>
      </pc:docMkLst>
      <pc:sldChg chg="del">
        <pc:chgData name="Bohn,Andrea B" userId="58db57ce-5f1e-4d64-b1fa-7bf285c7878e" providerId="ADAL" clId="{6E5E2530-72D4-4CBD-98A1-7D9055A0E665}" dt="2020-08-25T17:48:24.815" v="1" actId="47"/>
        <pc:sldMkLst>
          <pc:docMk/>
          <pc:sldMk cId="2171437436" sldId="676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3294376538" sldId="679"/>
        </pc:sldMkLst>
      </pc:sldChg>
      <pc:sldChg chg="del">
        <pc:chgData name="Bohn,Andrea B" userId="58db57ce-5f1e-4d64-b1fa-7bf285c7878e" providerId="ADAL" clId="{6E5E2530-72D4-4CBD-98A1-7D9055A0E665}" dt="2020-08-25T17:48:24.815" v="1" actId="47"/>
        <pc:sldMkLst>
          <pc:docMk/>
          <pc:sldMk cId="3546615217" sldId="682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2669489081" sldId="683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952656624" sldId="685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1989545024" sldId="687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3042186003" sldId="791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2859386894" sldId="792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1091588305" sldId="804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1670636263" sldId="808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3114311175" sldId="812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1614058148" sldId="813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2037413235" sldId="815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1628733502" sldId="816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2755783411" sldId="817"/>
        </pc:sldMkLst>
      </pc:sldChg>
      <pc:sldChg chg="del">
        <pc:chgData name="Bohn,Andrea B" userId="58db57ce-5f1e-4d64-b1fa-7bf285c7878e" providerId="ADAL" clId="{6E5E2530-72D4-4CBD-98A1-7D9055A0E665}" dt="2020-08-25T17:48:20.384" v="0" actId="47"/>
        <pc:sldMkLst>
          <pc:docMk/>
          <pc:sldMk cId="690620878" sldId="818"/>
        </pc:sldMkLst>
      </pc:sldChg>
      <pc:sldChg chg="del">
        <pc:chgData name="Bohn,Andrea B" userId="58db57ce-5f1e-4d64-b1fa-7bf285c7878e" providerId="ADAL" clId="{6E5E2530-72D4-4CBD-98A1-7D9055A0E665}" dt="2020-08-25T17:48:24.815" v="1" actId="47"/>
        <pc:sldMkLst>
          <pc:docMk/>
          <pc:sldMk cId="81525579" sldId="819"/>
        </pc:sldMkLst>
      </pc:sldChg>
      <pc:sldChg chg="addSp delSp modSp mod modNotesTx">
        <pc:chgData name="Bohn,Andrea B" userId="58db57ce-5f1e-4d64-b1fa-7bf285c7878e" providerId="ADAL" clId="{6E5E2530-72D4-4CBD-98A1-7D9055A0E665}" dt="2020-08-26T15:30:42.308" v="130" actId="20577"/>
        <pc:sldMkLst>
          <pc:docMk/>
          <pc:sldMk cId="975681385" sldId="874"/>
        </pc:sldMkLst>
        <pc:spChg chg="del">
          <ac:chgData name="Bohn,Andrea B" userId="58db57ce-5f1e-4d64-b1fa-7bf285c7878e" providerId="ADAL" clId="{6E5E2530-72D4-4CBD-98A1-7D9055A0E665}" dt="2020-08-26T15:28:28.838" v="5" actId="478"/>
          <ac:spMkLst>
            <pc:docMk/>
            <pc:sldMk cId="975681385" sldId="874"/>
            <ac:spMk id="15" creationId="{1AC261E6-D508-4163-B7B1-CE829029AD33}"/>
          </ac:spMkLst>
        </pc:spChg>
        <pc:picChg chg="add mod modCrop">
          <ac:chgData name="Bohn,Andrea B" userId="58db57ce-5f1e-4d64-b1fa-7bf285c7878e" providerId="ADAL" clId="{6E5E2530-72D4-4CBD-98A1-7D9055A0E665}" dt="2020-08-26T15:28:50.715" v="9" actId="732"/>
          <ac:picMkLst>
            <pc:docMk/>
            <pc:sldMk cId="975681385" sldId="874"/>
            <ac:picMk id="14" creationId="{395CF7DA-5594-444B-8BA7-EE9BEFEBE25E}"/>
          </ac:picMkLst>
        </pc:picChg>
      </pc:sldChg>
      <pc:sldMasterChg chg="delSldLayout">
        <pc:chgData name="Bohn,Andrea B" userId="58db57ce-5f1e-4d64-b1fa-7bf285c7878e" providerId="ADAL" clId="{6E5E2530-72D4-4CBD-98A1-7D9055A0E665}" dt="2020-08-25T17:48:24.815" v="1" actId="47"/>
        <pc:sldMasterMkLst>
          <pc:docMk/>
          <pc:sldMasterMk cId="2555507236" sldId="2147483685"/>
        </pc:sldMasterMkLst>
        <pc:sldLayoutChg chg="del">
          <pc:chgData name="Bohn,Andrea B" userId="58db57ce-5f1e-4d64-b1fa-7bf285c7878e" providerId="ADAL" clId="{6E5E2530-72D4-4CBD-98A1-7D9055A0E665}" dt="2020-08-25T17:48:24.815" v="1" actId="47"/>
          <pc:sldLayoutMkLst>
            <pc:docMk/>
            <pc:sldMasterMk cId="2555507236" sldId="2147483685"/>
            <pc:sldLayoutMk cId="405801608" sldId="214748369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D23F5-45C5-4FEF-B027-D40E406A1487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D1FB4-2EC7-4A53-B107-E2C8A5E57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1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copied from the presentation on “Introducing the Improved pig health and nutrition project” that Dr. </a:t>
            </a:r>
            <a:r>
              <a:rPr lang="en-US" dirty="0" err="1"/>
              <a:t>Tokash</a:t>
            </a:r>
            <a:r>
              <a:rPr lang="en-US" dirty="0"/>
              <a:t> gave during the IP Mtg 2017_08_31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D1FB4-2EC7-4A53-B107-E2C8A5E57C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09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6AB2-F29A-4DAD-ADBE-67431B7B32B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5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28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0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projects/dr-michael-tokac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https://livestocklab.ifas.ufl.edu/projects/dr-salissou-is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">
            <a:extLst>
              <a:ext uri="{FF2B5EF4-FFF2-40B4-BE49-F238E27FC236}">
                <a16:creationId xmlns:a16="http://schemas.microsoft.com/office/drawing/2014/main" id="{F1B6D8CE-A9E0-46D8-AC36-6CD32C9B5F4F}"/>
              </a:ext>
            </a:extLst>
          </p:cNvPr>
          <p:cNvSpPr txBox="1"/>
          <p:nvPr/>
        </p:nvSpPr>
        <p:spPr>
          <a:xfrm>
            <a:off x="1565644" y="10633"/>
            <a:ext cx="580006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hlinkClick r:id="rId3"/>
              </a:rPr>
              <a:t>https://livestocklab.ifas.ufl.edu/projects/dr-michael-tokach/</a:t>
            </a:r>
            <a:endParaRPr lang="en-US"/>
          </a:p>
        </p:txBody>
      </p:sp>
      <p:sp>
        <p:nvSpPr>
          <p:cNvPr id="2" name="Rectangle 1">
            <a:hlinkClick r:id="rId4"/>
            <a:extLst>
              <a:ext uri="{FF2B5EF4-FFF2-40B4-BE49-F238E27FC236}">
                <a16:creationId xmlns:a16="http://schemas.microsoft.com/office/drawing/2014/main" id="{3786EB15-12BE-477B-8DF3-1F2FC17A86FE}"/>
              </a:ext>
            </a:extLst>
          </p:cNvPr>
          <p:cNvSpPr/>
          <p:nvPr/>
        </p:nvSpPr>
        <p:spPr>
          <a:xfrm>
            <a:off x="-6642" y="-6645"/>
            <a:ext cx="9144000" cy="20486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1F5F9D-DAC3-42BC-8758-9BD1B5BF5A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89" y="376558"/>
            <a:ext cx="8268421" cy="3325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2A08E29-7749-42B8-B0EC-E9A446459A54}"/>
              </a:ext>
            </a:extLst>
          </p:cNvPr>
          <p:cNvSpPr/>
          <p:nvPr/>
        </p:nvSpPr>
        <p:spPr>
          <a:xfrm>
            <a:off x="6021185" y="3229588"/>
            <a:ext cx="1455848" cy="26154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100" dirty="0">
                <a:latin typeface="Gill Sans MT"/>
              </a:rPr>
              <a:t> July 2017 − May 2019</a:t>
            </a:r>
            <a:endParaRPr lang="en-US" sz="1100" dirty="0">
              <a:solidFill>
                <a:srgbClr val="FF0000"/>
              </a:solidFill>
              <a:latin typeface="Gill Sans M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B6A4109-AA55-4E36-87C3-21DDECAE2995}"/>
              </a:ext>
            </a:extLst>
          </p:cNvPr>
          <p:cNvSpPr txBox="1">
            <a:spLocks/>
          </p:cNvSpPr>
          <p:nvPr/>
        </p:nvSpPr>
        <p:spPr>
          <a:xfrm>
            <a:off x="6038769" y="436559"/>
            <a:ext cx="2487166" cy="25864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800" b="1" dirty="0">
                <a:latin typeface="Gill Sans MT"/>
              </a:rPr>
              <a:t>Improved pig health and nutrition: </a:t>
            </a:r>
          </a:p>
          <a:p>
            <a:pPr>
              <a:spcAft>
                <a:spcPts val="600"/>
              </a:spcAft>
            </a:pPr>
            <a:r>
              <a:rPr lang="en-US" sz="1800" b="1" dirty="0">
                <a:latin typeface="Gill Sans MT"/>
              </a:rPr>
              <a:t>The major drivers of profitability and sustainability for smallholder farmers in Cambodia</a:t>
            </a:r>
            <a:endParaRPr lang="en-US" b="1" dirty="0"/>
          </a:p>
        </p:txBody>
      </p:sp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752EE772-6CC9-49F1-BF93-B9799D49AB41}"/>
              </a:ext>
            </a:extLst>
          </p:cNvPr>
          <p:cNvSpPr txBox="1"/>
          <p:nvPr/>
        </p:nvSpPr>
        <p:spPr>
          <a:xfrm>
            <a:off x="7447084" y="6571345"/>
            <a:ext cx="1635369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000" dirty="0" err="1">
                <a:solidFill>
                  <a:schemeClr val="bg1">
                    <a:lumMod val="50000"/>
                  </a:schemeClr>
                </a:solidFill>
                <a:latin typeface="Gill Sans MT"/>
              </a:rPr>
              <a:t>CAM_Tokach_KSU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Gill Sans MT"/>
              </a:rPr>
              <a:t> (Focus)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731569-8965-49F2-A0B7-A4074AFE45C0}"/>
              </a:ext>
            </a:extLst>
          </p:cNvPr>
          <p:cNvSpPr/>
          <p:nvPr/>
        </p:nvSpPr>
        <p:spPr>
          <a:xfrm>
            <a:off x="621642" y="4067487"/>
            <a:ext cx="3262035" cy="2116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Gill Sans MT"/>
              </a:rPr>
              <a:t>Principal Investigator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/>
                <a:ea typeface="+mn-lt"/>
                <a:cs typeface="+mn-lt"/>
              </a:rPr>
              <a:t>Dr. Michael Tokach, </a:t>
            </a:r>
            <a:br>
              <a:rPr lang="en-US" sz="1200" dirty="0">
                <a:latin typeface="Gill Sans MT"/>
                <a:ea typeface="+mn-lt"/>
                <a:cs typeface="+mn-lt"/>
              </a:rPr>
            </a:br>
            <a:r>
              <a:rPr lang="en-US" sz="1200" dirty="0">
                <a:latin typeface="Gill Sans MT"/>
                <a:ea typeface="+mn-lt"/>
                <a:cs typeface="+mn-lt"/>
              </a:rPr>
              <a:t>Kansas State University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Gill Sans MT"/>
              <a:ea typeface="+mn-lt"/>
              <a:cs typeface="+mn-lt"/>
            </a:endParaRPr>
          </a:p>
          <a:p>
            <a:pPr defTabSz="914400">
              <a:spcAft>
                <a:spcPts val="600"/>
              </a:spcAft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Gill Sans MT"/>
              </a:rPr>
              <a:t>Co-PI and Collaborators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/>
                <a:ea typeface="+mn-lt"/>
                <a:cs typeface="+mn-lt"/>
              </a:rPr>
              <a:t>Kansas State University: Dr. Lisa Tokach, </a:t>
            </a:r>
            <a:br>
              <a:rPr lang="en-US" sz="1200" dirty="0">
                <a:latin typeface="Gill Sans MT"/>
                <a:ea typeface="+mn-lt"/>
                <a:cs typeface="+mn-lt"/>
              </a:rPr>
            </a:br>
            <a:r>
              <a:rPr lang="en-US" sz="1200" dirty="0">
                <a:latin typeface="Gill Sans MT"/>
                <a:ea typeface="+mn-lt"/>
                <a:cs typeface="+mn-lt"/>
              </a:rPr>
              <a:t>Dr. Jessie L. Vipham</a:t>
            </a:r>
          </a:p>
          <a:p>
            <a:pPr marL="285750" indent="-285750" defTabSz="91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ill Sans MT"/>
                <a:ea typeface="+mn-lt"/>
                <a:cs typeface="+mn-lt"/>
              </a:rPr>
              <a:t>Royal University of Agriculture, </a:t>
            </a:r>
            <a:br>
              <a:rPr lang="en-US" sz="1200" dirty="0">
                <a:latin typeface="Gill Sans MT"/>
                <a:ea typeface="+mn-lt"/>
                <a:cs typeface="+mn-lt"/>
              </a:rPr>
            </a:br>
            <a:r>
              <a:rPr lang="en-US" sz="1200" dirty="0">
                <a:latin typeface="Gill Sans MT"/>
                <a:ea typeface="+mn-lt"/>
                <a:cs typeface="+mn-lt"/>
              </a:rPr>
              <a:t>Cambodia: Dr. Kang Kroesna, Chea Bunna</a:t>
            </a:r>
            <a:endParaRPr lang="en-US" dirty="0">
              <a:latin typeface="Gill Sans M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436521-4147-4466-A24A-BFCCCA92ACFC}"/>
              </a:ext>
            </a:extLst>
          </p:cNvPr>
          <p:cNvSpPr/>
          <p:nvPr/>
        </p:nvSpPr>
        <p:spPr>
          <a:xfrm>
            <a:off x="4477283" y="3984577"/>
            <a:ext cx="4222522" cy="1908215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  <a:ea typeface="+mn-lt"/>
                <a:cs typeface="Calibri"/>
              </a:rPr>
              <a:t>Objectives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Gill Sans MT" panose="020B0502020104020203" pitchFamily="34" charset="0"/>
              <a:ea typeface="+mn-lt"/>
              <a:cs typeface="Calibri"/>
            </a:endParaRPr>
          </a:p>
          <a:p>
            <a:pPr marL="228600" indent="-228600">
              <a:spcAft>
                <a:spcPts val="600"/>
              </a:spcAft>
              <a:buAutoNum type="arabicParenR"/>
            </a:pPr>
            <a:r>
              <a:rPr lang="en-US" sz="1200" dirty="0">
                <a:latin typeface="Gill Sans MT" panose="020B0502020104020203" pitchFamily="34" charset="0"/>
                <a:ea typeface="+mn-lt"/>
                <a:cs typeface="+mn-lt"/>
              </a:rPr>
              <a:t>Assess the nutrition composition of locally available feed resources in rural and peri-urban Cambodia and provide economical diet options and recommendations to smallholder farmers.</a:t>
            </a:r>
          </a:p>
          <a:p>
            <a:pPr marL="228600" indent="-228600">
              <a:buAutoNum type="arabicParenR"/>
            </a:pPr>
            <a:r>
              <a:rPr lang="en-US" sz="1200" dirty="0">
                <a:latin typeface="Gill Sans MT" panose="020B0502020104020203" pitchFamily="34" charset="0"/>
                <a:ea typeface="+mn-lt"/>
                <a:cs typeface="+mn-lt"/>
              </a:rPr>
              <a:t>Assess the current disease management strategies on smallholder farms and in rural and peri-urban communities and provide practical recommendations for improved pig health outcomes.</a:t>
            </a:r>
            <a:endParaRPr lang="en-US" dirty="0">
              <a:latin typeface="Gill Sans MT" panose="020B0502020104020203" pitchFamily="34" charset="0"/>
              <a:cs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81F082-AE33-4264-8454-5D8CAD944E7D}"/>
              </a:ext>
            </a:extLst>
          </p:cNvPr>
          <p:cNvSpPr/>
          <p:nvPr/>
        </p:nvSpPr>
        <p:spPr>
          <a:xfrm>
            <a:off x="4053254" y="3873704"/>
            <a:ext cx="84876" cy="26077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38135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95CF7DA-5594-444B-8BA7-EE9BEFEBE25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6" b="9561"/>
          <a:stretch/>
        </p:blipFill>
        <p:spPr>
          <a:xfrm>
            <a:off x="429659" y="376558"/>
            <a:ext cx="5441526" cy="332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8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0" ma:contentTypeDescription="Create a new document." ma:contentTypeScope="" ma:versionID="2cafdf08377484c2acb15698df619a07">
  <xsd:schema xmlns:xsd="http://www.w3.org/2001/XMLSchema" xmlns:xs="http://www.w3.org/2001/XMLSchema" xmlns:p="http://schemas.microsoft.com/office/2006/metadata/properties" xmlns:ns2="ca92f18b-e98e-4ac2-9366-24e20b74cc85" targetNamespace="http://schemas.microsoft.com/office/2006/metadata/properties" ma:root="true" ma:fieldsID="79dc826abc8046111c4758e4f5a32ba9" ns2:_="">
    <xsd:import namespace="ca92f18b-e98e-4ac2-9366-24e20b74cc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B8EDE5-F2B3-40BC-91AD-0727499B95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D388EC-B684-4EB0-A1B4-8353B95B51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D8F301E-ED45-4E0A-992F-4B45C3FCE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2959</TotalTime>
  <Words>169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Bohn,Andrea B</dc:creator>
  <cp:lastModifiedBy>Bohn,Andrea B</cp:lastModifiedBy>
  <cp:revision>7</cp:revision>
  <dcterms:created xsi:type="dcterms:W3CDTF">2020-08-13T17:10:13Z</dcterms:created>
  <dcterms:modified xsi:type="dcterms:W3CDTF">2020-09-14T19:08:02Z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</Properties>
</file>