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</p:sldMasterIdLst>
  <p:notesMasterIdLst>
    <p:notesMasterId r:id="rId24"/>
  </p:notesMasterIdLst>
  <p:handoutMasterIdLst>
    <p:handoutMasterId r:id="rId25"/>
  </p:handoutMasterIdLst>
  <p:sldIdLst>
    <p:sldId id="534" r:id="rId10"/>
    <p:sldId id="1226" r:id="rId11"/>
    <p:sldId id="1227" r:id="rId12"/>
    <p:sldId id="1204" r:id="rId13"/>
    <p:sldId id="1220" r:id="rId14"/>
    <p:sldId id="1221" r:id="rId15"/>
    <p:sldId id="1222" r:id="rId16"/>
    <p:sldId id="1223" r:id="rId17"/>
    <p:sldId id="1224" r:id="rId18"/>
    <p:sldId id="1225" r:id="rId19"/>
    <p:sldId id="1228" r:id="rId20"/>
    <p:sldId id="1231" r:id="rId21"/>
    <p:sldId id="1229" r:id="rId22"/>
    <p:sldId id="1230" r:id="rId2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C9A"/>
    <a:srgbClr val="C55A11"/>
    <a:srgbClr val="4799B5"/>
    <a:srgbClr val="C25700"/>
    <a:srgbClr val="2C558B"/>
    <a:srgbClr val="D37D28"/>
    <a:srgbClr val="558BFF"/>
    <a:srgbClr val="94A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2" autoAdjust="0"/>
    <p:restoredTop sz="91423" autoAdjust="0"/>
  </p:normalViewPr>
  <p:slideViewPr>
    <p:cSldViewPr snapToGrid="0">
      <p:cViewPr varScale="1">
        <p:scale>
          <a:sx n="80" d="100"/>
          <a:sy n="80" d="100"/>
        </p:scale>
        <p:origin x="11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B4A154-D532-3A40-89C7-BE6AFD120876}" type="doc">
      <dgm:prSet loTypeId="urn:microsoft.com/office/officeart/2005/8/layout/default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C68053F-096E-0F45-B644-08E44F7B02B8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SOP</a:t>
          </a:r>
        </a:p>
      </dgm:t>
    </dgm:pt>
    <dgm:pt modelId="{AC590F55-D51B-6F4F-94CF-9A430E4078B1}" type="parTrans" cxnId="{5873E30D-B93A-9546-BDF4-87F0FA93CA0A}">
      <dgm:prSet/>
      <dgm:spPr/>
      <dgm:t>
        <a:bodyPr/>
        <a:lstStyle/>
        <a:p>
          <a:endParaRPr lang="en-US"/>
        </a:p>
      </dgm:t>
    </dgm:pt>
    <dgm:pt modelId="{D5DA9401-5E46-C34B-AE80-84E43E90F8FD}" type="sibTrans" cxnId="{5873E30D-B93A-9546-BDF4-87F0FA93CA0A}">
      <dgm:prSet/>
      <dgm:spPr/>
      <dgm:t>
        <a:bodyPr/>
        <a:lstStyle/>
        <a:p>
          <a:endParaRPr lang="en-US"/>
        </a:p>
      </dgm:t>
    </dgm:pt>
    <dgm:pt modelId="{90434745-A140-3140-A6F1-E3056F7D1AC0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Floor Plan</a:t>
          </a:r>
        </a:p>
      </dgm:t>
    </dgm:pt>
    <dgm:pt modelId="{2212881B-12D9-1C44-B048-45956599C793}" type="parTrans" cxnId="{D8902384-56B4-E54D-A871-FDE384744012}">
      <dgm:prSet/>
      <dgm:spPr/>
      <dgm:t>
        <a:bodyPr/>
        <a:lstStyle/>
        <a:p>
          <a:endParaRPr lang="en-US"/>
        </a:p>
      </dgm:t>
    </dgm:pt>
    <dgm:pt modelId="{9E6903E5-6FF3-2A49-8E0C-B83CCEFFE87E}" type="sibTrans" cxnId="{D8902384-56B4-E54D-A871-FDE384744012}">
      <dgm:prSet/>
      <dgm:spPr/>
      <dgm:t>
        <a:bodyPr/>
        <a:lstStyle/>
        <a:p>
          <a:endParaRPr lang="en-US"/>
        </a:p>
      </dgm:t>
    </dgm:pt>
    <dgm:pt modelId="{CC57B415-50CD-B549-97DC-D337C900CFE4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Qualification Report</a:t>
          </a:r>
        </a:p>
      </dgm:t>
    </dgm:pt>
    <dgm:pt modelId="{1C237A83-984B-8844-AF76-275B830A3153}" type="parTrans" cxnId="{4BD2A1E8-1516-7C4E-8BAD-B1B34F5C4371}">
      <dgm:prSet/>
      <dgm:spPr/>
      <dgm:t>
        <a:bodyPr/>
        <a:lstStyle/>
        <a:p>
          <a:endParaRPr lang="en-US"/>
        </a:p>
      </dgm:t>
    </dgm:pt>
    <dgm:pt modelId="{AFD75468-8F62-064B-9D19-2DE9321E14B4}" type="sibTrans" cxnId="{4BD2A1E8-1516-7C4E-8BAD-B1B34F5C4371}">
      <dgm:prSet/>
      <dgm:spPr/>
      <dgm:t>
        <a:bodyPr/>
        <a:lstStyle/>
        <a:p>
          <a:endParaRPr lang="en-US"/>
        </a:p>
      </dgm:t>
    </dgm:pt>
    <dgm:pt modelId="{4B33AC90-9804-F74C-82E9-ED7D0D721522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Logbook</a:t>
          </a:r>
        </a:p>
      </dgm:t>
    </dgm:pt>
    <dgm:pt modelId="{0D10BC9B-C1C5-ED46-9A5E-BCB7BE186E20}" type="parTrans" cxnId="{8BAE8E7D-2A6E-D549-947D-736E63C1A397}">
      <dgm:prSet/>
      <dgm:spPr/>
      <dgm:t>
        <a:bodyPr/>
        <a:lstStyle/>
        <a:p>
          <a:endParaRPr lang="en-US"/>
        </a:p>
      </dgm:t>
    </dgm:pt>
    <dgm:pt modelId="{CB2D6639-496B-1A47-832B-5F0F2D38C794}" type="sibTrans" cxnId="{8BAE8E7D-2A6E-D549-947D-736E63C1A397}">
      <dgm:prSet/>
      <dgm:spPr/>
      <dgm:t>
        <a:bodyPr/>
        <a:lstStyle/>
        <a:p>
          <a:endParaRPr lang="en-US"/>
        </a:p>
      </dgm:t>
    </dgm:pt>
    <dgm:pt modelId="{74B0321C-53B1-2742-B17F-02E271E37E5D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Service/</a:t>
          </a:r>
        </a:p>
        <a:p>
          <a:r>
            <a:rPr lang="en-US" sz="2200" dirty="0">
              <a:latin typeface="Gill Sans MT" panose="020B0502020104020203" pitchFamily="34" charset="0"/>
            </a:rPr>
            <a:t>Maintenance Reports</a:t>
          </a:r>
        </a:p>
      </dgm:t>
    </dgm:pt>
    <dgm:pt modelId="{C35D679E-2D32-2C49-9BE5-713794E2963E}" type="parTrans" cxnId="{B7E37D83-4F04-A445-BFE7-2CDB3F3FF698}">
      <dgm:prSet/>
      <dgm:spPr/>
      <dgm:t>
        <a:bodyPr/>
        <a:lstStyle/>
        <a:p>
          <a:endParaRPr lang="en-US"/>
        </a:p>
      </dgm:t>
    </dgm:pt>
    <dgm:pt modelId="{3DEDC9D9-D950-0742-8BDF-FBEBD69F4147}" type="sibTrans" cxnId="{B7E37D83-4F04-A445-BFE7-2CDB3F3FF698}">
      <dgm:prSet/>
      <dgm:spPr/>
      <dgm:t>
        <a:bodyPr/>
        <a:lstStyle/>
        <a:p>
          <a:endParaRPr lang="en-US"/>
        </a:p>
      </dgm:t>
    </dgm:pt>
    <dgm:pt modelId="{BADCCBA5-855C-104F-AF94-340572842BDF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Fault action report/errors/</a:t>
          </a:r>
        </a:p>
        <a:p>
          <a:r>
            <a:rPr lang="en-US" sz="2200" dirty="0">
              <a:latin typeface="Gill Sans MT" panose="020B0502020104020203" pitchFamily="34" charset="0"/>
            </a:rPr>
            <a:t>modifications/fixes</a:t>
          </a:r>
        </a:p>
      </dgm:t>
    </dgm:pt>
    <dgm:pt modelId="{8782737F-94AC-AF49-8671-FCACB400A722}" type="parTrans" cxnId="{10DD0576-AB65-4F43-90A7-E6C7581F9CDC}">
      <dgm:prSet/>
      <dgm:spPr/>
      <dgm:t>
        <a:bodyPr/>
        <a:lstStyle/>
        <a:p>
          <a:endParaRPr lang="en-US"/>
        </a:p>
      </dgm:t>
    </dgm:pt>
    <dgm:pt modelId="{E2D9C23C-C8F5-0F4A-AB7F-F4380C3D7FBC}" type="sibTrans" cxnId="{10DD0576-AB65-4F43-90A7-E6C7581F9CDC}">
      <dgm:prSet/>
      <dgm:spPr/>
      <dgm:t>
        <a:bodyPr/>
        <a:lstStyle/>
        <a:p>
          <a:endParaRPr lang="en-US"/>
        </a:p>
      </dgm:t>
    </dgm:pt>
    <dgm:pt modelId="{98008785-301E-0240-A9CA-9B6474FFD920}" type="pres">
      <dgm:prSet presAssocID="{C6B4A154-D532-3A40-89C7-BE6AFD120876}" presName="diagram" presStyleCnt="0">
        <dgm:presLayoutVars>
          <dgm:dir/>
          <dgm:resizeHandles val="exact"/>
        </dgm:presLayoutVars>
      </dgm:prSet>
      <dgm:spPr/>
    </dgm:pt>
    <dgm:pt modelId="{4271E76C-9EDB-8648-A4E0-BAFD55587CA2}" type="pres">
      <dgm:prSet presAssocID="{AC68053F-096E-0F45-B644-08E44F7B02B8}" presName="node" presStyleLbl="node1" presStyleIdx="0" presStyleCnt="6">
        <dgm:presLayoutVars>
          <dgm:bulletEnabled val="1"/>
        </dgm:presLayoutVars>
      </dgm:prSet>
      <dgm:spPr/>
    </dgm:pt>
    <dgm:pt modelId="{FDE04C49-7673-AE44-89E1-E2371FC4D611}" type="pres">
      <dgm:prSet presAssocID="{D5DA9401-5E46-C34B-AE80-84E43E90F8FD}" presName="sibTrans" presStyleCnt="0"/>
      <dgm:spPr/>
    </dgm:pt>
    <dgm:pt modelId="{C7278709-0604-EF44-BD01-94EEDEB30773}" type="pres">
      <dgm:prSet presAssocID="{90434745-A140-3140-A6F1-E3056F7D1AC0}" presName="node" presStyleLbl="node1" presStyleIdx="1" presStyleCnt="6">
        <dgm:presLayoutVars>
          <dgm:bulletEnabled val="1"/>
        </dgm:presLayoutVars>
      </dgm:prSet>
      <dgm:spPr/>
    </dgm:pt>
    <dgm:pt modelId="{BA5F36B6-3982-814B-9FF5-B8F644089864}" type="pres">
      <dgm:prSet presAssocID="{9E6903E5-6FF3-2A49-8E0C-B83CCEFFE87E}" presName="sibTrans" presStyleCnt="0"/>
      <dgm:spPr/>
    </dgm:pt>
    <dgm:pt modelId="{0CD04287-AB59-604C-A335-2CF44E32A157}" type="pres">
      <dgm:prSet presAssocID="{CC57B415-50CD-B549-97DC-D337C900CFE4}" presName="node" presStyleLbl="node1" presStyleIdx="2" presStyleCnt="6">
        <dgm:presLayoutVars>
          <dgm:bulletEnabled val="1"/>
        </dgm:presLayoutVars>
      </dgm:prSet>
      <dgm:spPr/>
    </dgm:pt>
    <dgm:pt modelId="{5604C4C0-280B-F04C-8BA1-58EDC6F4F0F0}" type="pres">
      <dgm:prSet presAssocID="{AFD75468-8F62-064B-9D19-2DE9321E14B4}" presName="sibTrans" presStyleCnt="0"/>
      <dgm:spPr/>
    </dgm:pt>
    <dgm:pt modelId="{499DF2D3-12D4-8242-801A-3844CA3B822F}" type="pres">
      <dgm:prSet presAssocID="{4B33AC90-9804-F74C-82E9-ED7D0D721522}" presName="node" presStyleLbl="node1" presStyleIdx="3" presStyleCnt="6">
        <dgm:presLayoutVars>
          <dgm:bulletEnabled val="1"/>
        </dgm:presLayoutVars>
      </dgm:prSet>
      <dgm:spPr/>
    </dgm:pt>
    <dgm:pt modelId="{0898936B-BD47-3F4D-8BFA-D1EC8D3543A0}" type="pres">
      <dgm:prSet presAssocID="{CB2D6639-496B-1A47-832B-5F0F2D38C794}" presName="sibTrans" presStyleCnt="0"/>
      <dgm:spPr/>
    </dgm:pt>
    <dgm:pt modelId="{D36CB307-21AB-5146-AEA1-10761CE64C5D}" type="pres">
      <dgm:prSet presAssocID="{74B0321C-53B1-2742-B17F-02E271E37E5D}" presName="node" presStyleLbl="node1" presStyleIdx="4" presStyleCnt="6">
        <dgm:presLayoutVars>
          <dgm:bulletEnabled val="1"/>
        </dgm:presLayoutVars>
      </dgm:prSet>
      <dgm:spPr/>
    </dgm:pt>
    <dgm:pt modelId="{9F3F14D6-1583-1C46-B36A-C3C40B8551CE}" type="pres">
      <dgm:prSet presAssocID="{3DEDC9D9-D950-0742-8BDF-FBEBD69F4147}" presName="sibTrans" presStyleCnt="0"/>
      <dgm:spPr/>
    </dgm:pt>
    <dgm:pt modelId="{31E48EDD-890E-DD4B-9A5A-7E9231244FE2}" type="pres">
      <dgm:prSet presAssocID="{BADCCBA5-855C-104F-AF94-340572842BDF}" presName="node" presStyleLbl="node1" presStyleIdx="5" presStyleCnt="6">
        <dgm:presLayoutVars>
          <dgm:bulletEnabled val="1"/>
        </dgm:presLayoutVars>
      </dgm:prSet>
      <dgm:spPr/>
    </dgm:pt>
  </dgm:ptLst>
  <dgm:cxnLst>
    <dgm:cxn modelId="{5873E30D-B93A-9546-BDF4-87F0FA93CA0A}" srcId="{C6B4A154-D532-3A40-89C7-BE6AFD120876}" destId="{AC68053F-096E-0F45-B644-08E44F7B02B8}" srcOrd="0" destOrd="0" parTransId="{AC590F55-D51B-6F4F-94CF-9A430E4078B1}" sibTransId="{D5DA9401-5E46-C34B-AE80-84E43E90F8FD}"/>
    <dgm:cxn modelId="{E9C51F34-0CD5-5A4C-8085-F77504707B17}" type="presOf" srcId="{AC68053F-096E-0F45-B644-08E44F7B02B8}" destId="{4271E76C-9EDB-8648-A4E0-BAFD55587CA2}" srcOrd="0" destOrd="0" presId="urn:microsoft.com/office/officeart/2005/8/layout/default"/>
    <dgm:cxn modelId="{B236B569-12D3-1041-AA1B-D165AE107361}" type="presOf" srcId="{CC57B415-50CD-B549-97DC-D337C900CFE4}" destId="{0CD04287-AB59-604C-A335-2CF44E32A157}" srcOrd="0" destOrd="0" presId="urn:microsoft.com/office/officeart/2005/8/layout/default"/>
    <dgm:cxn modelId="{10DD0576-AB65-4F43-90A7-E6C7581F9CDC}" srcId="{C6B4A154-D532-3A40-89C7-BE6AFD120876}" destId="{BADCCBA5-855C-104F-AF94-340572842BDF}" srcOrd="5" destOrd="0" parTransId="{8782737F-94AC-AF49-8671-FCACB400A722}" sibTransId="{E2D9C23C-C8F5-0F4A-AB7F-F4380C3D7FBC}"/>
    <dgm:cxn modelId="{8BAE8E7D-2A6E-D549-947D-736E63C1A397}" srcId="{C6B4A154-D532-3A40-89C7-BE6AFD120876}" destId="{4B33AC90-9804-F74C-82E9-ED7D0D721522}" srcOrd="3" destOrd="0" parTransId="{0D10BC9B-C1C5-ED46-9A5E-BCB7BE186E20}" sibTransId="{CB2D6639-496B-1A47-832B-5F0F2D38C794}"/>
    <dgm:cxn modelId="{B7E37D83-4F04-A445-BFE7-2CDB3F3FF698}" srcId="{C6B4A154-D532-3A40-89C7-BE6AFD120876}" destId="{74B0321C-53B1-2742-B17F-02E271E37E5D}" srcOrd="4" destOrd="0" parTransId="{C35D679E-2D32-2C49-9BE5-713794E2963E}" sibTransId="{3DEDC9D9-D950-0742-8BDF-FBEBD69F4147}"/>
    <dgm:cxn modelId="{D8902384-56B4-E54D-A871-FDE384744012}" srcId="{C6B4A154-D532-3A40-89C7-BE6AFD120876}" destId="{90434745-A140-3140-A6F1-E3056F7D1AC0}" srcOrd="1" destOrd="0" parTransId="{2212881B-12D9-1C44-B048-45956599C793}" sibTransId="{9E6903E5-6FF3-2A49-8E0C-B83CCEFFE87E}"/>
    <dgm:cxn modelId="{99D295AD-6E09-F34A-84CF-9EBDE3FC308F}" type="presOf" srcId="{4B33AC90-9804-F74C-82E9-ED7D0D721522}" destId="{499DF2D3-12D4-8242-801A-3844CA3B822F}" srcOrd="0" destOrd="0" presId="urn:microsoft.com/office/officeart/2005/8/layout/default"/>
    <dgm:cxn modelId="{EE6285BC-B239-D84D-8495-453C041CE11C}" type="presOf" srcId="{90434745-A140-3140-A6F1-E3056F7D1AC0}" destId="{C7278709-0604-EF44-BD01-94EEDEB30773}" srcOrd="0" destOrd="0" presId="urn:microsoft.com/office/officeart/2005/8/layout/default"/>
    <dgm:cxn modelId="{A3826FBF-77C2-454B-B5DE-7A30C8BAC102}" type="presOf" srcId="{C6B4A154-D532-3A40-89C7-BE6AFD120876}" destId="{98008785-301E-0240-A9CA-9B6474FFD920}" srcOrd="0" destOrd="0" presId="urn:microsoft.com/office/officeart/2005/8/layout/default"/>
    <dgm:cxn modelId="{D1DA15D3-F693-CF4E-9DA1-62D4B077E43E}" type="presOf" srcId="{BADCCBA5-855C-104F-AF94-340572842BDF}" destId="{31E48EDD-890E-DD4B-9A5A-7E9231244FE2}" srcOrd="0" destOrd="0" presId="urn:microsoft.com/office/officeart/2005/8/layout/default"/>
    <dgm:cxn modelId="{1F1E23D8-3B0D-4144-89B6-ACDB56C9FD7F}" type="presOf" srcId="{74B0321C-53B1-2742-B17F-02E271E37E5D}" destId="{D36CB307-21AB-5146-AEA1-10761CE64C5D}" srcOrd="0" destOrd="0" presId="urn:microsoft.com/office/officeart/2005/8/layout/default"/>
    <dgm:cxn modelId="{4BD2A1E8-1516-7C4E-8BAD-B1B34F5C4371}" srcId="{C6B4A154-D532-3A40-89C7-BE6AFD120876}" destId="{CC57B415-50CD-B549-97DC-D337C900CFE4}" srcOrd="2" destOrd="0" parTransId="{1C237A83-984B-8844-AF76-275B830A3153}" sibTransId="{AFD75468-8F62-064B-9D19-2DE9321E14B4}"/>
    <dgm:cxn modelId="{EB45B748-BDA5-B842-B0EA-5389A2B085A4}" type="presParOf" srcId="{98008785-301E-0240-A9CA-9B6474FFD920}" destId="{4271E76C-9EDB-8648-A4E0-BAFD55587CA2}" srcOrd="0" destOrd="0" presId="urn:microsoft.com/office/officeart/2005/8/layout/default"/>
    <dgm:cxn modelId="{AC0E62A3-B063-F642-8DB5-DFEB969B14EC}" type="presParOf" srcId="{98008785-301E-0240-A9CA-9B6474FFD920}" destId="{FDE04C49-7673-AE44-89E1-E2371FC4D611}" srcOrd="1" destOrd="0" presId="urn:microsoft.com/office/officeart/2005/8/layout/default"/>
    <dgm:cxn modelId="{8CB73F95-17DD-5A40-9A85-A3D7B7EA9DB7}" type="presParOf" srcId="{98008785-301E-0240-A9CA-9B6474FFD920}" destId="{C7278709-0604-EF44-BD01-94EEDEB30773}" srcOrd="2" destOrd="0" presId="urn:microsoft.com/office/officeart/2005/8/layout/default"/>
    <dgm:cxn modelId="{D2C43CAA-37A9-AA49-A5C1-40FF79DD1C65}" type="presParOf" srcId="{98008785-301E-0240-A9CA-9B6474FFD920}" destId="{BA5F36B6-3982-814B-9FF5-B8F644089864}" srcOrd="3" destOrd="0" presId="urn:microsoft.com/office/officeart/2005/8/layout/default"/>
    <dgm:cxn modelId="{205288DA-84EB-5C48-AB3B-C239689AE72E}" type="presParOf" srcId="{98008785-301E-0240-A9CA-9B6474FFD920}" destId="{0CD04287-AB59-604C-A335-2CF44E32A157}" srcOrd="4" destOrd="0" presId="urn:microsoft.com/office/officeart/2005/8/layout/default"/>
    <dgm:cxn modelId="{C2CF9295-ABC7-4C46-9811-6EC56995242D}" type="presParOf" srcId="{98008785-301E-0240-A9CA-9B6474FFD920}" destId="{5604C4C0-280B-F04C-8BA1-58EDC6F4F0F0}" srcOrd="5" destOrd="0" presId="urn:microsoft.com/office/officeart/2005/8/layout/default"/>
    <dgm:cxn modelId="{C16D7E09-CFAD-EA44-8D1F-AA4CC0380251}" type="presParOf" srcId="{98008785-301E-0240-A9CA-9B6474FFD920}" destId="{499DF2D3-12D4-8242-801A-3844CA3B822F}" srcOrd="6" destOrd="0" presId="urn:microsoft.com/office/officeart/2005/8/layout/default"/>
    <dgm:cxn modelId="{D682ACE2-BFFC-1C48-A0A2-181F937CE656}" type="presParOf" srcId="{98008785-301E-0240-A9CA-9B6474FFD920}" destId="{0898936B-BD47-3F4D-8BFA-D1EC8D3543A0}" srcOrd="7" destOrd="0" presId="urn:microsoft.com/office/officeart/2005/8/layout/default"/>
    <dgm:cxn modelId="{846B7041-51D8-E648-836B-C51A283A0011}" type="presParOf" srcId="{98008785-301E-0240-A9CA-9B6474FFD920}" destId="{D36CB307-21AB-5146-AEA1-10761CE64C5D}" srcOrd="8" destOrd="0" presId="urn:microsoft.com/office/officeart/2005/8/layout/default"/>
    <dgm:cxn modelId="{32AA1E02-0CE6-6346-AEA6-5F171B86A72F}" type="presParOf" srcId="{98008785-301E-0240-A9CA-9B6474FFD920}" destId="{9F3F14D6-1583-1C46-B36A-C3C40B8551CE}" srcOrd="9" destOrd="0" presId="urn:microsoft.com/office/officeart/2005/8/layout/default"/>
    <dgm:cxn modelId="{6D36D17A-99D7-9446-ADB5-72C21339A700}" type="presParOf" srcId="{98008785-301E-0240-A9CA-9B6474FFD920}" destId="{31E48EDD-890E-DD4B-9A5A-7E9231244FE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1E76C-9EDB-8648-A4E0-BAFD55587CA2}">
      <dsp:nvSpPr>
        <dsp:cNvPr id="0" name=""/>
        <dsp:cNvSpPr/>
      </dsp:nvSpPr>
      <dsp:spPr>
        <a:xfrm>
          <a:off x="0" y="34451"/>
          <a:ext cx="3484144" cy="209048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Gill Sans MT" panose="020B0502020104020203" pitchFamily="34" charset="0"/>
            </a:rPr>
            <a:t>SOP</a:t>
          </a:r>
        </a:p>
      </dsp:txBody>
      <dsp:txXfrm>
        <a:off x="0" y="34451"/>
        <a:ext cx="3484144" cy="2090486"/>
      </dsp:txXfrm>
    </dsp:sp>
    <dsp:sp modelId="{C7278709-0604-EF44-BD01-94EEDEB30773}">
      <dsp:nvSpPr>
        <dsp:cNvPr id="0" name=""/>
        <dsp:cNvSpPr/>
      </dsp:nvSpPr>
      <dsp:spPr>
        <a:xfrm>
          <a:off x="3832559" y="34451"/>
          <a:ext cx="3484144" cy="209048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Gill Sans MT" panose="020B0502020104020203" pitchFamily="34" charset="0"/>
            </a:rPr>
            <a:t>Floor Plan</a:t>
          </a:r>
        </a:p>
      </dsp:txBody>
      <dsp:txXfrm>
        <a:off x="3832559" y="34451"/>
        <a:ext cx="3484144" cy="2090486"/>
      </dsp:txXfrm>
    </dsp:sp>
    <dsp:sp modelId="{0CD04287-AB59-604C-A335-2CF44E32A157}">
      <dsp:nvSpPr>
        <dsp:cNvPr id="0" name=""/>
        <dsp:cNvSpPr/>
      </dsp:nvSpPr>
      <dsp:spPr>
        <a:xfrm>
          <a:off x="7665119" y="34451"/>
          <a:ext cx="3484144" cy="209048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Gill Sans MT" panose="020B0502020104020203" pitchFamily="34" charset="0"/>
            </a:rPr>
            <a:t>Qualification Report</a:t>
          </a:r>
        </a:p>
      </dsp:txBody>
      <dsp:txXfrm>
        <a:off x="7665119" y="34451"/>
        <a:ext cx="3484144" cy="2090486"/>
      </dsp:txXfrm>
    </dsp:sp>
    <dsp:sp modelId="{499DF2D3-12D4-8242-801A-3844CA3B822F}">
      <dsp:nvSpPr>
        <dsp:cNvPr id="0" name=""/>
        <dsp:cNvSpPr/>
      </dsp:nvSpPr>
      <dsp:spPr>
        <a:xfrm>
          <a:off x="0" y="2473352"/>
          <a:ext cx="3484144" cy="209048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Gill Sans MT" panose="020B0502020104020203" pitchFamily="34" charset="0"/>
            </a:rPr>
            <a:t>Logbook</a:t>
          </a:r>
        </a:p>
      </dsp:txBody>
      <dsp:txXfrm>
        <a:off x="0" y="2473352"/>
        <a:ext cx="3484144" cy="2090486"/>
      </dsp:txXfrm>
    </dsp:sp>
    <dsp:sp modelId="{D36CB307-21AB-5146-AEA1-10761CE64C5D}">
      <dsp:nvSpPr>
        <dsp:cNvPr id="0" name=""/>
        <dsp:cNvSpPr/>
      </dsp:nvSpPr>
      <dsp:spPr>
        <a:xfrm>
          <a:off x="3832559" y="2473352"/>
          <a:ext cx="3484144" cy="209048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Gill Sans MT" panose="020B0502020104020203" pitchFamily="34" charset="0"/>
            </a:rPr>
            <a:t>Service/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Gill Sans MT" panose="020B0502020104020203" pitchFamily="34" charset="0"/>
            </a:rPr>
            <a:t>Maintenance Reports</a:t>
          </a:r>
        </a:p>
      </dsp:txBody>
      <dsp:txXfrm>
        <a:off x="3832559" y="2473352"/>
        <a:ext cx="3484144" cy="2090486"/>
      </dsp:txXfrm>
    </dsp:sp>
    <dsp:sp modelId="{31E48EDD-890E-DD4B-9A5A-7E9231244FE2}">
      <dsp:nvSpPr>
        <dsp:cNvPr id="0" name=""/>
        <dsp:cNvSpPr/>
      </dsp:nvSpPr>
      <dsp:spPr>
        <a:xfrm>
          <a:off x="7665119" y="2473352"/>
          <a:ext cx="3484144" cy="209048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Gill Sans MT" panose="020B0502020104020203" pitchFamily="34" charset="0"/>
            </a:rPr>
            <a:t>Fault action report/errors/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Gill Sans MT" panose="020B0502020104020203" pitchFamily="34" charset="0"/>
            </a:rPr>
            <a:t>modifications/fixes</a:t>
          </a:r>
        </a:p>
      </dsp:txBody>
      <dsp:txXfrm>
        <a:off x="7665119" y="2473352"/>
        <a:ext cx="3484144" cy="2090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2713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29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4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60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88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700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08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833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70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25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11.png"/><Relationship Id="rId5" Type="http://schemas.openxmlformats.org/officeDocument/2006/relationships/image" Target="../media/image8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10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.emf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986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5C8D4-4296-450F-8C9B-52054E2F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F347-493C-454F-B66B-43DCA66670E9}" type="datetimeFigureOut">
              <a:rPr lang="en-US" smtClean="0"/>
              <a:t>6/21/23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517767-3C83-42C4-B018-ADE1ED24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209C7-5797-4D01-B8A7-0534032A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72-D6A3-4C32-B55E-066F6D089C5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 descr="IFAS2013.png">
            <a:extLst>
              <a:ext uri="{FF2B5EF4-FFF2-40B4-BE49-F238E27FC236}">
                <a16:creationId xmlns:a16="http://schemas.microsoft.com/office/drawing/2014/main" id="{514AF4E7-62BF-4B40-84C9-2F716DD935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47" y="6262738"/>
            <a:ext cx="1003877" cy="3388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C0A801-EFF6-4260-8083-664B85DC26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108"/>
            <a:ext cx="2380735" cy="9100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4BDF52-495A-40FA-8D76-2397F52E6A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69" y="6227589"/>
            <a:ext cx="905023" cy="374011"/>
          </a:xfrm>
          <a:prstGeom prst="rect">
            <a:avLst/>
          </a:prstGeom>
        </p:spPr>
      </p:pic>
      <p:pic>
        <p:nvPicPr>
          <p:cNvPr id="8" name="Picture 7" descr="C:\Users\scjhendrickx\Dropbox\LSIL Files (1)\Pictures\logos\BMGF logos\BMGF_logo_RED.jpg">
            <a:extLst>
              <a:ext uri="{FF2B5EF4-FFF2-40B4-BE49-F238E27FC236}">
                <a16:creationId xmlns:a16="http://schemas.microsoft.com/office/drawing/2014/main" id="{2AA80B31-02CD-4A2C-80C3-1A5A387ACAED}"/>
              </a:ext>
            </a:extLst>
          </p:cNvPr>
          <p:cNvPicPr/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140" y="6322711"/>
            <a:ext cx="1703195" cy="3168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8F3BE1E-9198-44BF-9E6D-805EC124AA00}"/>
              </a:ext>
            </a:extLst>
          </p:cNvPr>
          <p:cNvGrpSpPr/>
          <p:nvPr userDrawn="1"/>
        </p:nvGrpSpPr>
        <p:grpSpPr>
          <a:xfrm>
            <a:off x="0" y="0"/>
            <a:ext cx="12192000" cy="563008"/>
            <a:chOff x="0" y="0"/>
            <a:chExt cx="12192000" cy="56300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0A4106A-A63E-4962-967B-4FDDD3CF3989}"/>
                </a:ext>
              </a:extLst>
            </p:cNvPr>
            <p:cNvSpPr/>
            <p:nvPr/>
          </p:nvSpPr>
          <p:spPr>
            <a:xfrm>
              <a:off x="0" y="0"/>
              <a:ext cx="12192000" cy="563008"/>
            </a:xfrm>
            <a:prstGeom prst="rect">
              <a:avLst/>
            </a:prstGeom>
            <a:solidFill>
              <a:srgbClr val="479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dirty="0"/>
            </a:p>
          </p:txBody>
        </p:sp>
        <p:pic>
          <p:nvPicPr>
            <p:cNvPr id="11" name="Picture 10" descr="horizontal RGB white.eps">
              <a:extLst>
                <a:ext uri="{FF2B5EF4-FFF2-40B4-BE49-F238E27FC236}">
                  <a16:creationId xmlns:a16="http://schemas.microsoft.com/office/drawing/2014/main" id="{51EAE868-449A-4EC9-A35A-A7A1ED280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202" y="141707"/>
              <a:ext cx="2361044" cy="353748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57393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  <p:sldLayoutId id="2147483741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42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8788" y="1654301"/>
            <a:ext cx="11274424" cy="17746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ea typeface="+mj-ea"/>
                <a:cs typeface="Segoe UI"/>
              </a:rPr>
              <a:t>GOOD LABORATORY PRACTICES-DOCUMENTATION</a:t>
            </a:r>
            <a:endParaRPr lang="en-US" sz="44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FEED THE FUTURE INNOVATION LAB FOR LIVESTOCK SYSTEMS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B53F2E-7859-E5A3-4409-7149418B4015}"/>
              </a:ext>
            </a:extLst>
          </p:cNvPr>
          <p:cNvSpPr txBox="1"/>
          <p:nvPr/>
        </p:nvSpPr>
        <p:spPr>
          <a:xfrm>
            <a:off x="961451" y="3642593"/>
            <a:ext cx="103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Supplemental materials for Good Laboratory Management Training Manual for Trainers</a:t>
            </a:r>
          </a:p>
          <a:p>
            <a:pPr algn="ctr"/>
            <a:r>
              <a:rPr lang="en-US" sz="2200" dirty="0"/>
              <a:t>Prepared by Richard Fethiere, University of Florida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35417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Resources: Equipment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609600" y="2134179"/>
            <a:ext cx="10248900" cy="4106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Fault action report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35136D77-2D18-A1C0-B677-6944802818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779222"/>
              </p:ext>
            </p:extLst>
          </p:nvPr>
        </p:nvGraphicFramePr>
        <p:xfrm>
          <a:off x="433137" y="2955534"/>
          <a:ext cx="11357148" cy="3477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94947">
                  <a:extLst>
                    <a:ext uri="{9D8B030D-6E8A-4147-A177-3AD203B41FA5}">
                      <a16:colId xmlns:a16="http://schemas.microsoft.com/office/drawing/2014/main" val="533487031"/>
                    </a:ext>
                  </a:extLst>
                </a:gridCol>
                <a:gridCol w="1957137">
                  <a:extLst>
                    <a:ext uri="{9D8B030D-6E8A-4147-A177-3AD203B41FA5}">
                      <a16:colId xmlns:a16="http://schemas.microsoft.com/office/drawing/2014/main" val="472560384"/>
                    </a:ext>
                  </a:extLst>
                </a:gridCol>
                <a:gridCol w="1732547">
                  <a:extLst>
                    <a:ext uri="{9D8B030D-6E8A-4147-A177-3AD203B41FA5}">
                      <a16:colId xmlns:a16="http://schemas.microsoft.com/office/drawing/2014/main" val="2700396791"/>
                    </a:ext>
                  </a:extLst>
                </a:gridCol>
                <a:gridCol w="1972517">
                  <a:extLst>
                    <a:ext uri="{9D8B030D-6E8A-4147-A177-3AD203B41FA5}">
                      <a16:colId xmlns:a16="http://schemas.microsoft.com/office/drawing/2014/main" val="2342559195"/>
                    </a:ext>
                  </a:extLst>
                </a:gridCol>
              </a:tblGrid>
              <a:tr h="69547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Building/Dept/Room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/>
                        <a:t>Equipment 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/>
                        <a:t>Signature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6898454"/>
                  </a:ext>
                </a:extLst>
              </a:tr>
              <a:tr h="695470">
                <a:tc>
                  <a:txBody>
                    <a:bodyPr/>
                    <a:lstStyle/>
                    <a:p>
                      <a:r>
                        <a:rPr lang="en-US" sz="2200" b="0" i="1" dirty="0"/>
                        <a:t>Problem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20897"/>
                  </a:ext>
                </a:extLst>
              </a:tr>
              <a:tr h="695470">
                <a:tc>
                  <a:txBody>
                    <a:bodyPr/>
                    <a:lstStyle/>
                    <a:p>
                      <a:r>
                        <a:rPr lang="en-US" sz="2200" b="0" i="1" dirty="0"/>
                        <a:t>Immediate action taken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798894"/>
                  </a:ext>
                </a:extLst>
              </a:tr>
              <a:tr h="695470">
                <a:tc>
                  <a:txBody>
                    <a:bodyPr/>
                    <a:lstStyle/>
                    <a:p>
                      <a:r>
                        <a:rPr lang="en-US" sz="2200" b="0" i="1" dirty="0"/>
                        <a:t>Action taken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298063"/>
                  </a:ext>
                </a:extLst>
              </a:tr>
              <a:tr h="695470">
                <a:tc>
                  <a:txBody>
                    <a:bodyPr/>
                    <a:lstStyle/>
                    <a:p>
                      <a:r>
                        <a:rPr lang="en-US" sz="2200" b="0" i="1" dirty="0"/>
                        <a:t>Instrument ok to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571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143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381000" y="786374"/>
            <a:ext cx="116586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Resources: DOCUMENTATION FOR Equipment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0FE890B-28EC-48FC-D462-DCA44674D4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5023126"/>
              </p:ext>
            </p:extLst>
          </p:nvPr>
        </p:nvGraphicFramePr>
        <p:xfrm>
          <a:off x="521368" y="2021305"/>
          <a:ext cx="11149264" cy="4598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38430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FBEC7B-4B4F-B193-5B92-61ECE08854DE}"/>
              </a:ext>
            </a:extLst>
          </p:cNvPr>
          <p:cNvSpPr txBox="1"/>
          <p:nvPr/>
        </p:nvSpPr>
        <p:spPr>
          <a:xfrm>
            <a:off x="1331494" y="1411705"/>
            <a:ext cx="932046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 the Good Laboratory Management Training Manual for Trainers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</a:t>
            </a:r>
            <a:r>
              <a:rPr lang="en-US" sz="2400" cap="none" dirty="0"/>
              <a:t>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Direct link to manual in PDF:</a:t>
            </a:r>
            <a:br>
              <a:rPr lang="en-US" sz="2400" cap="none" dirty="0"/>
            </a:br>
            <a:r>
              <a:rPr lang="en-US" sz="2400" dirty="0"/>
              <a:t> </a:t>
            </a: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https://livestocklab.ifas.ufl.edu/media/livestocklabifasufledu/pdf-/MANUAL-Fethiere_UF_Good-lab-management-practices_2022.pdf</a:t>
            </a:r>
            <a:r>
              <a:rPr lang="en-US" sz="2400" cap="non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305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1417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080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6928A0A2-93AB-4C94-B43F-9358AD79956F}"/>
              </a:ext>
            </a:extLst>
          </p:cNvPr>
          <p:cNvSpPr txBox="1">
            <a:spLocks/>
          </p:cNvSpPr>
          <p:nvPr/>
        </p:nvSpPr>
        <p:spPr>
          <a:xfrm>
            <a:off x="617256" y="535214"/>
            <a:ext cx="3595513" cy="52398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>
                <a:solidFill>
                  <a:schemeClr val="tx1"/>
                </a:solidFill>
                <a:latin typeface="Gill Sans MT"/>
              </a:rPr>
              <a:t>Background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7422D7B-BE8D-4805-8E67-73E18D69C7C2}"/>
              </a:ext>
            </a:extLst>
          </p:cNvPr>
          <p:cNvSpPr txBox="1">
            <a:spLocks/>
          </p:cNvSpPr>
          <p:nvPr/>
        </p:nvSpPr>
        <p:spPr>
          <a:xfrm>
            <a:off x="4788329" y="648910"/>
            <a:ext cx="6913812" cy="512620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Resources: Equipment 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Suitability of equipment 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Calibration of equipment 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Maintenance of equipment 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Documentation of equipment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258373-0413-4F4A-B0E8-F260C3CDFB95}"/>
              </a:ext>
            </a:extLst>
          </p:cNvPr>
          <p:cNvCxnSpPr>
            <a:cxnSpLocks/>
          </p:cNvCxnSpPr>
          <p:nvPr/>
        </p:nvCxnSpPr>
        <p:spPr>
          <a:xfrm>
            <a:off x="4488520" y="1572154"/>
            <a:ext cx="0" cy="3616830"/>
          </a:xfrm>
          <a:prstGeom prst="line">
            <a:avLst/>
          </a:prstGeom>
          <a:ln w="28575">
            <a:solidFill>
              <a:srgbClr val="C25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43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Resources: Equipment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858158" y="2223101"/>
            <a:ext cx="11061700" cy="305475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2400" dirty="0">
                <a:latin typeface="Gill Sans MT" panose="020B0502020104020203" pitchFamily="34" charset="0"/>
              </a:rPr>
              <a:t>The GLP regulations require you to make certain that the equipment used in studies:</a:t>
            </a:r>
          </a:p>
          <a:p>
            <a:pPr marL="457200" indent="-4572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Gill Sans MT" panose="020B0502020104020203" pitchFamily="34" charset="0"/>
              </a:rPr>
              <a:t>Suitable for the task at hand</a:t>
            </a:r>
          </a:p>
          <a:p>
            <a:pPr marL="457200" indent="-4572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Gill Sans MT" panose="020B0502020104020203" pitchFamily="34" charset="0"/>
              </a:rPr>
              <a:t>Properly calibrated and maintained, and</a:t>
            </a:r>
          </a:p>
          <a:p>
            <a:pPr marL="457200" indent="-4572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Gill Sans MT" panose="020B0502020104020203" pitchFamily="34" charset="0"/>
              </a:rPr>
              <a:t>Has good documentation relating to each piece of equipment</a:t>
            </a:r>
          </a:p>
        </p:txBody>
      </p:sp>
    </p:spTree>
    <p:extLst>
      <p:ext uri="{BB962C8B-B14F-4D97-AF65-F5344CB8AC3E}">
        <p14:creationId xmlns:p14="http://schemas.microsoft.com/office/powerpoint/2010/main" val="318139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Resources: Equipment - Suitability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81956" y="2119688"/>
            <a:ext cx="11018157" cy="312608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Gill Sans MT" panose="020B0502020104020203" pitchFamily="34" charset="0"/>
              </a:rPr>
              <a:t>The researcher’s responsibility: Study staff must be able to justify the use of their equipment and demonstrate that it is suitable for the work being performed</a:t>
            </a:r>
          </a:p>
          <a:p>
            <a:pPr marL="342900" indent="-3429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Gill Sans MT" panose="020B0502020104020203" pitchFamily="34" charset="0"/>
              </a:rPr>
              <a:t>Some equipment will require proof of suitability</a:t>
            </a:r>
          </a:p>
          <a:p>
            <a:pPr marL="342900" indent="-3429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Gill Sans MT" panose="020B0502020104020203" pitchFamily="34" charset="0"/>
              </a:rPr>
              <a:t>Some equipment may need formal qualification</a:t>
            </a:r>
          </a:p>
        </p:txBody>
      </p:sp>
    </p:spTree>
    <p:extLst>
      <p:ext uri="{BB962C8B-B14F-4D97-AF65-F5344CB8AC3E}">
        <p14:creationId xmlns:p14="http://schemas.microsoft.com/office/powerpoint/2010/main" val="1924125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457200" y="913672"/>
            <a:ext cx="112776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Resources: Equipment - Calibration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983343" y="2103358"/>
            <a:ext cx="10620828" cy="301292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Gill Sans MT" panose="020B0502020104020203" pitchFamily="34" charset="0"/>
              </a:rPr>
              <a:t>All equipment used must be calibrated to demonstrate that it is working within the limits fixed by the manufacturer and scientist and is producing reliable data</a:t>
            </a:r>
          </a:p>
          <a:p>
            <a:pPr marL="342900" indent="-3429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Gill Sans MT" panose="020B0502020104020203" pitchFamily="34" charset="0"/>
              </a:rPr>
              <a:t>Calibration usually requires the use of standards </a:t>
            </a:r>
          </a:p>
          <a:p>
            <a:pPr marL="342900" indent="-34290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Gill Sans MT" panose="020B0502020104020203" pitchFamily="34" charset="0"/>
              </a:rPr>
              <a:t>May need formal equipment qualification</a:t>
            </a:r>
          </a:p>
        </p:txBody>
      </p:sp>
    </p:spTree>
    <p:extLst>
      <p:ext uri="{BB962C8B-B14F-4D97-AF65-F5344CB8AC3E}">
        <p14:creationId xmlns:p14="http://schemas.microsoft.com/office/powerpoint/2010/main" val="1732735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Resources: Equipment - Maintenance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1010558" y="1929186"/>
            <a:ext cx="10680700" cy="401514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Gill Sans MT" panose="020B0502020104020203" pitchFamily="34" charset="0"/>
              </a:rPr>
              <a:t>Maintenance is particularly important for instruments that impact all raw data collected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Gill Sans MT" panose="020B0502020104020203" pitchFamily="34" charset="0"/>
              </a:rPr>
              <a:t>Preventive maintenance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Gill Sans MT" panose="020B0502020104020203" pitchFamily="34" charset="0"/>
              </a:rPr>
              <a:t>Curative maintenance (repair faults)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Gill Sans MT" panose="020B0502020104020203" pitchFamily="34" charset="0"/>
              </a:rPr>
              <a:t>Back-up equipment/procedures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Gill Sans MT" panose="020B0502020104020203" pitchFamily="34" charset="0"/>
              </a:rPr>
              <a:t>Contracts with external service organizations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Gill Sans MT" panose="020B0502020104020203" pitchFamily="34" charset="0"/>
              </a:rPr>
              <a:t>Alarms</a:t>
            </a:r>
          </a:p>
        </p:txBody>
      </p:sp>
    </p:spTree>
    <p:extLst>
      <p:ext uri="{BB962C8B-B14F-4D97-AF65-F5344CB8AC3E}">
        <p14:creationId xmlns:p14="http://schemas.microsoft.com/office/powerpoint/2010/main" val="28367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386443" y="976874"/>
            <a:ext cx="11419114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Resources: Equipment - Documentation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609600" y="2134179"/>
            <a:ext cx="10248900" cy="381014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Have Standard Operating Procedures (SOP) for: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Equipment use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All maintenance actions including outside contractors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Keep records of:</a:t>
            </a:r>
          </a:p>
          <a:p>
            <a:pPr marL="800100" marR="0" lvl="1" indent="-342900" algn="l" defTabSz="4572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Qualification/use/calibration/check ups</a:t>
            </a:r>
          </a:p>
          <a:p>
            <a:pPr marL="800100" marR="0" lvl="1" indent="-342900" algn="l" defTabSz="4572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Equipment service plan</a:t>
            </a:r>
          </a:p>
          <a:p>
            <a:pPr marL="800100" marR="0" lvl="1" indent="-342900" algn="l" defTabSz="4572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n-US" sz="22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Fault action reports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4015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304799" y="786374"/>
            <a:ext cx="116041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Resources: Equipment - Documentation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816429" y="1851151"/>
            <a:ext cx="10248900" cy="381014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Service plan (example):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Plan title: Change and clean the refrigerator/freezer filter</a:t>
            </a:r>
          </a:p>
          <a:p>
            <a:pPr marL="1200150" lvl="2" indent="-28575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atin typeface="Gill Sans MT" panose="020B0502020104020203" pitchFamily="34" charset="0"/>
              </a:rPr>
              <a:t>October 2019</a:t>
            </a:r>
          </a:p>
          <a:p>
            <a:pPr marL="1200150" lvl="2" indent="-28575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atin typeface="Gill Sans MT" panose="020B0502020104020203" pitchFamily="34" charset="0"/>
              </a:rPr>
              <a:t>Jan 2020</a:t>
            </a:r>
          </a:p>
          <a:p>
            <a:pPr marL="1200150" lvl="2" indent="-28575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atin typeface="Gill Sans MT" panose="020B0502020104020203" pitchFamily="34" charset="0"/>
              </a:rPr>
              <a:t>April 2020</a:t>
            </a:r>
          </a:p>
          <a:p>
            <a:pPr marL="1200150" lvl="2" indent="-28575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atin typeface="Gill Sans MT" panose="020B0502020104020203" pitchFamily="34" charset="0"/>
              </a:rPr>
              <a:t>July 2020</a:t>
            </a:r>
          </a:p>
        </p:txBody>
      </p:sp>
    </p:spTree>
    <p:extLst>
      <p:ext uri="{BB962C8B-B14F-4D97-AF65-F5344CB8AC3E}">
        <p14:creationId xmlns:p14="http://schemas.microsoft.com/office/powerpoint/2010/main" val="3964653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786374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Resources: Equipment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1017814" y="1960007"/>
            <a:ext cx="5513615" cy="381014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Service label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Instrument number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Date of last service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Date next service is due 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Name of the responsible person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Signature/date</a:t>
            </a:r>
          </a:p>
        </p:txBody>
      </p:sp>
    </p:spTree>
    <p:extLst>
      <p:ext uri="{BB962C8B-B14F-4D97-AF65-F5344CB8AC3E}">
        <p14:creationId xmlns:p14="http://schemas.microsoft.com/office/powerpoint/2010/main" val="56186257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45D5A3-F303-421D-A229-BB96974199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BEC582-9393-41AE-8057-68B6D767470C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75826b5d-971e-4109-a7c4-5eab32823b38"/>
    <ds:schemaRef ds:uri="http://schemas.microsoft.com/office/infopath/2007/PartnerControls"/>
    <ds:schemaRef ds:uri="http://purl.org/dc/elements/1.1/"/>
    <ds:schemaRef ds:uri="http://schemas.microsoft.com/office/2006/metadata/properties"/>
    <ds:schemaRef ds:uri="3924e43b-ab35-4ca7-9297-ce8abea5a429"/>
    <ds:schemaRef ds:uri="http://www.w3.org/XML/1998/namespace"/>
    <ds:schemaRef ds:uri="72dd9003-4c32-4172-aded-c42a49a6cc31"/>
    <ds:schemaRef ds:uri="ca92f18b-e98e-4ac2-9366-24e20b74cc8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4214</TotalTime>
  <Words>427</Words>
  <Application>Microsoft Macintosh PowerPoint</Application>
  <PresentationFormat>Widescreen</PresentationFormat>
  <Paragraphs>83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Calibri</vt:lpstr>
      <vt:lpstr>Courier New</vt:lpstr>
      <vt:lpstr>Gill Sans MT</vt:lpstr>
      <vt:lpstr>Wingdings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lastModifiedBy>Ludgate,Nargiza</cp:lastModifiedBy>
  <cp:revision>66</cp:revision>
  <dcterms:created xsi:type="dcterms:W3CDTF">2022-06-14T17:18:14Z</dcterms:created>
  <dcterms:modified xsi:type="dcterms:W3CDTF">2023-06-22T03:50:35Z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