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31"/>
  </p:notesMasterIdLst>
  <p:handoutMasterIdLst>
    <p:handoutMasterId r:id="rId32"/>
  </p:handoutMasterIdLst>
  <p:sldIdLst>
    <p:sldId id="534" r:id="rId10"/>
    <p:sldId id="1226" r:id="rId11"/>
    <p:sldId id="1187" r:id="rId12"/>
    <p:sldId id="1220" r:id="rId13"/>
    <p:sldId id="1206" r:id="rId14"/>
    <p:sldId id="1207" r:id="rId15"/>
    <p:sldId id="1208" r:id="rId16"/>
    <p:sldId id="1209" r:id="rId17"/>
    <p:sldId id="1221" r:id="rId18"/>
    <p:sldId id="1211" r:id="rId19"/>
    <p:sldId id="1212" r:id="rId20"/>
    <p:sldId id="1213" r:id="rId21"/>
    <p:sldId id="1214" r:id="rId22"/>
    <p:sldId id="1215" r:id="rId23"/>
    <p:sldId id="1216" r:id="rId24"/>
    <p:sldId id="1217" r:id="rId25"/>
    <p:sldId id="1218" r:id="rId26"/>
    <p:sldId id="1219" r:id="rId27"/>
    <p:sldId id="1227" r:id="rId28"/>
    <p:sldId id="1205" r:id="rId29"/>
    <p:sldId id="1224" r:id="rId3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A545"/>
    <a:srgbClr val="C55A11"/>
    <a:srgbClr val="558BFF"/>
    <a:srgbClr val="4DC58D"/>
    <a:srgbClr val="C25700"/>
    <a:srgbClr val="237C9A"/>
    <a:srgbClr val="4799B5"/>
    <a:srgbClr val="2C558B"/>
    <a:srgbClr val="D37D2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2E255-215F-46E9-BA34-62EE0F2F9353}" v="3" dt="2022-09-30T13:46:55.068"/>
    <p1510:client id="{DB1F2B83-44B0-A40C-9A7B-ACBFA7E3D310}" v="29" dt="2022-09-30T16:19:25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80" d="100"/>
          <a:sy n="8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microsoft.com/office/2018/10/relationships/authors" Target="authors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D4464-2792-40FF-B4F2-26DC0B4EE7F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0FF8D83-5377-44A8-A9AB-E3B258D09142}">
      <dgm:prSet phldrT="[Text]" custT="1"/>
      <dgm:spPr/>
      <dgm:t>
        <a:bodyPr/>
        <a:lstStyle/>
        <a:p>
          <a:pPr algn="ctr">
            <a:buFont typeface="Wingdings" panose="05000000000000000000" pitchFamily="2" charset="2"/>
            <a:buChar char="v"/>
          </a:pPr>
          <a:r>
            <a:rPr lang="en-US" sz="1800" dirty="0">
              <a:solidFill>
                <a:schemeClr val="tx1"/>
              </a:solidFill>
              <a:latin typeface="Gill Sans MT" panose="020B0502020104020203" pitchFamily="34" charset="0"/>
            </a:rPr>
            <a:t>Rooms</a:t>
          </a:r>
          <a:endParaRPr lang="en-US" sz="1800" dirty="0">
            <a:solidFill>
              <a:schemeClr val="tx1"/>
            </a:solidFill>
          </a:endParaRPr>
        </a:p>
      </dgm:t>
    </dgm:pt>
    <dgm:pt modelId="{C2EE0A08-54B0-4ADB-84FE-AE69FCBF198B}" type="parTrans" cxnId="{9E21AFF2-4F1A-43ED-8651-A3CC9907045E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31930FE1-D06B-46C3-B5ED-41645C9DC5B4}" type="sibTrans" cxnId="{9E21AFF2-4F1A-43ED-8651-A3CC9907045E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67647774-ECD5-4962-A555-357C8BC1C103}">
      <dgm:prSet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4770" tIns="64770" rIns="64770" bIns="6477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prstClr val="black"/>
              </a:solidFill>
              <a:latin typeface="Gill Sans MT" panose="020B0502020104020203" pitchFamily="34" charset="0"/>
              <a:ea typeface="+mn-ea"/>
              <a:cs typeface="+mn-cs"/>
            </a:rPr>
            <a:t>Cabinets/isolators</a:t>
          </a:r>
        </a:p>
      </dgm:t>
    </dgm:pt>
    <dgm:pt modelId="{23B0EB8A-C4ED-4111-80A5-DCDF5FB564E0}" type="parTrans" cxnId="{78C9A13D-7C00-480F-BEB7-05EFEB6D59A4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41149EC7-89BB-4229-802B-EC173C9996A3}" type="sibTrans" cxnId="{78C9A13D-7C00-480F-BEB7-05EFEB6D59A4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7C9C9235-AB9B-4549-BD67-41A8977D13EC}">
      <dgm:prSet custT="1"/>
      <dgm:spPr/>
      <dgm:t>
        <a:bodyPr/>
        <a:lstStyle/>
        <a:p>
          <a:pPr algn="ctr"/>
          <a:r>
            <a:rPr lang="en-US" sz="1800" dirty="0">
              <a:solidFill>
                <a:schemeClr val="tx1"/>
              </a:solidFill>
              <a:latin typeface="Gill Sans MT" panose="020B0502020104020203" pitchFamily="34" charset="0"/>
            </a:rPr>
            <a:t>Air systems and filters</a:t>
          </a:r>
        </a:p>
      </dgm:t>
    </dgm:pt>
    <dgm:pt modelId="{8AAC3343-AD70-4D4E-98F0-275A70487C1F}" type="parTrans" cxnId="{DF0DD567-9662-4692-B78B-21584148CD66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D26198EA-458C-40FD-A5F2-F12C41B4D35A}" type="sibTrans" cxnId="{DF0DD567-9662-4692-B78B-21584148CD66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C82894CB-AC95-45C7-AB42-90F0BA8DAE43}" type="pres">
      <dgm:prSet presAssocID="{446D4464-2792-40FF-B4F2-26DC0B4EE7F9}" presName="diagram" presStyleCnt="0">
        <dgm:presLayoutVars>
          <dgm:dir/>
          <dgm:resizeHandles val="exact"/>
        </dgm:presLayoutVars>
      </dgm:prSet>
      <dgm:spPr/>
    </dgm:pt>
    <dgm:pt modelId="{F08C26F1-1ACB-4850-B2A8-721788776C39}" type="pres">
      <dgm:prSet presAssocID="{90FF8D83-5377-44A8-A9AB-E3B258D09142}" presName="node" presStyleLbl="node1" presStyleIdx="0" presStyleCnt="3" custScaleX="91079">
        <dgm:presLayoutVars>
          <dgm:bulletEnabled val="1"/>
        </dgm:presLayoutVars>
      </dgm:prSet>
      <dgm:spPr/>
    </dgm:pt>
    <dgm:pt modelId="{8F6A8412-1B1D-4C9C-81A8-560399EDDA79}" type="pres">
      <dgm:prSet presAssocID="{31930FE1-D06B-46C3-B5ED-41645C9DC5B4}" presName="sibTrans" presStyleCnt="0"/>
      <dgm:spPr/>
    </dgm:pt>
    <dgm:pt modelId="{8B5BA8E1-F989-437F-AABB-23FDACAC3759}" type="pres">
      <dgm:prSet presAssocID="{67647774-ECD5-4962-A555-357C8BC1C103}" presName="node" presStyleLbl="node1" presStyleIdx="1" presStyleCnt="3" custScaleX="145845">
        <dgm:presLayoutVars>
          <dgm:bulletEnabled val="1"/>
        </dgm:presLayoutVars>
      </dgm:prSet>
      <dgm:spPr>
        <a:xfrm>
          <a:off x="1477263" y="447256"/>
          <a:ext cx="2130244" cy="876373"/>
        </a:xfrm>
        <a:prstGeom prst="rect">
          <a:avLst/>
        </a:prstGeom>
      </dgm:spPr>
    </dgm:pt>
    <dgm:pt modelId="{E186E188-C87C-4959-A2F0-2889CB788346}" type="pres">
      <dgm:prSet presAssocID="{41149EC7-89BB-4229-802B-EC173C9996A3}" presName="sibTrans" presStyleCnt="0"/>
      <dgm:spPr/>
    </dgm:pt>
    <dgm:pt modelId="{0BAA5533-959A-4D7E-929B-8CA03222C24B}" type="pres">
      <dgm:prSet presAssocID="{7C9C9235-AB9B-4549-BD67-41A8977D13EC}" presName="node" presStyleLbl="node1" presStyleIdx="2" presStyleCnt="3" custScaleX="145845">
        <dgm:presLayoutVars>
          <dgm:bulletEnabled val="1"/>
        </dgm:presLayoutVars>
      </dgm:prSet>
      <dgm:spPr/>
    </dgm:pt>
  </dgm:ptLst>
  <dgm:cxnLst>
    <dgm:cxn modelId="{55DC7638-4EFA-451C-BEE7-72DFA30740E9}" type="presOf" srcId="{67647774-ECD5-4962-A555-357C8BC1C103}" destId="{8B5BA8E1-F989-437F-AABB-23FDACAC3759}" srcOrd="0" destOrd="0" presId="urn:microsoft.com/office/officeart/2005/8/layout/default"/>
    <dgm:cxn modelId="{78C9A13D-7C00-480F-BEB7-05EFEB6D59A4}" srcId="{446D4464-2792-40FF-B4F2-26DC0B4EE7F9}" destId="{67647774-ECD5-4962-A555-357C8BC1C103}" srcOrd="1" destOrd="0" parTransId="{23B0EB8A-C4ED-4111-80A5-DCDF5FB564E0}" sibTransId="{41149EC7-89BB-4229-802B-EC173C9996A3}"/>
    <dgm:cxn modelId="{DF0DD567-9662-4692-B78B-21584148CD66}" srcId="{446D4464-2792-40FF-B4F2-26DC0B4EE7F9}" destId="{7C9C9235-AB9B-4549-BD67-41A8977D13EC}" srcOrd="2" destOrd="0" parTransId="{8AAC3343-AD70-4D4E-98F0-275A70487C1F}" sibTransId="{D26198EA-458C-40FD-A5F2-F12C41B4D35A}"/>
    <dgm:cxn modelId="{CD6564A9-FCA3-442F-A527-72E25A5C508F}" type="presOf" srcId="{446D4464-2792-40FF-B4F2-26DC0B4EE7F9}" destId="{C82894CB-AC95-45C7-AB42-90F0BA8DAE43}" srcOrd="0" destOrd="0" presId="urn:microsoft.com/office/officeart/2005/8/layout/default"/>
    <dgm:cxn modelId="{C97A19B5-BAE3-4D77-871A-32F270C0F04D}" type="presOf" srcId="{90FF8D83-5377-44A8-A9AB-E3B258D09142}" destId="{F08C26F1-1ACB-4850-B2A8-721788776C39}" srcOrd="0" destOrd="0" presId="urn:microsoft.com/office/officeart/2005/8/layout/default"/>
    <dgm:cxn modelId="{4E4A7AC5-B202-4064-A7A6-CBC777708B13}" type="presOf" srcId="{7C9C9235-AB9B-4549-BD67-41A8977D13EC}" destId="{0BAA5533-959A-4D7E-929B-8CA03222C24B}" srcOrd="0" destOrd="0" presId="urn:microsoft.com/office/officeart/2005/8/layout/default"/>
    <dgm:cxn modelId="{9E21AFF2-4F1A-43ED-8651-A3CC9907045E}" srcId="{446D4464-2792-40FF-B4F2-26DC0B4EE7F9}" destId="{90FF8D83-5377-44A8-A9AB-E3B258D09142}" srcOrd="0" destOrd="0" parTransId="{C2EE0A08-54B0-4ADB-84FE-AE69FCBF198B}" sibTransId="{31930FE1-D06B-46C3-B5ED-41645C9DC5B4}"/>
    <dgm:cxn modelId="{AA9A8372-F424-47EB-8E98-A35E713820BE}" type="presParOf" srcId="{C82894CB-AC95-45C7-AB42-90F0BA8DAE43}" destId="{F08C26F1-1ACB-4850-B2A8-721788776C39}" srcOrd="0" destOrd="0" presId="urn:microsoft.com/office/officeart/2005/8/layout/default"/>
    <dgm:cxn modelId="{46BC2B52-3C93-4C98-A55A-863A6878C206}" type="presParOf" srcId="{C82894CB-AC95-45C7-AB42-90F0BA8DAE43}" destId="{8F6A8412-1B1D-4C9C-81A8-560399EDDA79}" srcOrd="1" destOrd="0" presId="urn:microsoft.com/office/officeart/2005/8/layout/default"/>
    <dgm:cxn modelId="{CF6ED7D1-7118-4778-B175-88BB61B73762}" type="presParOf" srcId="{C82894CB-AC95-45C7-AB42-90F0BA8DAE43}" destId="{8B5BA8E1-F989-437F-AABB-23FDACAC3759}" srcOrd="2" destOrd="0" presId="urn:microsoft.com/office/officeart/2005/8/layout/default"/>
    <dgm:cxn modelId="{BB7A114F-6E6B-4FA4-9FFA-6C48F74C8F20}" type="presParOf" srcId="{C82894CB-AC95-45C7-AB42-90F0BA8DAE43}" destId="{E186E188-C87C-4959-A2F0-2889CB788346}" srcOrd="3" destOrd="0" presId="urn:microsoft.com/office/officeart/2005/8/layout/default"/>
    <dgm:cxn modelId="{E157DCD7-3396-49D4-B941-51A5A70F2D6C}" type="presParOf" srcId="{C82894CB-AC95-45C7-AB42-90F0BA8DAE43}" destId="{0BAA5533-959A-4D7E-929B-8CA03222C24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E753F-250C-4098-BDE6-F69C976CF6E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CEF776-1922-4BBD-AAAE-A9484DDB9E54}">
      <dgm:prSet phldrT="[Text]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Defined work areas</a:t>
          </a:r>
          <a:endParaRPr lang="en-US" dirty="0">
            <a:solidFill>
              <a:schemeClr val="tx1"/>
            </a:solidFill>
          </a:endParaRPr>
        </a:p>
      </dgm:t>
    </dgm:pt>
    <dgm:pt modelId="{9D43C653-03E4-474E-B7B2-703D0CD938F9}" type="parTrans" cxnId="{0D4890B2-D9B6-4C12-94C9-2E42C5B49A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4F0F32-37AF-4ED1-85ED-215F696F4592}" type="sibTrans" cxnId="{0D4890B2-D9B6-4C12-94C9-2E42C5B49A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84AB76-6974-4B0E-829B-49CEA6D20CF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One-way systems</a:t>
          </a:r>
        </a:p>
      </dgm:t>
    </dgm:pt>
    <dgm:pt modelId="{286C1E88-6363-4FDF-93C9-D1A97ADA2F02}" type="parTrans" cxnId="{8ABF01A7-BA8D-4FEA-AA19-4E40E82A1B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1C3D31-EE0B-4E50-9125-1467FE9DE08E}" type="sibTrans" cxnId="{8ABF01A7-BA8D-4FEA-AA19-4E40E82A1B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FCE5833-2D6A-4AB4-BB85-EF8E731DF67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Different activities in same areas at different times </a:t>
          </a:r>
        </a:p>
      </dgm:t>
    </dgm:pt>
    <dgm:pt modelId="{3621FA90-EB1E-435C-B552-7DD6CE0E42AF}" type="parTrans" cxnId="{09B28431-733A-48A7-B72B-E88DAC8A1F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D6A6807-622B-449D-92FE-43110B12F3E8}" type="sibTrans" cxnId="{09B28431-733A-48A7-B72B-E88DAC8A1F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D66C2D-7A04-4E84-9409-19C40835745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Cleaning between activities</a:t>
          </a:r>
        </a:p>
      </dgm:t>
    </dgm:pt>
    <dgm:pt modelId="{99B0E637-C2A8-4B56-9EE4-A72181029D69}" type="parTrans" cxnId="{8FCBD9F8-0C23-4271-BE95-6B6D2E11D4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AD845D-9980-4E40-9840-1620001A0A94}" type="sibTrans" cxnId="{8FCBD9F8-0C23-4271-BE95-6B6D2E11D4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BB88B9-2AFE-40DF-8AFB-786C65FE64E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Separate staff</a:t>
          </a:r>
        </a:p>
      </dgm:t>
    </dgm:pt>
    <dgm:pt modelId="{5BB9222D-9A02-4371-BFD3-B377598BC06E}" type="parTrans" cxnId="{9D3AF5BD-5CEE-42BF-84FF-AE19EC5406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0A28741-3D38-4568-BE61-7E1CBC6E9753}" type="sibTrans" cxnId="{9D3AF5BD-5CEE-42BF-84FF-AE19EC5406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9E4DE8-F1DA-4325-BC46-9B7586304916}" type="pres">
      <dgm:prSet presAssocID="{075E753F-250C-4098-BDE6-F69C976CF6E2}" presName="diagram" presStyleCnt="0">
        <dgm:presLayoutVars>
          <dgm:dir/>
          <dgm:resizeHandles val="exact"/>
        </dgm:presLayoutVars>
      </dgm:prSet>
      <dgm:spPr/>
    </dgm:pt>
    <dgm:pt modelId="{53A0B90A-079A-4CC2-95D4-1994C229B92E}" type="pres">
      <dgm:prSet presAssocID="{CACEF776-1922-4BBD-AAAE-A9484DDB9E54}" presName="node" presStyleLbl="node1" presStyleIdx="0" presStyleCnt="5">
        <dgm:presLayoutVars>
          <dgm:bulletEnabled val="1"/>
        </dgm:presLayoutVars>
      </dgm:prSet>
      <dgm:spPr/>
    </dgm:pt>
    <dgm:pt modelId="{3E149016-B7B4-4FAB-AE8C-EF1AC6AE5655}" type="pres">
      <dgm:prSet presAssocID="{E24F0F32-37AF-4ED1-85ED-215F696F4592}" presName="sibTrans" presStyleCnt="0"/>
      <dgm:spPr/>
    </dgm:pt>
    <dgm:pt modelId="{F9944D38-4C7A-4EF1-90AC-375951895D40}" type="pres">
      <dgm:prSet presAssocID="{DE84AB76-6974-4B0E-829B-49CEA6D20CF7}" presName="node" presStyleLbl="node1" presStyleIdx="1" presStyleCnt="5">
        <dgm:presLayoutVars>
          <dgm:bulletEnabled val="1"/>
        </dgm:presLayoutVars>
      </dgm:prSet>
      <dgm:spPr/>
    </dgm:pt>
    <dgm:pt modelId="{2E722DB9-7E17-4152-AD4D-2FB29E4D6788}" type="pres">
      <dgm:prSet presAssocID="{971C3D31-EE0B-4E50-9125-1467FE9DE08E}" presName="sibTrans" presStyleCnt="0"/>
      <dgm:spPr/>
    </dgm:pt>
    <dgm:pt modelId="{ABBEA61A-8362-4EB4-8DE7-83B8FB2171BC}" type="pres">
      <dgm:prSet presAssocID="{2FCE5833-2D6A-4AB4-BB85-EF8E731DF674}" presName="node" presStyleLbl="node1" presStyleIdx="2" presStyleCnt="5" custLinFactY="17059" custLinFactNeighborX="-53393" custLinFactNeighborY="100000">
        <dgm:presLayoutVars>
          <dgm:bulletEnabled val="1"/>
        </dgm:presLayoutVars>
      </dgm:prSet>
      <dgm:spPr/>
    </dgm:pt>
    <dgm:pt modelId="{171E252B-64B0-4661-93B9-22BD4AA1C583}" type="pres">
      <dgm:prSet presAssocID="{2D6A6807-622B-449D-92FE-43110B12F3E8}" presName="sibTrans" presStyleCnt="0"/>
      <dgm:spPr/>
    </dgm:pt>
    <dgm:pt modelId="{6B82E7D0-62B2-4DE5-8D26-C75493D7C112}" type="pres">
      <dgm:prSet presAssocID="{3AD66C2D-7A04-4E84-9409-19C408357453}" presName="node" presStyleLbl="node1" presStyleIdx="3" presStyleCnt="5">
        <dgm:presLayoutVars>
          <dgm:bulletEnabled val="1"/>
        </dgm:presLayoutVars>
      </dgm:prSet>
      <dgm:spPr/>
    </dgm:pt>
    <dgm:pt modelId="{9E42F718-49E9-456B-875B-E14DFCFA1314}" type="pres">
      <dgm:prSet presAssocID="{30AD845D-9980-4E40-9840-1620001A0A94}" presName="sibTrans" presStyleCnt="0"/>
      <dgm:spPr/>
    </dgm:pt>
    <dgm:pt modelId="{2168476A-E4DF-44E3-92B4-D93BC7046BD0}" type="pres">
      <dgm:prSet presAssocID="{45BB88B9-2AFE-40DF-8AFB-786C65FE64E9}" presName="node" presStyleLbl="node1" presStyleIdx="4" presStyleCnt="5" custLinFactY="-15955" custLinFactNeighborX="50955" custLinFactNeighborY="-100000">
        <dgm:presLayoutVars>
          <dgm:bulletEnabled val="1"/>
        </dgm:presLayoutVars>
      </dgm:prSet>
      <dgm:spPr/>
    </dgm:pt>
  </dgm:ptLst>
  <dgm:cxnLst>
    <dgm:cxn modelId="{2979D008-2740-467C-9792-7AE3E1112717}" type="presOf" srcId="{2FCE5833-2D6A-4AB4-BB85-EF8E731DF674}" destId="{ABBEA61A-8362-4EB4-8DE7-83B8FB2171BC}" srcOrd="0" destOrd="0" presId="urn:microsoft.com/office/officeart/2005/8/layout/default"/>
    <dgm:cxn modelId="{09B28431-733A-48A7-B72B-E88DAC8A1F7D}" srcId="{075E753F-250C-4098-BDE6-F69C976CF6E2}" destId="{2FCE5833-2D6A-4AB4-BB85-EF8E731DF674}" srcOrd="2" destOrd="0" parTransId="{3621FA90-EB1E-435C-B552-7DD6CE0E42AF}" sibTransId="{2D6A6807-622B-449D-92FE-43110B12F3E8}"/>
    <dgm:cxn modelId="{89781376-4972-45C5-9196-B2A64B62E5D3}" type="presOf" srcId="{CACEF776-1922-4BBD-AAAE-A9484DDB9E54}" destId="{53A0B90A-079A-4CC2-95D4-1994C229B92E}" srcOrd="0" destOrd="0" presId="urn:microsoft.com/office/officeart/2005/8/layout/default"/>
    <dgm:cxn modelId="{C55F9180-AD08-48A9-9174-FAF8571E9E6E}" type="presOf" srcId="{075E753F-250C-4098-BDE6-F69C976CF6E2}" destId="{7F9E4DE8-F1DA-4325-BC46-9B7586304916}" srcOrd="0" destOrd="0" presId="urn:microsoft.com/office/officeart/2005/8/layout/default"/>
    <dgm:cxn modelId="{A15D0F84-1E04-48AC-9EC6-C4A17792EE57}" type="presOf" srcId="{3AD66C2D-7A04-4E84-9409-19C408357453}" destId="{6B82E7D0-62B2-4DE5-8D26-C75493D7C112}" srcOrd="0" destOrd="0" presId="urn:microsoft.com/office/officeart/2005/8/layout/default"/>
    <dgm:cxn modelId="{4E174986-5664-4A17-9D4C-2268394A573C}" type="presOf" srcId="{45BB88B9-2AFE-40DF-8AFB-786C65FE64E9}" destId="{2168476A-E4DF-44E3-92B4-D93BC7046BD0}" srcOrd="0" destOrd="0" presId="urn:microsoft.com/office/officeart/2005/8/layout/default"/>
    <dgm:cxn modelId="{8ABF01A7-BA8D-4FEA-AA19-4E40E82A1BFB}" srcId="{075E753F-250C-4098-BDE6-F69C976CF6E2}" destId="{DE84AB76-6974-4B0E-829B-49CEA6D20CF7}" srcOrd="1" destOrd="0" parTransId="{286C1E88-6363-4FDF-93C9-D1A97ADA2F02}" sibTransId="{971C3D31-EE0B-4E50-9125-1467FE9DE08E}"/>
    <dgm:cxn modelId="{0D4890B2-D9B6-4C12-94C9-2E42C5B49ACE}" srcId="{075E753F-250C-4098-BDE6-F69C976CF6E2}" destId="{CACEF776-1922-4BBD-AAAE-A9484DDB9E54}" srcOrd="0" destOrd="0" parTransId="{9D43C653-03E4-474E-B7B2-703D0CD938F9}" sibTransId="{E24F0F32-37AF-4ED1-85ED-215F696F4592}"/>
    <dgm:cxn modelId="{9D3AF5BD-5CEE-42BF-84FF-AE19EC540616}" srcId="{075E753F-250C-4098-BDE6-F69C976CF6E2}" destId="{45BB88B9-2AFE-40DF-8AFB-786C65FE64E9}" srcOrd="4" destOrd="0" parTransId="{5BB9222D-9A02-4371-BFD3-B377598BC06E}" sibTransId="{70A28741-3D38-4568-BE61-7E1CBC6E9753}"/>
    <dgm:cxn modelId="{935794E4-55F9-45D8-A793-5874E30F5B37}" type="presOf" srcId="{DE84AB76-6974-4B0E-829B-49CEA6D20CF7}" destId="{F9944D38-4C7A-4EF1-90AC-375951895D40}" srcOrd="0" destOrd="0" presId="urn:microsoft.com/office/officeart/2005/8/layout/default"/>
    <dgm:cxn modelId="{8FCBD9F8-0C23-4271-BE95-6B6D2E11D4BD}" srcId="{075E753F-250C-4098-BDE6-F69C976CF6E2}" destId="{3AD66C2D-7A04-4E84-9409-19C408357453}" srcOrd="3" destOrd="0" parTransId="{99B0E637-C2A8-4B56-9EE4-A72181029D69}" sibTransId="{30AD845D-9980-4E40-9840-1620001A0A94}"/>
    <dgm:cxn modelId="{4055FC9E-3F78-45C9-A4F2-9835998B416E}" type="presParOf" srcId="{7F9E4DE8-F1DA-4325-BC46-9B7586304916}" destId="{53A0B90A-079A-4CC2-95D4-1994C229B92E}" srcOrd="0" destOrd="0" presId="urn:microsoft.com/office/officeart/2005/8/layout/default"/>
    <dgm:cxn modelId="{589BA254-292D-4E72-ACE5-26E9CD593AA9}" type="presParOf" srcId="{7F9E4DE8-F1DA-4325-BC46-9B7586304916}" destId="{3E149016-B7B4-4FAB-AE8C-EF1AC6AE5655}" srcOrd="1" destOrd="0" presId="urn:microsoft.com/office/officeart/2005/8/layout/default"/>
    <dgm:cxn modelId="{E0D6D4C5-3DAC-4D08-8C5F-79385E2E41D6}" type="presParOf" srcId="{7F9E4DE8-F1DA-4325-BC46-9B7586304916}" destId="{F9944D38-4C7A-4EF1-90AC-375951895D40}" srcOrd="2" destOrd="0" presId="urn:microsoft.com/office/officeart/2005/8/layout/default"/>
    <dgm:cxn modelId="{84536BD6-591B-4BF9-A237-FA5B240F6AC8}" type="presParOf" srcId="{7F9E4DE8-F1DA-4325-BC46-9B7586304916}" destId="{2E722DB9-7E17-4152-AD4D-2FB29E4D6788}" srcOrd="3" destOrd="0" presId="urn:microsoft.com/office/officeart/2005/8/layout/default"/>
    <dgm:cxn modelId="{F7AF4790-8F97-46AA-A913-180FFD55BD48}" type="presParOf" srcId="{7F9E4DE8-F1DA-4325-BC46-9B7586304916}" destId="{ABBEA61A-8362-4EB4-8DE7-83B8FB2171BC}" srcOrd="4" destOrd="0" presId="urn:microsoft.com/office/officeart/2005/8/layout/default"/>
    <dgm:cxn modelId="{5ADB2346-2B56-4F09-BC4F-553C18D56336}" type="presParOf" srcId="{7F9E4DE8-F1DA-4325-BC46-9B7586304916}" destId="{171E252B-64B0-4661-93B9-22BD4AA1C583}" srcOrd="5" destOrd="0" presId="urn:microsoft.com/office/officeart/2005/8/layout/default"/>
    <dgm:cxn modelId="{8DB049D1-BB77-4E9B-B5AC-B32C69D9A5EC}" type="presParOf" srcId="{7F9E4DE8-F1DA-4325-BC46-9B7586304916}" destId="{6B82E7D0-62B2-4DE5-8D26-C75493D7C112}" srcOrd="6" destOrd="0" presId="urn:microsoft.com/office/officeart/2005/8/layout/default"/>
    <dgm:cxn modelId="{4BEFD6EE-CC03-45B7-9173-11F1CDD378EC}" type="presParOf" srcId="{7F9E4DE8-F1DA-4325-BC46-9B7586304916}" destId="{9E42F718-49E9-456B-875B-E14DFCFA1314}" srcOrd="7" destOrd="0" presId="urn:microsoft.com/office/officeart/2005/8/layout/default"/>
    <dgm:cxn modelId="{C0C8BA6B-F81D-42A1-9927-843E1CA4BAE6}" type="presParOf" srcId="{7F9E4DE8-F1DA-4325-BC46-9B7586304916}" destId="{2168476A-E4DF-44E3-92B4-D93BC7046BD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53A807-F6EA-4053-8558-29C2FDC0A1D0}" type="doc">
      <dgm:prSet loTypeId="urn:microsoft.com/office/officeart/2005/8/layout/hProcess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E4CFD42-200A-4AF9-A87E-7883C2178883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1300" b="1" dirty="0">
              <a:latin typeface="Gill Sans MT" panose="020B0502020104020203" pitchFamily="34" charset="0"/>
            </a:rPr>
            <a:t>Experimental</a:t>
          </a:r>
          <a:endParaRPr lang="en-US" sz="1300" dirty="0"/>
        </a:p>
      </dgm:t>
    </dgm:pt>
    <dgm:pt modelId="{8EF423C4-0C8F-4AE1-A264-10363C6479A8}" type="parTrans" cxnId="{D2575B34-3021-45AF-8517-ADF5A874C0DC}">
      <dgm:prSet/>
      <dgm:spPr/>
      <dgm:t>
        <a:bodyPr/>
        <a:lstStyle/>
        <a:p>
          <a:endParaRPr lang="en-US"/>
        </a:p>
      </dgm:t>
    </dgm:pt>
    <dgm:pt modelId="{33149B3B-C91C-43A7-8A6B-A6140F2EF16E}" type="sibTrans" cxnId="{D2575B34-3021-45AF-8517-ADF5A874C0DC}">
      <dgm:prSet/>
      <dgm:spPr/>
      <dgm:t>
        <a:bodyPr/>
        <a:lstStyle/>
        <a:p>
          <a:endParaRPr lang="en-US"/>
        </a:p>
      </dgm:t>
    </dgm:pt>
    <dgm:pt modelId="{072C1BA9-BCA6-4519-8B40-2CAA47C93D0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Gill Sans MT" panose="020B0502020104020203" pitchFamily="34" charset="0"/>
            </a:rPr>
            <a:t>Test systems</a:t>
          </a:r>
          <a:endParaRPr lang="en-US" sz="1600" dirty="0"/>
        </a:p>
      </dgm:t>
    </dgm:pt>
    <dgm:pt modelId="{51F0E239-9F05-438D-ABA8-8547BD6FBBAB}" type="parTrans" cxnId="{D0FFB80D-D3D9-4968-BBB8-EACA1F040AD9}">
      <dgm:prSet/>
      <dgm:spPr/>
      <dgm:t>
        <a:bodyPr/>
        <a:lstStyle/>
        <a:p>
          <a:endParaRPr lang="en-US"/>
        </a:p>
      </dgm:t>
    </dgm:pt>
    <dgm:pt modelId="{65989296-8AFA-4D63-AF16-E084D12D50B2}" type="sibTrans" cxnId="{D0FFB80D-D3D9-4968-BBB8-EACA1F040AD9}">
      <dgm:prSet/>
      <dgm:spPr/>
      <dgm:t>
        <a:bodyPr/>
        <a:lstStyle/>
        <a:p>
          <a:endParaRPr lang="en-US"/>
        </a:p>
      </dgm:t>
    </dgm:pt>
    <dgm:pt modelId="{9D4A6A35-ED94-4A19-915B-EC03B8FD2F98}">
      <dgm:prSet phldrT="[Text]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b="1" dirty="0">
              <a:latin typeface="Gill Sans MT" panose="020B0502020104020203" pitchFamily="34" charset="0"/>
            </a:rPr>
            <a:t>Staff</a:t>
          </a:r>
          <a:endParaRPr lang="en-US" dirty="0"/>
        </a:p>
      </dgm:t>
    </dgm:pt>
    <dgm:pt modelId="{87EBF5C9-25C8-42A5-9FC8-ACA8332946AD}" type="parTrans" cxnId="{7F26AC5B-E04F-4BF1-A47F-533AE778AC95}">
      <dgm:prSet/>
      <dgm:spPr/>
      <dgm:t>
        <a:bodyPr/>
        <a:lstStyle/>
        <a:p>
          <a:endParaRPr lang="en-US"/>
        </a:p>
      </dgm:t>
    </dgm:pt>
    <dgm:pt modelId="{F9791FA3-BB88-4D4D-911C-D2F33421E7FF}" type="sibTrans" cxnId="{7F26AC5B-E04F-4BF1-A47F-533AE778AC95}">
      <dgm:prSet/>
      <dgm:spPr/>
      <dgm:t>
        <a:bodyPr/>
        <a:lstStyle/>
        <a:p>
          <a:endParaRPr lang="en-US"/>
        </a:p>
      </dgm:t>
    </dgm:pt>
    <dgm:pt modelId="{0A0C59C7-1686-4B19-99F7-C34082BE04F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Gill Sans MT" panose="020B0502020104020203" pitchFamily="34" charset="0"/>
            </a:rPr>
            <a:t>Staff safety and comfort</a:t>
          </a:r>
          <a:endParaRPr lang="en-US" sz="1600" dirty="0"/>
        </a:p>
      </dgm:t>
    </dgm:pt>
    <dgm:pt modelId="{17A13D7B-6EBD-4FD7-ACC6-83B549C7AAE2}" type="parTrans" cxnId="{183D07C0-3CDF-4559-B90E-30D1CD3D6506}">
      <dgm:prSet/>
      <dgm:spPr/>
      <dgm:t>
        <a:bodyPr/>
        <a:lstStyle/>
        <a:p>
          <a:endParaRPr lang="en-US"/>
        </a:p>
      </dgm:t>
    </dgm:pt>
    <dgm:pt modelId="{B0EC43E8-3419-49DE-B57E-FD2E457C4032}" type="sibTrans" cxnId="{183D07C0-3CDF-4559-B90E-30D1CD3D6506}">
      <dgm:prSet/>
      <dgm:spPr/>
      <dgm:t>
        <a:bodyPr/>
        <a:lstStyle/>
        <a:p>
          <a:endParaRPr lang="en-US"/>
        </a:p>
      </dgm:t>
    </dgm:pt>
    <dgm:pt modelId="{1E29351F-FA34-4ADB-A8C1-105A31BD783E}">
      <dgm:prSet phldrT="[Text]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b="1" dirty="0">
              <a:latin typeface="Gill Sans MT" panose="020B0502020104020203" pitchFamily="34" charset="0"/>
            </a:rPr>
            <a:t>Operational</a:t>
          </a:r>
          <a:endParaRPr lang="en-US" dirty="0"/>
        </a:p>
      </dgm:t>
    </dgm:pt>
    <dgm:pt modelId="{CBA859B2-80EB-4CBB-9A10-7A379682C929}" type="parTrans" cxnId="{D5361E26-C18C-4EFB-8595-8613020E3C16}">
      <dgm:prSet/>
      <dgm:spPr/>
      <dgm:t>
        <a:bodyPr/>
        <a:lstStyle/>
        <a:p>
          <a:endParaRPr lang="en-US"/>
        </a:p>
      </dgm:t>
    </dgm:pt>
    <dgm:pt modelId="{6C1E2925-03E8-47F7-ADC1-697FBEE442CB}" type="sibTrans" cxnId="{D5361E26-C18C-4EFB-8595-8613020E3C16}">
      <dgm:prSet/>
      <dgm:spPr/>
      <dgm:t>
        <a:bodyPr/>
        <a:lstStyle/>
        <a:p>
          <a:endParaRPr lang="en-US"/>
        </a:p>
      </dgm:t>
    </dgm:pt>
    <dgm:pt modelId="{1693E6E6-104D-4DC3-A6AB-F6C4DEEA72C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Gill Sans MT" panose="020B0502020104020203" pitchFamily="34" charset="0"/>
            </a:rPr>
            <a:t>Access / security</a:t>
          </a:r>
          <a:endParaRPr lang="en-US" sz="1600" dirty="0"/>
        </a:p>
      </dgm:t>
    </dgm:pt>
    <dgm:pt modelId="{EE31EB8B-1FC5-42EB-BA3E-89B5116E8372}" type="parTrans" cxnId="{33A22CF6-8541-41B7-9179-D83A6F229376}">
      <dgm:prSet/>
      <dgm:spPr/>
      <dgm:t>
        <a:bodyPr/>
        <a:lstStyle/>
        <a:p>
          <a:endParaRPr lang="en-US"/>
        </a:p>
      </dgm:t>
    </dgm:pt>
    <dgm:pt modelId="{A8EA1952-EDC4-4266-82BB-9E27538EB9DC}" type="sibTrans" cxnId="{33A22CF6-8541-41B7-9179-D83A6F229376}">
      <dgm:prSet/>
      <dgm:spPr/>
      <dgm:t>
        <a:bodyPr/>
        <a:lstStyle/>
        <a:p>
          <a:endParaRPr lang="en-US"/>
        </a:p>
      </dgm:t>
    </dgm:pt>
    <dgm:pt modelId="{C6CBAA01-7856-47A9-9A87-8FB028BDA109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Study types</a:t>
          </a:r>
        </a:p>
      </dgm:t>
    </dgm:pt>
    <dgm:pt modelId="{9E34C376-560C-4575-A50E-F2133B23CB90}" type="parTrans" cxnId="{64125907-F3D9-41AE-BA78-C219A2C53857}">
      <dgm:prSet/>
      <dgm:spPr/>
      <dgm:t>
        <a:bodyPr/>
        <a:lstStyle/>
        <a:p>
          <a:endParaRPr lang="en-US"/>
        </a:p>
      </dgm:t>
    </dgm:pt>
    <dgm:pt modelId="{51CA051A-94B7-4FC9-8A2A-5572571F2B59}" type="sibTrans" cxnId="{64125907-F3D9-41AE-BA78-C219A2C53857}">
      <dgm:prSet/>
      <dgm:spPr/>
      <dgm:t>
        <a:bodyPr/>
        <a:lstStyle/>
        <a:p>
          <a:endParaRPr lang="en-US"/>
        </a:p>
      </dgm:t>
    </dgm:pt>
    <dgm:pt modelId="{32C1CF26-75E7-4F96-B88F-6FA77A470C6F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Number of studies</a:t>
          </a:r>
        </a:p>
      </dgm:t>
    </dgm:pt>
    <dgm:pt modelId="{A8E6E962-9D2F-4F3E-9BCA-50E7CC88F136}" type="parTrans" cxnId="{42398D69-FEF3-4213-BBEA-A0FBBF1BDE20}">
      <dgm:prSet/>
      <dgm:spPr/>
      <dgm:t>
        <a:bodyPr/>
        <a:lstStyle/>
        <a:p>
          <a:endParaRPr lang="en-US"/>
        </a:p>
      </dgm:t>
    </dgm:pt>
    <dgm:pt modelId="{DBB493A7-ADC3-4F9B-9C8D-EB1307B00E1E}" type="sibTrans" cxnId="{42398D69-FEF3-4213-BBEA-A0FBBF1BDE20}">
      <dgm:prSet/>
      <dgm:spPr/>
      <dgm:t>
        <a:bodyPr/>
        <a:lstStyle/>
        <a:p>
          <a:endParaRPr lang="en-US"/>
        </a:p>
      </dgm:t>
    </dgm:pt>
    <dgm:pt modelId="{D387EEFE-DACB-49C2-9CE0-B058F996A8E4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Potential impact on the study</a:t>
          </a:r>
        </a:p>
      </dgm:t>
    </dgm:pt>
    <dgm:pt modelId="{135BCEF6-F4CD-4A88-999E-8FEEE300F951}" type="parTrans" cxnId="{FC36E408-6CBC-4552-8DB3-526E8CB659AD}">
      <dgm:prSet/>
      <dgm:spPr/>
      <dgm:t>
        <a:bodyPr/>
        <a:lstStyle/>
        <a:p>
          <a:endParaRPr lang="en-US"/>
        </a:p>
      </dgm:t>
    </dgm:pt>
    <dgm:pt modelId="{A74A02B3-2778-463E-9ACA-D7F761422554}" type="sibTrans" cxnId="{FC36E408-6CBC-4552-8DB3-526E8CB659AD}">
      <dgm:prSet/>
      <dgm:spPr/>
      <dgm:t>
        <a:bodyPr/>
        <a:lstStyle/>
        <a:p>
          <a:endParaRPr lang="en-US"/>
        </a:p>
      </dgm:t>
    </dgm:pt>
    <dgm:pt modelId="{B0409AEF-1B46-444E-90D1-86BE1217F5FE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Cleaning</a:t>
          </a:r>
        </a:p>
      </dgm:t>
    </dgm:pt>
    <dgm:pt modelId="{CC09FF49-F0E9-429E-9444-45D43E9E9EE8}" type="parTrans" cxnId="{C375ED2F-A87B-49DD-8A7A-1A30104D4280}">
      <dgm:prSet/>
      <dgm:spPr/>
      <dgm:t>
        <a:bodyPr/>
        <a:lstStyle/>
        <a:p>
          <a:endParaRPr lang="en-US"/>
        </a:p>
      </dgm:t>
    </dgm:pt>
    <dgm:pt modelId="{568D7AB6-AF9F-40F9-9929-297017C42881}" type="sibTrans" cxnId="{C375ED2F-A87B-49DD-8A7A-1A30104D4280}">
      <dgm:prSet/>
      <dgm:spPr/>
      <dgm:t>
        <a:bodyPr/>
        <a:lstStyle/>
        <a:p>
          <a:endParaRPr lang="en-US"/>
        </a:p>
      </dgm:t>
    </dgm:pt>
    <dgm:pt modelId="{9AC90A1E-4A5A-4728-8D13-2F37F7CA7451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Storage</a:t>
          </a:r>
        </a:p>
      </dgm:t>
    </dgm:pt>
    <dgm:pt modelId="{86B69312-8174-42DA-996B-6A3FF9B91145}" type="parTrans" cxnId="{0787140E-5F6F-4006-B0E7-F42FF636E590}">
      <dgm:prSet/>
      <dgm:spPr/>
      <dgm:t>
        <a:bodyPr/>
        <a:lstStyle/>
        <a:p>
          <a:endParaRPr lang="en-US"/>
        </a:p>
      </dgm:t>
    </dgm:pt>
    <dgm:pt modelId="{89EFEE99-682C-422E-8E39-7BFA4CD65D83}" type="sibTrans" cxnId="{0787140E-5F6F-4006-B0E7-F42FF636E590}">
      <dgm:prSet/>
      <dgm:spPr/>
      <dgm:t>
        <a:bodyPr/>
        <a:lstStyle/>
        <a:p>
          <a:endParaRPr lang="en-US"/>
        </a:p>
      </dgm:t>
    </dgm:pt>
    <dgm:pt modelId="{A14A770A-2D88-48E8-BF6B-4D66F1F1A5E4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Utilities and maintenance</a:t>
          </a:r>
        </a:p>
      </dgm:t>
    </dgm:pt>
    <dgm:pt modelId="{75BB606A-E77A-4228-8DBD-587C4B2A56B1}" type="parTrans" cxnId="{4170AE4C-A9C7-4698-8BD0-BE8EBC628E06}">
      <dgm:prSet/>
      <dgm:spPr/>
      <dgm:t>
        <a:bodyPr/>
        <a:lstStyle/>
        <a:p>
          <a:endParaRPr lang="en-US"/>
        </a:p>
      </dgm:t>
    </dgm:pt>
    <dgm:pt modelId="{09511A09-E473-4103-8C6F-0BFFCE500D8A}" type="sibTrans" cxnId="{4170AE4C-A9C7-4698-8BD0-BE8EBC628E06}">
      <dgm:prSet/>
      <dgm:spPr/>
      <dgm:t>
        <a:bodyPr/>
        <a:lstStyle/>
        <a:p>
          <a:endParaRPr lang="en-US"/>
        </a:p>
      </dgm:t>
    </dgm:pt>
    <dgm:pt modelId="{9345D119-847C-4CDE-8C2E-AA3247F70BAC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Waste disposal</a:t>
          </a:r>
        </a:p>
      </dgm:t>
    </dgm:pt>
    <dgm:pt modelId="{A2307909-4E0D-45EF-B6B7-88A59C047A3F}" type="parTrans" cxnId="{84A2A202-7C4E-4BE3-998F-6367D9E5454E}">
      <dgm:prSet/>
      <dgm:spPr/>
      <dgm:t>
        <a:bodyPr/>
        <a:lstStyle/>
        <a:p>
          <a:endParaRPr lang="en-US"/>
        </a:p>
      </dgm:t>
    </dgm:pt>
    <dgm:pt modelId="{12CE13E7-027E-4668-A124-24BEBD1F3201}" type="sibTrans" cxnId="{84A2A202-7C4E-4BE3-998F-6367D9E5454E}">
      <dgm:prSet/>
      <dgm:spPr/>
      <dgm:t>
        <a:bodyPr/>
        <a:lstStyle/>
        <a:p>
          <a:endParaRPr lang="en-US"/>
        </a:p>
      </dgm:t>
    </dgm:pt>
    <dgm:pt modelId="{CF95EF53-4EA3-40C1-A0C6-2B3223178D26}" type="pres">
      <dgm:prSet presAssocID="{8953A807-F6EA-4053-8558-29C2FDC0A1D0}" presName="theList" presStyleCnt="0">
        <dgm:presLayoutVars>
          <dgm:dir/>
          <dgm:animLvl val="lvl"/>
          <dgm:resizeHandles val="exact"/>
        </dgm:presLayoutVars>
      </dgm:prSet>
      <dgm:spPr/>
    </dgm:pt>
    <dgm:pt modelId="{C23FB54D-4E82-476F-982B-A518060529B0}" type="pres">
      <dgm:prSet presAssocID="{7E4CFD42-200A-4AF9-A87E-7883C2178883}" presName="compNode" presStyleCnt="0"/>
      <dgm:spPr/>
    </dgm:pt>
    <dgm:pt modelId="{B57DD2B3-2EE2-4D91-B565-CE1C44615C04}" type="pres">
      <dgm:prSet presAssocID="{7E4CFD42-200A-4AF9-A87E-7883C2178883}" presName="noGeometry" presStyleCnt="0"/>
      <dgm:spPr/>
    </dgm:pt>
    <dgm:pt modelId="{9B250741-A3A4-4D70-9410-4D779CF07C72}" type="pres">
      <dgm:prSet presAssocID="{7E4CFD42-200A-4AF9-A87E-7883C2178883}" presName="childTextVisible" presStyleLbl="bgAccFollowNode1" presStyleIdx="0" presStyleCnt="3" custScaleX="85802">
        <dgm:presLayoutVars>
          <dgm:bulletEnabled val="1"/>
        </dgm:presLayoutVars>
      </dgm:prSet>
      <dgm:spPr/>
    </dgm:pt>
    <dgm:pt modelId="{61C4DDB5-FF91-4C36-8A63-CF372142B10A}" type="pres">
      <dgm:prSet presAssocID="{7E4CFD42-200A-4AF9-A87E-7883C2178883}" presName="childTextHidden" presStyleLbl="bgAccFollowNode1" presStyleIdx="0" presStyleCnt="3"/>
      <dgm:spPr/>
    </dgm:pt>
    <dgm:pt modelId="{50F08BDF-621E-4BAA-BCB0-CEF402B641BD}" type="pres">
      <dgm:prSet presAssocID="{7E4CFD42-200A-4AF9-A87E-7883C217888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175E37A-FAC3-492A-B3E9-D4B5DB25399C}" type="pres">
      <dgm:prSet presAssocID="{7E4CFD42-200A-4AF9-A87E-7883C2178883}" presName="aSpace" presStyleCnt="0"/>
      <dgm:spPr/>
    </dgm:pt>
    <dgm:pt modelId="{9D4649B1-2809-473A-A22C-BB9CB16B4716}" type="pres">
      <dgm:prSet presAssocID="{9D4A6A35-ED94-4A19-915B-EC03B8FD2F98}" presName="compNode" presStyleCnt="0"/>
      <dgm:spPr/>
    </dgm:pt>
    <dgm:pt modelId="{194DA05E-36FF-4A2D-AF19-2955DE1C6F38}" type="pres">
      <dgm:prSet presAssocID="{9D4A6A35-ED94-4A19-915B-EC03B8FD2F98}" presName="noGeometry" presStyleCnt="0"/>
      <dgm:spPr/>
    </dgm:pt>
    <dgm:pt modelId="{865DC2A5-C895-40DA-82CC-D8EDEA2151E8}" type="pres">
      <dgm:prSet presAssocID="{9D4A6A35-ED94-4A19-915B-EC03B8FD2F98}" presName="childTextVisible" presStyleLbl="bgAccFollowNode1" presStyleIdx="1" presStyleCnt="3" custScaleX="91549">
        <dgm:presLayoutVars>
          <dgm:bulletEnabled val="1"/>
        </dgm:presLayoutVars>
      </dgm:prSet>
      <dgm:spPr/>
    </dgm:pt>
    <dgm:pt modelId="{388D8171-F84E-481F-8784-C85DDB379EC5}" type="pres">
      <dgm:prSet presAssocID="{9D4A6A35-ED94-4A19-915B-EC03B8FD2F98}" presName="childTextHidden" presStyleLbl="bgAccFollowNode1" presStyleIdx="1" presStyleCnt="3"/>
      <dgm:spPr/>
    </dgm:pt>
    <dgm:pt modelId="{ED76B757-DF35-4677-8663-8CB93359A725}" type="pres">
      <dgm:prSet presAssocID="{9D4A6A35-ED94-4A19-915B-EC03B8FD2F9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8AC9ACD-54BC-4F47-A95B-5EDD647342E9}" type="pres">
      <dgm:prSet presAssocID="{9D4A6A35-ED94-4A19-915B-EC03B8FD2F98}" presName="aSpace" presStyleCnt="0"/>
      <dgm:spPr/>
    </dgm:pt>
    <dgm:pt modelId="{97013139-53CB-4998-876E-A53F46A3D834}" type="pres">
      <dgm:prSet presAssocID="{1E29351F-FA34-4ADB-A8C1-105A31BD783E}" presName="compNode" presStyleCnt="0"/>
      <dgm:spPr/>
    </dgm:pt>
    <dgm:pt modelId="{025F74F4-CF61-46EF-9166-C0D182D1E9E2}" type="pres">
      <dgm:prSet presAssocID="{1E29351F-FA34-4ADB-A8C1-105A31BD783E}" presName="noGeometry" presStyleCnt="0"/>
      <dgm:spPr/>
    </dgm:pt>
    <dgm:pt modelId="{3B6AF82F-3C55-4257-B751-0711EDA1BEE1}" type="pres">
      <dgm:prSet presAssocID="{1E29351F-FA34-4ADB-A8C1-105A31BD783E}" presName="childTextVisible" presStyleLbl="bgAccFollowNode1" presStyleIdx="2" presStyleCnt="3" custScaleY="116944">
        <dgm:presLayoutVars>
          <dgm:bulletEnabled val="1"/>
        </dgm:presLayoutVars>
      </dgm:prSet>
      <dgm:spPr/>
    </dgm:pt>
    <dgm:pt modelId="{71C9A995-F7B3-42C3-B8CD-13B6B29737B5}" type="pres">
      <dgm:prSet presAssocID="{1E29351F-FA34-4ADB-A8C1-105A31BD783E}" presName="childTextHidden" presStyleLbl="bgAccFollowNode1" presStyleIdx="2" presStyleCnt="3"/>
      <dgm:spPr/>
    </dgm:pt>
    <dgm:pt modelId="{5704EAEB-5247-45FF-8242-F87A4247FD74}" type="pres">
      <dgm:prSet presAssocID="{1E29351F-FA34-4ADB-A8C1-105A31BD783E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84A2A202-7C4E-4BE3-998F-6367D9E5454E}" srcId="{1E29351F-FA34-4ADB-A8C1-105A31BD783E}" destId="{9345D119-847C-4CDE-8C2E-AA3247F70BAC}" srcOrd="4" destOrd="0" parTransId="{A2307909-4E0D-45EF-B6B7-88A59C047A3F}" sibTransId="{12CE13E7-027E-4668-A124-24BEBD1F3201}"/>
    <dgm:cxn modelId="{64125907-F3D9-41AE-BA78-C219A2C53857}" srcId="{7E4CFD42-200A-4AF9-A87E-7883C2178883}" destId="{C6CBAA01-7856-47A9-9A87-8FB028BDA109}" srcOrd="1" destOrd="0" parTransId="{9E34C376-560C-4575-A50E-F2133B23CB90}" sibTransId="{51CA051A-94B7-4FC9-8A2A-5572571F2B59}"/>
    <dgm:cxn modelId="{852F6A08-42C1-4015-ACB0-0EC906F7E350}" type="presOf" srcId="{C6CBAA01-7856-47A9-9A87-8FB028BDA109}" destId="{61C4DDB5-FF91-4C36-8A63-CF372142B10A}" srcOrd="1" destOrd="1" presId="urn:microsoft.com/office/officeart/2005/8/layout/hProcess6"/>
    <dgm:cxn modelId="{FC36E408-6CBC-4552-8DB3-526E8CB659AD}" srcId="{9D4A6A35-ED94-4A19-915B-EC03B8FD2F98}" destId="{D387EEFE-DACB-49C2-9CE0-B058F996A8E4}" srcOrd="1" destOrd="0" parTransId="{135BCEF6-F4CD-4A88-999E-8FEEE300F951}" sibTransId="{A74A02B3-2778-463E-9ACA-D7F761422554}"/>
    <dgm:cxn modelId="{28C59909-E991-4FE9-9C8F-2CD8D842C919}" type="presOf" srcId="{072C1BA9-BCA6-4519-8B40-2CAA47C93D01}" destId="{9B250741-A3A4-4D70-9410-4D779CF07C72}" srcOrd="0" destOrd="0" presId="urn:microsoft.com/office/officeart/2005/8/layout/hProcess6"/>
    <dgm:cxn modelId="{E4D1360C-1694-4D51-AA3D-D4C84E33666B}" type="presOf" srcId="{1693E6E6-104D-4DC3-A6AB-F6C4DEEA72C2}" destId="{71C9A995-F7B3-42C3-B8CD-13B6B29737B5}" srcOrd="1" destOrd="0" presId="urn:microsoft.com/office/officeart/2005/8/layout/hProcess6"/>
    <dgm:cxn modelId="{D0FFB80D-D3D9-4968-BBB8-EACA1F040AD9}" srcId="{7E4CFD42-200A-4AF9-A87E-7883C2178883}" destId="{072C1BA9-BCA6-4519-8B40-2CAA47C93D01}" srcOrd="0" destOrd="0" parTransId="{51F0E239-9F05-438D-ABA8-8547BD6FBBAB}" sibTransId="{65989296-8AFA-4D63-AF16-E084D12D50B2}"/>
    <dgm:cxn modelId="{0787140E-5F6F-4006-B0E7-F42FF636E590}" srcId="{1E29351F-FA34-4ADB-A8C1-105A31BD783E}" destId="{9AC90A1E-4A5A-4728-8D13-2F37F7CA7451}" srcOrd="2" destOrd="0" parTransId="{86B69312-8174-42DA-996B-6A3FF9B91145}" sibTransId="{89EFEE99-682C-422E-8E39-7BFA4CD65D83}"/>
    <dgm:cxn modelId="{10489A15-9846-4AC7-AED8-FBE6A58F440E}" type="presOf" srcId="{7E4CFD42-200A-4AF9-A87E-7883C2178883}" destId="{50F08BDF-621E-4BAA-BCB0-CEF402B641BD}" srcOrd="0" destOrd="0" presId="urn:microsoft.com/office/officeart/2005/8/layout/hProcess6"/>
    <dgm:cxn modelId="{D5361E26-C18C-4EFB-8595-8613020E3C16}" srcId="{8953A807-F6EA-4053-8558-29C2FDC0A1D0}" destId="{1E29351F-FA34-4ADB-A8C1-105A31BD783E}" srcOrd="2" destOrd="0" parTransId="{CBA859B2-80EB-4CBB-9A10-7A379682C929}" sibTransId="{6C1E2925-03E8-47F7-ADC1-697FBEE442CB}"/>
    <dgm:cxn modelId="{C375ED2F-A87B-49DD-8A7A-1A30104D4280}" srcId="{1E29351F-FA34-4ADB-A8C1-105A31BD783E}" destId="{B0409AEF-1B46-444E-90D1-86BE1217F5FE}" srcOrd="1" destOrd="0" parTransId="{CC09FF49-F0E9-429E-9444-45D43E9E9EE8}" sibTransId="{568D7AB6-AF9F-40F9-9929-297017C42881}"/>
    <dgm:cxn modelId="{90CA9331-55B0-41F5-8FB4-CC6E2210A26C}" type="presOf" srcId="{9AC90A1E-4A5A-4728-8D13-2F37F7CA7451}" destId="{3B6AF82F-3C55-4257-B751-0711EDA1BEE1}" srcOrd="0" destOrd="2" presId="urn:microsoft.com/office/officeart/2005/8/layout/hProcess6"/>
    <dgm:cxn modelId="{B51C1234-D42D-47DA-93B2-B3EC646C6A2C}" type="presOf" srcId="{8953A807-F6EA-4053-8558-29C2FDC0A1D0}" destId="{CF95EF53-4EA3-40C1-A0C6-2B3223178D26}" srcOrd="0" destOrd="0" presId="urn:microsoft.com/office/officeart/2005/8/layout/hProcess6"/>
    <dgm:cxn modelId="{D2575B34-3021-45AF-8517-ADF5A874C0DC}" srcId="{8953A807-F6EA-4053-8558-29C2FDC0A1D0}" destId="{7E4CFD42-200A-4AF9-A87E-7883C2178883}" srcOrd="0" destOrd="0" parTransId="{8EF423C4-0C8F-4AE1-A264-10363C6479A8}" sibTransId="{33149B3B-C91C-43A7-8A6B-A6140F2EF16E}"/>
    <dgm:cxn modelId="{4170AE4C-A9C7-4698-8BD0-BE8EBC628E06}" srcId="{1E29351F-FA34-4ADB-A8C1-105A31BD783E}" destId="{A14A770A-2D88-48E8-BF6B-4D66F1F1A5E4}" srcOrd="3" destOrd="0" parTransId="{75BB606A-E77A-4228-8DBD-587C4B2A56B1}" sibTransId="{09511A09-E473-4103-8C6F-0BFFCE500D8A}"/>
    <dgm:cxn modelId="{43DCEA56-6304-4FF6-9FB1-A1080E11C774}" type="presOf" srcId="{D387EEFE-DACB-49C2-9CE0-B058F996A8E4}" destId="{865DC2A5-C895-40DA-82CC-D8EDEA2151E8}" srcOrd="0" destOrd="1" presId="urn:microsoft.com/office/officeart/2005/8/layout/hProcess6"/>
    <dgm:cxn modelId="{B7A95F58-A2FD-4AF2-9CE3-C26CBA718081}" type="presOf" srcId="{D387EEFE-DACB-49C2-9CE0-B058F996A8E4}" destId="{388D8171-F84E-481F-8784-C85DDB379EC5}" srcOrd="1" destOrd="1" presId="urn:microsoft.com/office/officeart/2005/8/layout/hProcess6"/>
    <dgm:cxn modelId="{7F26AC5B-E04F-4BF1-A47F-533AE778AC95}" srcId="{8953A807-F6EA-4053-8558-29C2FDC0A1D0}" destId="{9D4A6A35-ED94-4A19-915B-EC03B8FD2F98}" srcOrd="1" destOrd="0" parTransId="{87EBF5C9-25C8-42A5-9FC8-ACA8332946AD}" sibTransId="{F9791FA3-BB88-4D4D-911C-D2F33421E7FF}"/>
    <dgm:cxn modelId="{60E9ED5E-96EA-452D-8D9F-EC445F6DFD36}" type="presOf" srcId="{0A0C59C7-1686-4B19-99F7-C34082BE04F0}" destId="{865DC2A5-C895-40DA-82CC-D8EDEA2151E8}" srcOrd="0" destOrd="0" presId="urn:microsoft.com/office/officeart/2005/8/layout/hProcess6"/>
    <dgm:cxn modelId="{42398D69-FEF3-4213-BBEA-A0FBBF1BDE20}" srcId="{7E4CFD42-200A-4AF9-A87E-7883C2178883}" destId="{32C1CF26-75E7-4F96-B88F-6FA77A470C6F}" srcOrd="2" destOrd="0" parTransId="{A8E6E962-9D2F-4F3E-9BCA-50E7CC88F136}" sibTransId="{DBB493A7-ADC3-4F9B-9C8D-EB1307B00E1E}"/>
    <dgm:cxn modelId="{CCDC217C-3883-4045-9BE0-061EBB1603AD}" type="presOf" srcId="{32C1CF26-75E7-4F96-B88F-6FA77A470C6F}" destId="{9B250741-A3A4-4D70-9410-4D779CF07C72}" srcOrd="0" destOrd="2" presId="urn:microsoft.com/office/officeart/2005/8/layout/hProcess6"/>
    <dgm:cxn modelId="{5B920E7D-F371-4D9F-9DA4-85B04AB38AB1}" type="presOf" srcId="{1E29351F-FA34-4ADB-A8C1-105A31BD783E}" destId="{5704EAEB-5247-45FF-8242-F87A4247FD74}" srcOrd="0" destOrd="0" presId="urn:microsoft.com/office/officeart/2005/8/layout/hProcess6"/>
    <dgm:cxn modelId="{80017681-D3FF-4E34-9B61-FF29D70E81AD}" type="presOf" srcId="{B0409AEF-1B46-444E-90D1-86BE1217F5FE}" destId="{3B6AF82F-3C55-4257-B751-0711EDA1BEE1}" srcOrd="0" destOrd="1" presId="urn:microsoft.com/office/officeart/2005/8/layout/hProcess6"/>
    <dgm:cxn modelId="{1068F281-1146-4447-B9FB-F320CAA7D252}" type="presOf" srcId="{9345D119-847C-4CDE-8C2E-AA3247F70BAC}" destId="{3B6AF82F-3C55-4257-B751-0711EDA1BEE1}" srcOrd="0" destOrd="4" presId="urn:microsoft.com/office/officeart/2005/8/layout/hProcess6"/>
    <dgm:cxn modelId="{B4B0F58F-2906-4E04-A632-CE96B9CE4814}" type="presOf" srcId="{1693E6E6-104D-4DC3-A6AB-F6C4DEEA72C2}" destId="{3B6AF82F-3C55-4257-B751-0711EDA1BEE1}" srcOrd="0" destOrd="0" presId="urn:microsoft.com/office/officeart/2005/8/layout/hProcess6"/>
    <dgm:cxn modelId="{6DC37597-3C78-44F2-939D-704363B33B46}" type="presOf" srcId="{9345D119-847C-4CDE-8C2E-AA3247F70BAC}" destId="{71C9A995-F7B3-42C3-B8CD-13B6B29737B5}" srcOrd="1" destOrd="4" presId="urn:microsoft.com/office/officeart/2005/8/layout/hProcess6"/>
    <dgm:cxn modelId="{FA98B799-968C-48FE-B1D6-E09E7FCACF6B}" type="presOf" srcId="{32C1CF26-75E7-4F96-B88F-6FA77A470C6F}" destId="{61C4DDB5-FF91-4C36-8A63-CF372142B10A}" srcOrd="1" destOrd="2" presId="urn:microsoft.com/office/officeart/2005/8/layout/hProcess6"/>
    <dgm:cxn modelId="{0BA4E3B7-ABA9-4C8C-88F1-AB221DC8E0CC}" type="presOf" srcId="{9D4A6A35-ED94-4A19-915B-EC03B8FD2F98}" destId="{ED76B757-DF35-4677-8663-8CB93359A725}" srcOrd="0" destOrd="0" presId="urn:microsoft.com/office/officeart/2005/8/layout/hProcess6"/>
    <dgm:cxn modelId="{84BB5EBA-F736-4AFD-9B9C-57D11B052151}" type="presOf" srcId="{0A0C59C7-1686-4B19-99F7-C34082BE04F0}" destId="{388D8171-F84E-481F-8784-C85DDB379EC5}" srcOrd="1" destOrd="0" presId="urn:microsoft.com/office/officeart/2005/8/layout/hProcess6"/>
    <dgm:cxn modelId="{710F08BD-912C-4243-B6E3-FC558E88ED03}" type="presOf" srcId="{A14A770A-2D88-48E8-BF6B-4D66F1F1A5E4}" destId="{3B6AF82F-3C55-4257-B751-0711EDA1BEE1}" srcOrd="0" destOrd="3" presId="urn:microsoft.com/office/officeart/2005/8/layout/hProcess6"/>
    <dgm:cxn modelId="{183D07C0-3CDF-4559-B90E-30D1CD3D6506}" srcId="{9D4A6A35-ED94-4A19-915B-EC03B8FD2F98}" destId="{0A0C59C7-1686-4B19-99F7-C34082BE04F0}" srcOrd="0" destOrd="0" parTransId="{17A13D7B-6EBD-4FD7-ACC6-83B549C7AAE2}" sibTransId="{B0EC43E8-3419-49DE-B57E-FD2E457C4032}"/>
    <dgm:cxn modelId="{E28D23E4-59D7-42B4-81C8-7F735A3660CB}" type="presOf" srcId="{072C1BA9-BCA6-4519-8B40-2CAA47C93D01}" destId="{61C4DDB5-FF91-4C36-8A63-CF372142B10A}" srcOrd="1" destOrd="0" presId="urn:microsoft.com/office/officeart/2005/8/layout/hProcess6"/>
    <dgm:cxn modelId="{5E5B23E6-1CA6-49DA-965A-38D532EA883A}" type="presOf" srcId="{A14A770A-2D88-48E8-BF6B-4D66F1F1A5E4}" destId="{71C9A995-F7B3-42C3-B8CD-13B6B29737B5}" srcOrd="1" destOrd="3" presId="urn:microsoft.com/office/officeart/2005/8/layout/hProcess6"/>
    <dgm:cxn modelId="{1EA714E7-254B-486E-9091-7CE0C2EB59AD}" type="presOf" srcId="{B0409AEF-1B46-444E-90D1-86BE1217F5FE}" destId="{71C9A995-F7B3-42C3-B8CD-13B6B29737B5}" srcOrd="1" destOrd="1" presId="urn:microsoft.com/office/officeart/2005/8/layout/hProcess6"/>
    <dgm:cxn modelId="{3DC5F5E8-8333-411B-8C9D-CD8C648AF00E}" type="presOf" srcId="{9AC90A1E-4A5A-4728-8D13-2F37F7CA7451}" destId="{71C9A995-F7B3-42C3-B8CD-13B6B29737B5}" srcOrd="1" destOrd="2" presId="urn:microsoft.com/office/officeart/2005/8/layout/hProcess6"/>
    <dgm:cxn modelId="{F823CCED-E149-4E18-AA78-1CDFBE90D541}" type="presOf" srcId="{C6CBAA01-7856-47A9-9A87-8FB028BDA109}" destId="{9B250741-A3A4-4D70-9410-4D779CF07C72}" srcOrd="0" destOrd="1" presId="urn:microsoft.com/office/officeart/2005/8/layout/hProcess6"/>
    <dgm:cxn modelId="{33A22CF6-8541-41B7-9179-D83A6F229376}" srcId="{1E29351F-FA34-4ADB-A8C1-105A31BD783E}" destId="{1693E6E6-104D-4DC3-A6AB-F6C4DEEA72C2}" srcOrd="0" destOrd="0" parTransId="{EE31EB8B-1FC5-42EB-BA3E-89B5116E8372}" sibTransId="{A8EA1952-EDC4-4266-82BB-9E27538EB9DC}"/>
    <dgm:cxn modelId="{7681831B-493C-4DF3-9982-FE8A576C5A5B}" type="presParOf" srcId="{CF95EF53-4EA3-40C1-A0C6-2B3223178D26}" destId="{C23FB54D-4E82-476F-982B-A518060529B0}" srcOrd="0" destOrd="0" presId="urn:microsoft.com/office/officeart/2005/8/layout/hProcess6"/>
    <dgm:cxn modelId="{CADC539D-F307-4EFE-BA8A-FC7B89EDD60C}" type="presParOf" srcId="{C23FB54D-4E82-476F-982B-A518060529B0}" destId="{B57DD2B3-2EE2-4D91-B565-CE1C44615C04}" srcOrd="0" destOrd="0" presId="urn:microsoft.com/office/officeart/2005/8/layout/hProcess6"/>
    <dgm:cxn modelId="{8AC524B1-2E95-46F9-809E-8C920599F35A}" type="presParOf" srcId="{C23FB54D-4E82-476F-982B-A518060529B0}" destId="{9B250741-A3A4-4D70-9410-4D779CF07C72}" srcOrd="1" destOrd="0" presId="urn:microsoft.com/office/officeart/2005/8/layout/hProcess6"/>
    <dgm:cxn modelId="{12963593-22FA-4A75-8234-D2478761249E}" type="presParOf" srcId="{C23FB54D-4E82-476F-982B-A518060529B0}" destId="{61C4DDB5-FF91-4C36-8A63-CF372142B10A}" srcOrd="2" destOrd="0" presId="urn:microsoft.com/office/officeart/2005/8/layout/hProcess6"/>
    <dgm:cxn modelId="{DD056F56-2A5C-4666-A7DE-161F011E9809}" type="presParOf" srcId="{C23FB54D-4E82-476F-982B-A518060529B0}" destId="{50F08BDF-621E-4BAA-BCB0-CEF402B641BD}" srcOrd="3" destOrd="0" presId="urn:microsoft.com/office/officeart/2005/8/layout/hProcess6"/>
    <dgm:cxn modelId="{F2B34301-DAF8-4888-B5DF-366F303648F8}" type="presParOf" srcId="{CF95EF53-4EA3-40C1-A0C6-2B3223178D26}" destId="{D175E37A-FAC3-492A-B3E9-D4B5DB25399C}" srcOrd="1" destOrd="0" presId="urn:microsoft.com/office/officeart/2005/8/layout/hProcess6"/>
    <dgm:cxn modelId="{96325A39-207E-44A0-992E-DD35779DC895}" type="presParOf" srcId="{CF95EF53-4EA3-40C1-A0C6-2B3223178D26}" destId="{9D4649B1-2809-473A-A22C-BB9CB16B4716}" srcOrd="2" destOrd="0" presId="urn:microsoft.com/office/officeart/2005/8/layout/hProcess6"/>
    <dgm:cxn modelId="{2A550E5E-A985-4BFA-A5C1-36BBFEC00FE8}" type="presParOf" srcId="{9D4649B1-2809-473A-A22C-BB9CB16B4716}" destId="{194DA05E-36FF-4A2D-AF19-2955DE1C6F38}" srcOrd="0" destOrd="0" presId="urn:microsoft.com/office/officeart/2005/8/layout/hProcess6"/>
    <dgm:cxn modelId="{991D019A-FAB1-4456-B415-F0D225808C7F}" type="presParOf" srcId="{9D4649B1-2809-473A-A22C-BB9CB16B4716}" destId="{865DC2A5-C895-40DA-82CC-D8EDEA2151E8}" srcOrd="1" destOrd="0" presId="urn:microsoft.com/office/officeart/2005/8/layout/hProcess6"/>
    <dgm:cxn modelId="{2BC7BB05-D3CD-4E4F-BE8B-AAB9EC105378}" type="presParOf" srcId="{9D4649B1-2809-473A-A22C-BB9CB16B4716}" destId="{388D8171-F84E-481F-8784-C85DDB379EC5}" srcOrd="2" destOrd="0" presId="urn:microsoft.com/office/officeart/2005/8/layout/hProcess6"/>
    <dgm:cxn modelId="{3755441F-39F8-4C20-9A5B-AD995F6ADC9A}" type="presParOf" srcId="{9D4649B1-2809-473A-A22C-BB9CB16B4716}" destId="{ED76B757-DF35-4677-8663-8CB93359A725}" srcOrd="3" destOrd="0" presId="urn:microsoft.com/office/officeart/2005/8/layout/hProcess6"/>
    <dgm:cxn modelId="{3090C285-C900-439F-897F-2866BBEA66AB}" type="presParOf" srcId="{CF95EF53-4EA3-40C1-A0C6-2B3223178D26}" destId="{88AC9ACD-54BC-4F47-A95B-5EDD647342E9}" srcOrd="3" destOrd="0" presId="urn:microsoft.com/office/officeart/2005/8/layout/hProcess6"/>
    <dgm:cxn modelId="{47430A05-F659-4741-AC0F-D798A19BEEE5}" type="presParOf" srcId="{CF95EF53-4EA3-40C1-A0C6-2B3223178D26}" destId="{97013139-53CB-4998-876E-A53F46A3D834}" srcOrd="4" destOrd="0" presId="urn:microsoft.com/office/officeart/2005/8/layout/hProcess6"/>
    <dgm:cxn modelId="{575EF280-C134-40F9-B364-4F1AE1A0E4DB}" type="presParOf" srcId="{97013139-53CB-4998-876E-A53F46A3D834}" destId="{025F74F4-CF61-46EF-9166-C0D182D1E9E2}" srcOrd="0" destOrd="0" presId="urn:microsoft.com/office/officeart/2005/8/layout/hProcess6"/>
    <dgm:cxn modelId="{4849AAC9-43A3-4D33-AB52-9081D0C78762}" type="presParOf" srcId="{97013139-53CB-4998-876E-A53F46A3D834}" destId="{3B6AF82F-3C55-4257-B751-0711EDA1BEE1}" srcOrd="1" destOrd="0" presId="urn:microsoft.com/office/officeart/2005/8/layout/hProcess6"/>
    <dgm:cxn modelId="{0100A54C-5DAE-4925-A950-D0DE51CD54D3}" type="presParOf" srcId="{97013139-53CB-4998-876E-A53F46A3D834}" destId="{71C9A995-F7B3-42C3-B8CD-13B6B29737B5}" srcOrd="2" destOrd="0" presId="urn:microsoft.com/office/officeart/2005/8/layout/hProcess6"/>
    <dgm:cxn modelId="{F13D1ADC-C061-4D1B-9797-FE0B171E70C2}" type="presParOf" srcId="{97013139-53CB-4998-876E-A53F46A3D834}" destId="{5704EAEB-5247-45FF-8242-F87A4247FD7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3C6286-4CEC-45F7-8174-84C6F3A5DAD1}" type="doc">
      <dgm:prSet loTypeId="urn:microsoft.com/office/officeart/2005/8/layout/cycle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3A10E10-EEF6-479D-BE81-68F6F07E6DC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000" dirty="0">
              <a:latin typeface="Gill Sans MT" panose="020B0502020104020203" pitchFamily="34" charset="0"/>
            </a:rPr>
            <a:t>Storage</a:t>
          </a:r>
          <a:endParaRPr lang="en-US" sz="2000" dirty="0"/>
        </a:p>
      </dgm:t>
    </dgm:pt>
    <dgm:pt modelId="{DA66D5AC-1851-453F-872C-AD426FB8EB44}" type="parTrans" cxnId="{2FCBBB51-80A4-49EB-A2B9-8DFBB32350F4}">
      <dgm:prSet/>
      <dgm:spPr/>
      <dgm:t>
        <a:bodyPr/>
        <a:lstStyle/>
        <a:p>
          <a:endParaRPr lang="en-US" sz="3200"/>
        </a:p>
      </dgm:t>
    </dgm:pt>
    <dgm:pt modelId="{56D8BEB7-71A3-4DF7-96EB-34E3BB7AA3F5}" type="sibTrans" cxnId="{2FCBBB51-80A4-49EB-A2B9-8DFBB32350F4}">
      <dgm:prSet/>
      <dgm:spPr/>
      <dgm:t>
        <a:bodyPr/>
        <a:lstStyle/>
        <a:p>
          <a:endParaRPr lang="en-US" sz="3200"/>
        </a:p>
      </dgm:t>
    </dgm:pt>
    <dgm:pt modelId="{1DC6DD28-AD8F-4336-8048-4DD56F32C499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000" dirty="0">
              <a:latin typeface="Gill Sans MT" panose="020B0502020104020203" pitchFamily="34" charset="0"/>
            </a:rPr>
            <a:t>Dispensing</a:t>
          </a:r>
          <a:endParaRPr lang="en-US" sz="2000" dirty="0"/>
        </a:p>
      </dgm:t>
    </dgm:pt>
    <dgm:pt modelId="{70E76F38-A88F-4742-BBA1-539ED93EAFD7}" type="parTrans" cxnId="{D6567634-A5C8-4199-B970-6F19BF387BD6}">
      <dgm:prSet/>
      <dgm:spPr/>
      <dgm:t>
        <a:bodyPr/>
        <a:lstStyle/>
        <a:p>
          <a:endParaRPr lang="en-US" sz="3200"/>
        </a:p>
      </dgm:t>
    </dgm:pt>
    <dgm:pt modelId="{583F78BA-FCA9-4FA8-9C95-03DFB52BBA3E}" type="sibTrans" cxnId="{D6567634-A5C8-4199-B970-6F19BF387BD6}">
      <dgm:prSet/>
      <dgm:spPr/>
      <dgm:t>
        <a:bodyPr/>
        <a:lstStyle/>
        <a:p>
          <a:endParaRPr lang="en-US" sz="3200"/>
        </a:p>
      </dgm:t>
    </dgm:pt>
    <dgm:pt modelId="{3AFCB62B-E8AB-4D8D-BD44-0AA95F2B0D98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000" dirty="0">
              <a:latin typeface="Gill Sans MT" panose="020B0502020104020203" pitchFamily="34" charset="0"/>
            </a:rPr>
            <a:t>Weighing</a:t>
          </a:r>
          <a:endParaRPr lang="en-US" sz="2000" dirty="0"/>
        </a:p>
      </dgm:t>
    </dgm:pt>
    <dgm:pt modelId="{C771639A-C671-4095-A12F-590D79511C46}" type="parTrans" cxnId="{06635696-77ED-4DF9-A20B-8D1D537C5A8A}">
      <dgm:prSet/>
      <dgm:spPr/>
      <dgm:t>
        <a:bodyPr/>
        <a:lstStyle/>
        <a:p>
          <a:endParaRPr lang="en-US" sz="3200"/>
        </a:p>
      </dgm:t>
    </dgm:pt>
    <dgm:pt modelId="{42FD7A8A-A32D-487A-AAB4-A080BB139FD3}" type="sibTrans" cxnId="{06635696-77ED-4DF9-A20B-8D1D537C5A8A}">
      <dgm:prSet/>
      <dgm:spPr/>
      <dgm:t>
        <a:bodyPr/>
        <a:lstStyle/>
        <a:p>
          <a:endParaRPr lang="en-US" sz="3200"/>
        </a:p>
      </dgm:t>
    </dgm:pt>
    <dgm:pt modelId="{C8710AB1-210A-4C3C-ADD1-E6E7CF6421B2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000" dirty="0">
              <a:latin typeface="Gill Sans MT" panose="020B0502020104020203" pitchFamily="34" charset="0"/>
            </a:rPr>
            <a:t>Mixing</a:t>
          </a:r>
          <a:endParaRPr lang="en-US" sz="2000" dirty="0"/>
        </a:p>
      </dgm:t>
    </dgm:pt>
    <dgm:pt modelId="{EB9F226A-4CA0-4644-A749-DB4A20B1BD95}" type="parTrans" cxnId="{0E112A1C-A2BD-4E6A-8210-11F9C1CE14DA}">
      <dgm:prSet/>
      <dgm:spPr/>
      <dgm:t>
        <a:bodyPr/>
        <a:lstStyle/>
        <a:p>
          <a:endParaRPr lang="en-US" sz="3200"/>
        </a:p>
      </dgm:t>
    </dgm:pt>
    <dgm:pt modelId="{7BB49F34-D3B3-43C8-8BC6-931B150F3A3F}" type="sibTrans" cxnId="{0E112A1C-A2BD-4E6A-8210-11F9C1CE14DA}">
      <dgm:prSet/>
      <dgm:spPr/>
      <dgm:t>
        <a:bodyPr/>
        <a:lstStyle/>
        <a:p>
          <a:endParaRPr lang="en-US" sz="3200"/>
        </a:p>
      </dgm:t>
    </dgm:pt>
    <dgm:pt modelId="{A7BE968C-6C9B-4531-9089-63DDFC65B0CD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000" dirty="0">
              <a:latin typeface="Gill Sans MT" panose="020B0502020104020203" pitchFamily="34" charset="0"/>
            </a:rPr>
            <a:t>Receipt</a:t>
          </a:r>
          <a:endParaRPr lang="en-US" sz="2000" dirty="0"/>
        </a:p>
      </dgm:t>
    </dgm:pt>
    <dgm:pt modelId="{59D9D6B7-05F0-44BB-B181-C3062A7104C2}" type="parTrans" cxnId="{E6366246-EC1F-45E5-8657-B1EEE76239D8}">
      <dgm:prSet/>
      <dgm:spPr/>
      <dgm:t>
        <a:bodyPr/>
        <a:lstStyle/>
        <a:p>
          <a:endParaRPr lang="en-US" sz="3200"/>
        </a:p>
      </dgm:t>
    </dgm:pt>
    <dgm:pt modelId="{21DF632F-563C-46FB-91A9-D42DCB66AAFF}" type="sibTrans" cxnId="{E6366246-EC1F-45E5-8657-B1EEE76239D8}">
      <dgm:prSet/>
      <dgm:spPr/>
      <dgm:t>
        <a:bodyPr/>
        <a:lstStyle/>
        <a:p>
          <a:endParaRPr lang="en-US" sz="3200"/>
        </a:p>
      </dgm:t>
    </dgm:pt>
    <dgm:pt modelId="{81BEABBF-A4B4-4609-AE56-5D433FA0C5A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000" dirty="0">
              <a:latin typeface="Gill Sans MT" panose="020B0502020104020203" pitchFamily="34" charset="0"/>
            </a:rPr>
            <a:t>Dispatch</a:t>
          </a:r>
          <a:endParaRPr lang="en-US" sz="2000" dirty="0"/>
        </a:p>
      </dgm:t>
    </dgm:pt>
    <dgm:pt modelId="{1C5C5871-B30B-463B-A22E-0667F2A13662}" type="parTrans" cxnId="{9BDD5064-D336-455D-8FC4-3C1D25DF4C93}">
      <dgm:prSet/>
      <dgm:spPr/>
      <dgm:t>
        <a:bodyPr/>
        <a:lstStyle/>
        <a:p>
          <a:endParaRPr lang="en-US" sz="3200"/>
        </a:p>
      </dgm:t>
    </dgm:pt>
    <dgm:pt modelId="{07A78236-4E97-4872-B932-C6057BCB637B}" type="sibTrans" cxnId="{9BDD5064-D336-455D-8FC4-3C1D25DF4C93}">
      <dgm:prSet/>
      <dgm:spPr/>
      <dgm:t>
        <a:bodyPr/>
        <a:lstStyle/>
        <a:p>
          <a:endParaRPr lang="en-US" sz="3200"/>
        </a:p>
      </dgm:t>
    </dgm:pt>
    <dgm:pt modelId="{3642BC6A-0C59-478A-82CB-12CCEB7D2029}" type="pres">
      <dgm:prSet presAssocID="{6A3C6286-4CEC-45F7-8174-84C6F3A5DAD1}" presName="cycle" presStyleCnt="0">
        <dgm:presLayoutVars>
          <dgm:dir/>
          <dgm:resizeHandles val="exact"/>
        </dgm:presLayoutVars>
      </dgm:prSet>
      <dgm:spPr/>
    </dgm:pt>
    <dgm:pt modelId="{57836241-DD4B-4195-8203-439A4D8BBC2B}" type="pres">
      <dgm:prSet presAssocID="{E3A10E10-EEF6-479D-BE81-68F6F07E6DCE}" presName="dummy" presStyleCnt="0"/>
      <dgm:spPr/>
    </dgm:pt>
    <dgm:pt modelId="{E9228162-D16E-43B7-8D19-D0495686CE4D}" type="pres">
      <dgm:prSet presAssocID="{E3A10E10-EEF6-479D-BE81-68F6F07E6DCE}" presName="node" presStyleLbl="revTx" presStyleIdx="0" presStyleCnt="6">
        <dgm:presLayoutVars>
          <dgm:bulletEnabled val="1"/>
        </dgm:presLayoutVars>
      </dgm:prSet>
      <dgm:spPr/>
    </dgm:pt>
    <dgm:pt modelId="{9EB224F4-A317-41D3-BD46-E135089D35B1}" type="pres">
      <dgm:prSet presAssocID="{56D8BEB7-71A3-4DF7-96EB-34E3BB7AA3F5}" presName="sibTrans" presStyleLbl="node1" presStyleIdx="0" presStyleCnt="6"/>
      <dgm:spPr/>
    </dgm:pt>
    <dgm:pt modelId="{4C6A52A3-F5D6-4634-B4BA-FD5958B79885}" type="pres">
      <dgm:prSet presAssocID="{1DC6DD28-AD8F-4336-8048-4DD56F32C499}" presName="dummy" presStyleCnt="0"/>
      <dgm:spPr/>
    </dgm:pt>
    <dgm:pt modelId="{7991007A-0F90-49E3-BA07-347690659870}" type="pres">
      <dgm:prSet presAssocID="{1DC6DD28-AD8F-4336-8048-4DD56F32C499}" presName="node" presStyleLbl="revTx" presStyleIdx="1" presStyleCnt="6" custScaleX="154092">
        <dgm:presLayoutVars>
          <dgm:bulletEnabled val="1"/>
        </dgm:presLayoutVars>
      </dgm:prSet>
      <dgm:spPr/>
    </dgm:pt>
    <dgm:pt modelId="{F6256689-BFA7-499E-ADEB-45C524BC9A0D}" type="pres">
      <dgm:prSet presAssocID="{583F78BA-FCA9-4FA8-9C95-03DFB52BBA3E}" presName="sibTrans" presStyleLbl="node1" presStyleIdx="1" presStyleCnt="6"/>
      <dgm:spPr/>
    </dgm:pt>
    <dgm:pt modelId="{7822F50A-E270-4722-B541-F5966E2CE6EE}" type="pres">
      <dgm:prSet presAssocID="{3AFCB62B-E8AB-4D8D-BD44-0AA95F2B0D98}" presName="dummy" presStyleCnt="0"/>
      <dgm:spPr/>
    </dgm:pt>
    <dgm:pt modelId="{37043DF1-BF31-4B7A-9C85-4542C288C810}" type="pres">
      <dgm:prSet presAssocID="{3AFCB62B-E8AB-4D8D-BD44-0AA95F2B0D98}" presName="node" presStyleLbl="revTx" presStyleIdx="2" presStyleCnt="6" custScaleX="138929">
        <dgm:presLayoutVars>
          <dgm:bulletEnabled val="1"/>
        </dgm:presLayoutVars>
      </dgm:prSet>
      <dgm:spPr/>
    </dgm:pt>
    <dgm:pt modelId="{4328CB42-A009-40AC-8AA1-9E01E2AA1288}" type="pres">
      <dgm:prSet presAssocID="{42FD7A8A-A32D-487A-AAB4-A080BB139FD3}" presName="sibTrans" presStyleLbl="node1" presStyleIdx="2" presStyleCnt="6"/>
      <dgm:spPr/>
    </dgm:pt>
    <dgm:pt modelId="{9BA54A63-3054-4F94-9444-F452F6C8A008}" type="pres">
      <dgm:prSet presAssocID="{C8710AB1-210A-4C3C-ADD1-E6E7CF6421B2}" presName="dummy" presStyleCnt="0"/>
      <dgm:spPr/>
    </dgm:pt>
    <dgm:pt modelId="{F0EF43B9-2285-4FC4-BD49-10CA18A81DC2}" type="pres">
      <dgm:prSet presAssocID="{C8710AB1-210A-4C3C-ADD1-E6E7CF6421B2}" presName="node" presStyleLbl="revTx" presStyleIdx="3" presStyleCnt="6">
        <dgm:presLayoutVars>
          <dgm:bulletEnabled val="1"/>
        </dgm:presLayoutVars>
      </dgm:prSet>
      <dgm:spPr/>
    </dgm:pt>
    <dgm:pt modelId="{BE318784-6939-4594-B5D5-9C5085088BC0}" type="pres">
      <dgm:prSet presAssocID="{7BB49F34-D3B3-43C8-8BC6-931B150F3A3F}" presName="sibTrans" presStyleLbl="node1" presStyleIdx="3" presStyleCnt="6"/>
      <dgm:spPr/>
    </dgm:pt>
    <dgm:pt modelId="{001A9635-8FBA-4C9C-80B0-4C71EFA2E388}" type="pres">
      <dgm:prSet presAssocID="{81BEABBF-A4B4-4609-AE56-5D433FA0C5AC}" presName="dummy" presStyleCnt="0"/>
      <dgm:spPr/>
    </dgm:pt>
    <dgm:pt modelId="{ACEE3788-9978-4BD7-8179-B437020CC9D4}" type="pres">
      <dgm:prSet presAssocID="{81BEABBF-A4B4-4609-AE56-5D433FA0C5AC}" presName="node" presStyleLbl="revTx" presStyleIdx="4" presStyleCnt="6" custScaleX="149470">
        <dgm:presLayoutVars>
          <dgm:bulletEnabled val="1"/>
        </dgm:presLayoutVars>
      </dgm:prSet>
      <dgm:spPr/>
    </dgm:pt>
    <dgm:pt modelId="{3BC25462-2F0C-4483-AC3F-3EF75270ADA7}" type="pres">
      <dgm:prSet presAssocID="{07A78236-4E97-4872-B932-C6057BCB637B}" presName="sibTrans" presStyleLbl="node1" presStyleIdx="4" presStyleCnt="6"/>
      <dgm:spPr/>
    </dgm:pt>
    <dgm:pt modelId="{953B4079-98BA-4239-B440-4C10745186F4}" type="pres">
      <dgm:prSet presAssocID="{A7BE968C-6C9B-4531-9089-63DDFC65B0CD}" presName="dummy" presStyleCnt="0"/>
      <dgm:spPr/>
    </dgm:pt>
    <dgm:pt modelId="{0B79EF4A-7E52-4F5F-84F9-75FDA90284B9}" type="pres">
      <dgm:prSet presAssocID="{A7BE968C-6C9B-4531-9089-63DDFC65B0CD}" presName="node" presStyleLbl="revTx" presStyleIdx="5" presStyleCnt="6">
        <dgm:presLayoutVars>
          <dgm:bulletEnabled val="1"/>
        </dgm:presLayoutVars>
      </dgm:prSet>
      <dgm:spPr/>
    </dgm:pt>
    <dgm:pt modelId="{86D5204B-EF49-4172-B4B8-9BF03F0CD4EA}" type="pres">
      <dgm:prSet presAssocID="{21DF632F-563C-46FB-91A9-D42DCB66AAFF}" presName="sibTrans" presStyleLbl="node1" presStyleIdx="5" presStyleCnt="6"/>
      <dgm:spPr/>
    </dgm:pt>
  </dgm:ptLst>
  <dgm:cxnLst>
    <dgm:cxn modelId="{A33C0A13-6F7C-40AF-9904-49844E0A3338}" type="presOf" srcId="{E3A10E10-EEF6-479D-BE81-68F6F07E6DCE}" destId="{E9228162-D16E-43B7-8D19-D0495686CE4D}" srcOrd="0" destOrd="0" presId="urn:microsoft.com/office/officeart/2005/8/layout/cycle1"/>
    <dgm:cxn modelId="{0E112A1C-A2BD-4E6A-8210-11F9C1CE14DA}" srcId="{6A3C6286-4CEC-45F7-8174-84C6F3A5DAD1}" destId="{C8710AB1-210A-4C3C-ADD1-E6E7CF6421B2}" srcOrd="3" destOrd="0" parTransId="{EB9F226A-4CA0-4644-A749-DB4A20B1BD95}" sibTransId="{7BB49F34-D3B3-43C8-8BC6-931B150F3A3F}"/>
    <dgm:cxn modelId="{2D77101D-57CD-4971-9753-EC5345F53A9F}" type="presOf" srcId="{07A78236-4E97-4872-B932-C6057BCB637B}" destId="{3BC25462-2F0C-4483-AC3F-3EF75270ADA7}" srcOrd="0" destOrd="0" presId="urn:microsoft.com/office/officeart/2005/8/layout/cycle1"/>
    <dgm:cxn modelId="{D461A22C-A920-4196-BC1D-E1D6FE799CF4}" type="presOf" srcId="{81BEABBF-A4B4-4609-AE56-5D433FA0C5AC}" destId="{ACEE3788-9978-4BD7-8179-B437020CC9D4}" srcOrd="0" destOrd="0" presId="urn:microsoft.com/office/officeart/2005/8/layout/cycle1"/>
    <dgm:cxn modelId="{B9006F33-A016-4FC6-B8BB-8C65921F8898}" type="presOf" srcId="{3AFCB62B-E8AB-4D8D-BD44-0AA95F2B0D98}" destId="{37043DF1-BF31-4B7A-9C85-4542C288C810}" srcOrd="0" destOrd="0" presId="urn:microsoft.com/office/officeart/2005/8/layout/cycle1"/>
    <dgm:cxn modelId="{D6567634-A5C8-4199-B970-6F19BF387BD6}" srcId="{6A3C6286-4CEC-45F7-8174-84C6F3A5DAD1}" destId="{1DC6DD28-AD8F-4336-8048-4DD56F32C499}" srcOrd="1" destOrd="0" parTransId="{70E76F38-A88F-4742-BBA1-539ED93EAFD7}" sibTransId="{583F78BA-FCA9-4FA8-9C95-03DFB52BBA3E}"/>
    <dgm:cxn modelId="{E6366246-EC1F-45E5-8657-B1EEE76239D8}" srcId="{6A3C6286-4CEC-45F7-8174-84C6F3A5DAD1}" destId="{A7BE968C-6C9B-4531-9089-63DDFC65B0CD}" srcOrd="5" destOrd="0" parTransId="{59D9D6B7-05F0-44BB-B181-C3062A7104C2}" sibTransId="{21DF632F-563C-46FB-91A9-D42DCB66AAFF}"/>
    <dgm:cxn modelId="{2FCBBB51-80A4-49EB-A2B9-8DFBB32350F4}" srcId="{6A3C6286-4CEC-45F7-8174-84C6F3A5DAD1}" destId="{E3A10E10-EEF6-479D-BE81-68F6F07E6DCE}" srcOrd="0" destOrd="0" parTransId="{DA66D5AC-1851-453F-872C-AD426FB8EB44}" sibTransId="{56D8BEB7-71A3-4DF7-96EB-34E3BB7AA3F5}"/>
    <dgm:cxn modelId="{9BDD5064-D336-455D-8FC4-3C1D25DF4C93}" srcId="{6A3C6286-4CEC-45F7-8174-84C6F3A5DAD1}" destId="{81BEABBF-A4B4-4609-AE56-5D433FA0C5AC}" srcOrd="4" destOrd="0" parTransId="{1C5C5871-B30B-463B-A22E-0667F2A13662}" sibTransId="{07A78236-4E97-4872-B932-C6057BCB637B}"/>
    <dgm:cxn modelId="{04E6DF7C-5359-4BB9-BB72-94F6747BAB44}" type="presOf" srcId="{1DC6DD28-AD8F-4336-8048-4DD56F32C499}" destId="{7991007A-0F90-49E3-BA07-347690659870}" srcOrd="0" destOrd="0" presId="urn:microsoft.com/office/officeart/2005/8/layout/cycle1"/>
    <dgm:cxn modelId="{AC761F88-B558-4AC1-B327-99E8848664E3}" type="presOf" srcId="{21DF632F-563C-46FB-91A9-D42DCB66AAFF}" destId="{86D5204B-EF49-4172-B4B8-9BF03F0CD4EA}" srcOrd="0" destOrd="0" presId="urn:microsoft.com/office/officeart/2005/8/layout/cycle1"/>
    <dgm:cxn modelId="{335E528A-CD60-4812-91FB-728AAA18CBEA}" type="presOf" srcId="{7BB49F34-D3B3-43C8-8BC6-931B150F3A3F}" destId="{BE318784-6939-4594-B5D5-9C5085088BC0}" srcOrd="0" destOrd="0" presId="urn:microsoft.com/office/officeart/2005/8/layout/cycle1"/>
    <dgm:cxn modelId="{06635696-77ED-4DF9-A20B-8D1D537C5A8A}" srcId="{6A3C6286-4CEC-45F7-8174-84C6F3A5DAD1}" destId="{3AFCB62B-E8AB-4D8D-BD44-0AA95F2B0D98}" srcOrd="2" destOrd="0" parTransId="{C771639A-C671-4095-A12F-590D79511C46}" sibTransId="{42FD7A8A-A32D-487A-AAB4-A080BB139FD3}"/>
    <dgm:cxn modelId="{C55FE4A4-ACB5-48AF-8DF6-5E3728FA6E12}" type="presOf" srcId="{C8710AB1-210A-4C3C-ADD1-E6E7CF6421B2}" destId="{F0EF43B9-2285-4FC4-BD49-10CA18A81DC2}" srcOrd="0" destOrd="0" presId="urn:microsoft.com/office/officeart/2005/8/layout/cycle1"/>
    <dgm:cxn modelId="{0FAEC7CA-5D40-4F8F-8E32-4E3509F0D5FE}" type="presOf" srcId="{6A3C6286-4CEC-45F7-8174-84C6F3A5DAD1}" destId="{3642BC6A-0C59-478A-82CB-12CCEB7D2029}" srcOrd="0" destOrd="0" presId="urn:microsoft.com/office/officeart/2005/8/layout/cycle1"/>
    <dgm:cxn modelId="{47852FD4-1FB8-4B0A-B7F2-005B33D777D7}" type="presOf" srcId="{A7BE968C-6C9B-4531-9089-63DDFC65B0CD}" destId="{0B79EF4A-7E52-4F5F-84F9-75FDA90284B9}" srcOrd="0" destOrd="0" presId="urn:microsoft.com/office/officeart/2005/8/layout/cycle1"/>
    <dgm:cxn modelId="{A175E6DA-FBC9-4BB6-B625-716837814285}" type="presOf" srcId="{583F78BA-FCA9-4FA8-9C95-03DFB52BBA3E}" destId="{F6256689-BFA7-499E-ADEB-45C524BC9A0D}" srcOrd="0" destOrd="0" presId="urn:microsoft.com/office/officeart/2005/8/layout/cycle1"/>
    <dgm:cxn modelId="{4B8B99E6-6B50-4022-B30D-DAA35138229B}" type="presOf" srcId="{56D8BEB7-71A3-4DF7-96EB-34E3BB7AA3F5}" destId="{9EB224F4-A317-41D3-BD46-E135089D35B1}" srcOrd="0" destOrd="0" presId="urn:microsoft.com/office/officeart/2005/8/layout/cycle1"/>
    <dgm:cxn modelId="{945DB7EE-78B3-4920-94C9-8B436826E86C}" type="presOf" srcId="{42FD7A8A-A32D-487A-AAB4-A080BB139FD3}" destId="{4328CB42-A009-40AC-8AA1-9E01E2AA1288}" srcOrd="0" destOrd="0" presId="urn:microsoft.com/office/officeart/2005/8/layout/cycle1"/>
    <dgm:cxn modelId="{1C041918-AD44-4D5A-8ECE-902785B6C2D9}" type="presParOf" srcId="{3642BC6A-0C59-478A-82CB-12CCEB7D2029}" destId="{57836241-DD4B-4195-8203-439A4D8BBC2B}" srcOrd="0" destOrd="0" presId="urn:microsoft.com/office/officeart/2005/8/layout/cycle1"/>
    <dgm:cxn modelId="{A5DE7FB3-ED57-44B3-8D5F-4682B27BD5C5}" type="presParOf" srcId="{3642BC6A-0C59-478A-82CB-12CCEB7D2029}" destId="{E9228162-D16E-43B7-8D19-D0495686CE4D}" srcOrd="1" destOrd="0" presId="urn:microsoft.com/office/officeart/2005/8/layout/cycle1"/>
    <dgm:cxn modelId="{CFA12906-8D19-42C4-A6C8-22D9EEC2F1F3}" type="presParOf" srcId="{3642BC6A-0C59-478A-82CB-12CCEB7D2029}" destId="{9EB224F4-A317-41D3-BD46-E135089D35B1}" srcOrd="2" destOrd="0" presId="urn:microsoft.com/office/officeart/2005/8/layout/cycle1"/>
    <dgm:cxn modelId="{81AEB4E9-69FE-4817-AF7C-72C52F9769EC}" type="presParOf" srcId="{3642BC6A-0C59-478A-82CB-12CCEB7D2029}" destId="{4C6A52A3-F5D6-4634-B4BA-FD5958B79885}" srcOrd="3" destOrd="0" presId="urn:microsoft.com/office/officeart/2005/8/layout/cycle1"/>
    <dgm:cxn modelId="{6A274057-8309-42EC-876F-8F6868F8AD0D}" type="presParOf" srcId="{3642BC6A-0C59-478A-82CB-12CCEB7D2029}" destId="{7991007A-0F90-49E3-BA07-347690659870}" srcOrd="4" destOrd="0" presId="urn:microsoft.com/office/officeart/2005/8/layout/cycle1"/>
    <dgm:cxn modelId="{EFBB2B9E-F04E-4C36-A241-501292E17B38}" type="presParOf" srcId="{3642BC6A-0C59-478A-82CB-12CCEB7D2029}" destId="{F6256689-BFA7-499E-ADEB-45C524BC9A0D}" srcOrd="5" destOrd="0" presId="urn:microsoft.com/office/officeart/2005/8/layout/cycle1"/>
    <dgm:cxn modelId="{3E11500B-233C-465B-8FA2-DF4757B0CB81}" type="presParOf" srcId="{3642BC6A-0C59-478A-82CB-12CCEB7D2029}" destId="{7822F50A-E270-4722-B541-F5966E2CE6EE}" srcOrd="6" destOrd="0" presId="urn:microsoft.com/office/officeart/2005/8/layout/cycle1"/>
    <dgm:cxn modelId="{8E38DB4B-B284-47F3-8A72-7C2CCD540A38}" type="presParOf" srcId="{3642BC6A-0C59-478A-82CB-12CCEB7D2029}" destId="{37043DF1-BF31-4B7A-9C85-4542C288C810}" srcOrd="7" destOrd="0" presId="urn:microsoft.com/office/officeart/2005/8/layout/cycle1"/>
    <dgm:cxn modelId="{70EF9234-4DB3-4D94-8D27-7201EDC82BF0}" type="presParOf" srcId="{3642BC6A-0C59-478A-82CB-12CCEB7D2029}" destId="{4328CB42-A009-40AC-8AA1-9E01E2AA1288}" srcOrd="8" destOrd="0" presId="urn:microsoft.com/office/officeart/2005/8/layout/cycle1"/>
    <dgm:cxn modelId="{B939847F-3C3C-4A4A-8D57-FA356999919D}" type="presParOf" srcId="{3642BC6A-0C59-478A-82CB-12CCEB7D2029}" destId="{9BA54A63-3054-4F94-9444-F452F6C8A008}" srcOrd="9" destOrd="0" presId="urn:microsoft.com/office/officeart/2005/8/layout/cycle1"/>
    <dgm:cxn modelId="{F5FFCAEC-B283-445B-9E82-3F1577FB7147}" type="presParOf" srcId="{3642BC6A-0C59-478A-82CB-12CCEB7D2029}" destId="{F0EF43B9-2285-4FC4-BD49-10CA18A81DC2}" srcOrd="10" destOrd="0" presId="urn:microsoft.com/office/officeart/2005/8/layout/cycle1"/>
    <dgm:cxn modelId="{91D6E88F-E3B1-4E5B-80C9-9AC92C0B0A54}" type="presParOf" srcId="{3642BC6A-0C59-478A-82CB-12CCEB7D2029}" destId="{BE318784-6939-4594-B5D5-9C5085088BC0}" srcOrd="11" destOrd="0" presId="urn:microsoft.com/office/officeart/2005/8/layout/cycle1"/>
    <dgm:cxn modelId="{63565AFE-C2F4-4909-B786-597F0FE51496}" type="presParOf" srcId="{3642BC6A-0C59-478A-82CB-12CCEB7D2029}" destId="{001A9635-8FBA-4C9C-80B0-4C71EFA2E388}" srcOrd="12" destOrd="0" presId="urn:microsoft.com/office/officeart/2005/8/layout/cycle1"/>
    <dgm:cxn modelId="{B293DE7F-EEAE-4E23-B60D-B2E8F80BA5D9}" type="presParOf" srcId="{3642BC6A-0C59-478A-82CB-12CCEB7D2029}" destId="{ACEE3788-9978-4BD7-8179-B437020CC9D4}" srcOrd="13" destOrd="0" presId="urn:microsoft.com/office/officeart/2005/8/layout/cycle1"/>
    <dgm:cxn modelId="{F43D0FEA-1843-4CF0-9524-6EEEF14B0F77}" type="presParOf" srcId="{3642BC6A-0C59-478A-82CB-12CCEB7D2029}" destId="{3BC25462-2F0C-4483-AC3F-3EF75270ADA7}" srcOrd="14" destOrd="0" presId="urn:microsoft.com/office/officeart/2005/8/layout/cycle1"/>
    <dgm:cxn modelId="{DDC22D6A-CD0A-4CF8-859B-1BEE1E999D94}" type="presParOf" srcId="{3642BC6A-0C59-478A-82CB-12CCEB7D2029}" destId="{953B4079-98BA-4239-B440-4C10745186F4}" srcOrd="15" destOrd="0" presId="urn:microsoft.com/office/officeart/2005/8/layout/cycle1"/>
    <dgm:cxn modelId="{CDCBCFD4-9816-40AB-84AF-FFA8E887D88C}" type="presParOf" srcId="{3642BC6A-0C59-478A-82CB-12CCEB7D2029}" destId="{0B79EF4A-7E52-4F5F-84F9-75FDA90284B9}" srcOrd="16" destOrd="0" presId="urn:microsoft.com/office/officeart/2005/8/layout/cycle1"/>
    <dgm:cxn modelId="{9364197C-76A7-4615-9017-62BDBBEDE698}" type="presParOf" srcId="{3642BC6A-0C59-478A-82CB-12CCEB7D2029}" destId="{86D5204B-EF49-4172-B4B8-9BF03F0CD4EA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5E3310-81B4-48D4-86EF-2591A1DDBF2E}" type="doc">
      <dgm:prSet loTypeId="urn:microsoft.com/office/officeart/2005/8/layout/hierarchy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DAB05B-929F-49A2-AB95-6E56B0632FB1}">
      <dgm:prSet phldrT="[Text]"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  <a:latin typeface="Gill Sans MT" panose="020B0502020104020203" pitchFamily="34" charset="0"/>
            </a:rPr>
            <a:t>Location - Separate areas for </a:t>
          </a:r>
          <a:endParaRPr lang="en-US" sz="2800" dirty="0">
            <a:solidFill>
              <a:schemeClr val="bg1"/>
            </a:solidFill>
          </a:endParaRPr>
        </a:p>
      </dgm:t>
    </dgm:pt>
    <dgm:pt modelId="{47054D32-BF28-4C07-B718-7B7E83B50CB9}" type="parTrans" cxnId="{6BFEEE6D-E5BA-4ACC-9488-A0618E63C7BD}">
      <dgm:prSet/>
      <dgm:spPr/>
      <dgm:t>
        <a:bodyPr/>
        <a:lstStyle/>
        <a:p>
          <a:endParaRPr lang="en-US"/>
        </a:p>
      </dgm:t>
    </dgm:pt>
    <dgm:pt modelId="{65214F5E-638F-4D8F-B685-C54B0D8828B0}" type="sibTrans" cxnId="{6BFEEE6D-E5BA-4ACC-9488-A0618E63C7BD}">
      <dgm:prSet/>
      <dgm:spPr/>
      <dgm:t>
        <a:bodyPr/>
        <a:lstStyle/>
        <a:p>
          <a:endParaRPr lang="en-US"/>
        </a:p>
      </dgm:t>
    </dgm:pt>
    <dgm:pt modelId="{CC55FCD4-071F-47A7-A33C-F6310A92336A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Storage of test materials</a:t>
          </a:r>
        </a:p>
      </dgm:t>
    </dgm:pt>
    <dgm:pt modelId="{9E3757BF-F88E-4CB7-8DF4-7DEB3710F4E9}" type="parTrans" cxnId="{CC2382CC-A595-44B8-9088-340FFF156EF2}">
      <dgm:prSet/>
      <dgm:spPr/>
      <dgm:t>
        <a:bodyPr/>
        <a:lstStyle/>
        <a:p>
          <a:endParaRPr lang="en-US"/>
        </a:p>
      </dgm:t>
    </dgm:pt>
    <dgm:pt modelId="{14425253-A3E6-4028-B495-2C2FC73936F8}" type="sibTrans" cxnId="{CC2382CC-A595-44B8-9088-340FFF156EF2}">
      <dgm:prSet/>
      <dgm:spPr/>
      <dgm:t>
        <a:bodyPr/>
        <a:lstStyle/>
        <a:p>
          <a:endParaRPr lang="en-US"/>
        </a:p>
      </dgm:t>
    </dgm:pt>
    <dgm:pt modelId="{2CE3B0AA-F4C9-4604-AADD-FCECDDF89C1A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Storage of control materials</a:t>
          </a:r>
        </a:p>
      </dgm:t>
    </dgm:pt>
    <dgm:pt modelId="{8703C412-5BB9-4319-8D5D-71D22E8BCD21}" type="parTrans" cxnId="{64FA8EB4-C81B-4D22-B30F-49E79CA464AF}">
      <dgm:prSet/>
      <dgm:spPr/>
      <dgm:t>
        <a:bodyPr/>
        <a:lstStyle/>
        <a:p>
          <a:endParaRPr lang="en-US"/>
        </a:p>
      </dgm:t>
    </dgm:pt>
    <dgm:pt modelId="{B2D15E2A-DD5D-4666-BB62-49FE328349F8}" type="sibTrans" cxnId="{64FA8EB4-C81B-4D22-B30F-49E79CA464AF}">
      <dgm:prSet/>
      <dgm:spPr/>
      <dgm:t>
        <a:bodyPr/>
        <a:lstStyle/>
        <a:p>
          <a:endParaRPr lang="en-US"/>
        </a:p>
      </dgm:t>
    </dgm:pt>
    <dgm:pt modelId="{A3D3A331-6C89-48B4-B8D7-ECDD2CA98DC1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Handling volatile materials</a:t>
          </a:r>
        </a:p>
      </dgm:t>
    </dgm:pt>
    <dgm:pt modelId="{4A2503F6-F733-4C94-92EE-BE7FB07D94EE}" type="parTrans" cxnId="{7351AEAC-40DE-4D17-8429-20011EDC8629}">
      <dgm:prSet/>
      <dgm:spPr/>
      <dgm:t>
        <a:bodyPr/>
        <a:lstStyle/>
        <a:p>
          <a:endParaRPr lang="en-US"/>
        </a:p>
      </dgm:t>
    </dgm:pt>
    <dgm:pt modelId="{042B8999-A517-4D79-92D2-BB948BA6583D}" type="sibTrans" cxnId="{7351AEAC-40DE-4D17-8429-20011EDC8629}">
      <dgm:prSet/>
      <dgm:spPr/>
      <dgm:t>
        <a:bodyPr/>
        <a:lstStyle/>
        <a:p>
          <a:endParaRPr lang="en-US"/>
        </a:p>
      </dgm:t>
    </dgm:pt>
    <dgm:pt modelId="{28912BE6-62BC-43E6-BBA3-A28D9EE22AB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Weighing areas</a:t>
          </a:r>
        </a:p>
      </dgm:t>
    </dgm:pt>
    <dgm:pt modelId="{C8616999-2FCE-4EA7-9E88-9E9AEE28FC24}" type="parTrans" cxnId="{9E2CB810-77B9-4853-938D-36A5DCA4E645}">
      <dgm:prSet/>
      <dgm:spPr/>
      <dgm:t>
        <a:bodyPr/>
        <a:lstStyle/>
        <a:p>
          <a:endParaRPr lang="en-US"/>
        </a:p>
      </dgm:t>
    </dgm:pt>
    <dgm:pt modelId="{C708A129-9143-422A-9BAC-3E0CBD4F2F07}" type="sibTrans" cxnId="{9E2CB810-77B9-4853-938D-36A5DCA4E645}">
      <dgm:prSet/>
      <dgm:spPr/>
      <dgm:t>
        <a:bodyPr/>
        <a:lstStyle/>
        <a:p>
          <a:endParaRPr lang="en-US"/>
        </a:p>
      </dgm:t>
    </dgm:pt>
    <dgm:pt modelId="{477FE8EA-B3C4-4FD6-A408-E0B13EE75A71}">
      <dgm:prSet/>
      <dgm:spPr>
        <a:solidFill>
          <a:srgbClr val="00B050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Mixing different dose forms (e.g., Diet &amp; liquid)</a:t>
          </a:r>
        </a:p>
      </dgm:t>
    </dgm:pt>
    <dgm:pt modelId="{633F573D-6902-4143-BAC3-A3D5E2E6EAE2}" type="parTrans" cxnId="{51A12213-28E3-40F1-988F-5F1CBADA9F00}">
      <dgm:prSet/>
      <dgm:spPr/>
      <dgm:t>
        <a:bodyPr/>
        <a:lstStyle/>
        <a:p>
          <a:endParaRPr lang="en-US"/>
        </a:p>
      </dgm:t>
    </dgm:pt>
    <dgm:pt modelId="{D00043A5-C0AB-4EED-A1E2-4E216F184A7E}" type="sibTrans" cxnId="{51A12213-28E3-40F1-988F-5F1CBADA9F00}">
      <dgm:prSet/>
      <dgm:spPr/>
      <dgm:t>
        <a:bodyPr/>
        <a:lstStyle/>
        <a:p>
          <a:endParaRPr lang="en-US"/>
        </a:p>
      </dgm:t>
    </dgm:pt>
    <dgm:pt modelId="{49D7DAD5-1DCE-449F-B5BB-4470B37C4CC7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Storage of prepared dose</a:t>
          </a:r>
        </a:p>
      </dgm:t>
    </dgm:pt>
    <dgm:pt modelId="{D4AFF012-FDFE-4994-BD7A-0F6FF11A68F8}" type="parTrans" cxnId="{3C810F75-4460-454D-9690-1878C4AD66A4}">
      <dgm:prSet/>
      <dgm:spPr/>
      <dgm:t>
        <a:bodyPr/>
        <a:lstStyle/>
        <a:p>
          <a:endParaRPr lang="en-US"/>
        </a:p>
      </dgm:t>
    </dgm:pt>
    <dgm:pt modelId="{540C19D7-AAD1-462A-8DEA-5E68A2F8FF68}" type="sibTrans" cxnId="{3C810F75-4460-454D-9690-1878C4AD66A4}">
      <dgm:prSet/>
      <dgm:spPr/>
      <dgm:t>
        <a:bodyPr/>
        <a:lstStyle/>
        <a:p>
          <a:endParaRPr lang="en-US"/>
        </a:p>
      </dgm:t>
    </dgm:pt>
    <dgm:pt modelId="{6B0D11E5-8E8E-417D-8B88-4D1ECF4A9AF2}">
      <dgm:prSet/>
      <dgm:spPr>
        <a:solidFill>
          <a:srgbClr val="558BFF"/>
        </a:solidFill>
        <a:ln>
          <a:noFill/>
        </a:ln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Cleaning equipment</a:t>
          </a:r>
        </a:p>
      </dgm:t>
    </dgm:pt>
    <dgm:pt modelId="{BB926C34-93BF-4DF7-BAD5-ED43C4796E1D}" type="parTrans" cxnId="{28059753-6BB5-4DED-80C0-E00240E3C5AE}">
      <dgm:prSet/>
      <dgm:spPr/>
      <dgm:t>
        <a:bodyPr/>
        <a:lstStyle/>
        <a:p>
          <a:endParaRPr lang="en-US"/>
        </a:p>
      </dgm:t>
    </dgm:pt>
    <dgm:pt modelId="{4E64A91C-5065-4B69-9D22-10CBCC7B0FD3}" type="sibTrans" cxnId="{28059753-6BB5-4DED-80C0-E00240E3C5AE}">
      <dgm:prSet/>
      <dgm:spPr/>
      <dgm:t>
        <a:bodyPr/>
        <a:lstStyle/>
        <a:p>
          <a:endParaRPr lang="en-US"/>
        </a:p>
      </dgm:t>
    </dgm:pt>
    <dgm:pt modelId="{288880E1-6603-4F62-8DA7-2E08FB750EA7}">
      <dgm:prSet/>
      <dgm:spPr>
        <a:solidFill>
          <a:srgbClr val="C55A11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Offices – toilets</a:t>
          </a:r>
        </a:p>
      </dgm:t>
    </dgm:pt>
    <dgm:pt modelId="{55C6D89A-5EF7-4148-8584-0B4D4797BED4}" type="parTrans" cxnId="{22FCAB68-89CA-4352-8D7D-70C36FE6ECE3}">
      <dgm:prSet/>
      <dgm:spPr/>
      <dgm:t>
        <a:bodyPr/>
        <a:lstStyle/>
        <a:p>
          <a:endParaRPr lang="en-US"/>
        </a:p>
      </dgm:t>
    </dgm:pt>
    <dgm:pt modelId="{F5483C02-4CF0-4090-B4D3-1F2AD4C149A9}" type="sibTrans" cxnId="{22FCAB68-89CA-4352-8D7D-70C36FE6ECE3}">
      <dgm:prSet/>
      <dgm:spPr/>
      <dgm:t>
        <a:bodyPr/>
        <a:lstStyle/>
        <a:p>
          <a:endParaRPr lang="en-US"/>
        </a:p>
      </dgm:t>
    </dgm:pt>
    <dgm:pt modelId="{C551BFAA-E76D-438C-A636-EFD484169F56}">
      <dgm:prSet/>
      <dgm:spPr>
        <a:solidFill>
          <a:srgbClr val="94A545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Changing rooms</a:t>
          </a:r>
        </a:p>
      </dgm:t>
    </dgm:pt>
    <dgm:pt modelId="{C93B4F90-F49A-4A30-9B4E-CEFF18A2E629}" type="parTrans" cxnId="{49651617-E8A3-4105-8988-846CFAF05855}">
      <dgm:prSet/>
      <dgm:spPr/>
      <dgm:t>
        <a:bodyPr/>
        <a:lstStyle/>
        <a:p>
          <a:endParaRPr lang="en-US"/>
        </a:p>
      </dgm:t>
    </dgm:pt>
    <dgm:pt modelId="{33AB0134-BC15-434A-9784-A28F282C45D1}" type="sibTrans" cxnId="{49651617-E8A3-4105-8988-846CFAF05855}">
      <dgm:prSet/>
      <dgm:spPr/>
      <dgm:t>
        <a:bodyPr/>
        <a:lstStyle/>
        <a:p>
          <a:endParaRPr lang="en-US"/>
        </a:p>
      </dgm:t>
    </dgm:pt>
    <dgm:pt modelId="{27373B80-ED2E-41A4-A13F-6BB860A607D0}" type="pres">
      <dgm:prSet presAssocID="{1E5E3310-81B4-48D4-86EF-2591A1DDBF2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88BCF94-541A-426F-9F54-C7EF6E48D110}" type="pres">
      <dgm:prSet presAssocID="{58DAB05B-929F-49A2-AB95-6E56B0632FB1}" presName="vertOne" presStyleCnt="0"/>
      <dgm:spPr/>
    </dgm:pt>
    <dgm:pt modelId="{1FD0E8F2-DE57-4214-882E-DD0EB23E46EB}" type="pres">
      <dgm:prSet presAssocID="{58DAB05B-929F-49A2-AB95-6E56B0632FB1}" presName="txOne" presStyleLbl="node0" presStyleIdx="0" presStyleCnt="1" custScaleX="100116" custScaleY="30389" custLinFactNeighborX="4702" custLinFactNeighborY="68876">
        <dgm:presLayoutVars>
          <dgm:chPref val="3"/>
        </dgm:presLayoutVars>
      </dgm:prSet>
      <dgm:spPr/>
    </dgm:pt>
    <dgm:pt modelId="{8D51A18D-4273-4DDB-A349-4BE142B1528D}" type="pres">
      <dgm:prSet presAssocID="{58DAB05B-929F-49A2-AB95-6E56B0632FB1}" presName="parTransOne" presStyleCnt="0"/>
      <dgm:spPr/>
    </dgm:pt>
    <dgm:pt modelId="{CFD0430A-7E42-4433-B129-6D5C3B75659B}" type="pres">
      <dgm:prSet presAssocID="{58DAB05B-929F-49A2-AB95-6E56B0632FB1}" presName="horzOne" presStyleCnt="0"/>
      <dgm:spPr/>
    </dgm:pt>
    <dgm:pt modelId="{1C5A84BC-DE58-42D1-B64A-E4A17F11B952}" type="pres">
      <dgm:prSet presAssocID="{CC55FCD4-071F-47A7-A33C-F6310A92336A}" presName="vertTwo" presStyleCnt="0"/>
      <dgm:spPr/>
    </dgm:pt>
    <dgm:pt modelId="{FFE0329E-A391-4E5C-856D-4D29CAFAE4CC}" type="pres">
      <dgm:prSet presAssocID="{CC55FCD4-071F-47A7-A33C-F6310A92336A}" presName="txTwo" presStyleLbl="node2" presStyleIdx="0" presStyleCnt="9" custScaleY="109084">
        <dgm:presLayoutVars>
          <dgm:chPref val="3"/>
        </dgm:presLayoutVars>
      </dgm:prSet>
      <dgm:spPr/>
    </dgm:pt>
    <dgm:pt modelId="{5B308A4B-978C-40D5-A76F-3ABBCD2572DA}" type="pres">
      <dgm:prSet presAssocID="{CC55FCD4-071F-47A7-A33C-F6310A92336A}" presName="horzTwo" presStyleCnt="0"/>
      <dgm:spPr/>
    </dgm:pt>
    <dgm:pt modelId="{6B2FED3C-4289-44E5-87F7-E478725F866A}" type="pres">
      <dgm:prSet presAssocID="{14425253-A3E6-4028-B495-2C2FC73936F8}" presName="sibSpaceTwo" presStyleCnt="0"/>
      <dgm:spPr/>
    </dgm:pt>
    <dgm:pt modelId="{716FA4D6-3B9A-45D4-9902-BA1F082861D2}" type="pres">
      <dgm:prSet presAssocID="{2CE3B0AA-F4C9-4604-AADD-FCECDDF89C1A}" presName="vertTwo" presStyleCnt="0"/>
      <dgm:spPr/>
    </dgm:pt>
    <dgm:pt modelId="{7CEC519E-9FDC-4F00-8579-75414DEE9322}" type="pres">
      <dgm:prSet presAssocID="{2CE3B0AA-F4C9-4604-AADD-FCECDDF89C1A}" presName="txTwo" presStyleLbl="node2" presStyleIdx="1" presStyleCnt="9" custScaleY="109084">
        <dgm:presLayoutVars>
          <dgm:chPref val="3"/>
        </dgm:presLayoutVars>
      </dgm:prSet>
      <dgm:spPr/>
    </dgm:pt>
    <dgm:pt modelId="{75069889-E78F-4BAE-9EB2-7540A14D3399}" type="pres">
      <dgm:prSet presAssocID="{2CE3B0AA-F4C9-4604-AADD-FCECDDF89C1A}" presName="horzTwo" presStyleCnt="0"/>
      <dgm:spPr/>
    </dgm:pt>
    <dgm:pt modelId="{A60368A8-9D22-4AD1-A294-08543EB27111}" type="pres">
      <dgm:prSet presAssocID="{B2D15E2A-DD5D-4666-BB62-49FE328349F8}" presName="sibSpaceTwo" presStyleCnt="0"/>
      <dgm:spPr/>
    </dgm:pt>
    <dgm:pt modelId="{A9D0D9BA-77CA-4C02-94E5-90201ED437E5}" type="pres">
      <dgm:prSet presAssocID="{A3D3A331-6C89-48B4-B8D7-ECDD2CA98DC1}" presName="vertTwo" presStyleCnt="0"/>
      <dgm:spPr/>
    </dgm:pt>
    <dgm:pt modelId="{300044F5-61D2-48D3-B124-B60E6D7D9885}" type="pres">
      <dgm:prSet presAssocID="{A3D3A331-6C89-48B4-B8D7-ECDD2CA98DC1}" presName="txTwo" presStyleLbl="node2" presStyleIdx="2" presStyleCnt="9" custScaleY="109084">
        <dgm:presLayoutVars>
          <dgm:chPref val="3"/>
        </dgm:presLayoutVars>
      </dgm:prSet>
      <dgm:spPr/>
    </dgm:pt>
    <dgm:pt modelId="{2A3D4614-F704-4C13-B785-913B9FA3DC9A}" type="pres">
      <dgm:prSet presAssocID="{A3D3A331-6C89-48B4-B8D7-ECDD2CA98DC1}" presName="horzTwo" presStyleCnt="0"/>
      <dgm:spPr/>
    </dgm:pt>
    <dgm:pt modelId="{C81CD518-B635-4116-AA99-2E7EEF1117C0}" type="pres">
      <dgm:prSet presAssocID="{042B8999-A517-4D79-92D2-BB948BA6583D}" presName="sibSpaceTwo" presStyleCnt="0"/>
      <dgm:spPr/>
    </dgm:pt>
    <dgm:pt modelId="{A5F348E1-C7E3-450D-9AF7-4B2E80E038E2}" type="pres">
      <dgm:prSet presAssocID="{28912BE6-62BC-43E6-BBA3-A28D9EE22AB6}" presName="vertTwo" presStyleCnt="0"/>
      <dgm:spPr/>
    </dgm:pt>
    <dgm:pt modelId="{9A8F6C4C-48DC-418D-9B90-710748927AF9}" type="pres">
      <dgm:prSet presAssocID="{28912BE6-62BC-43E6-BBA3-A28D9EE22AB6}" presName="txTwo" presStyleLbl="node2" presStyleIdx="3" presStyleCnt="9" custScaleY="109084">
        <dgm:presLayoutVars>
          <dgm:chPref val="3"/>
        </dgm:presLayoutVars>
      </dgm:prSet>
      <dgm:spPr/>
    </dgm:pt>
    <dgm:pt modelId="{82C079E5-FC37-4F3B-9E4F-C5526DEE285A}" type="pres">
      <dgm:prSet presAssocID="{28912BE6-62BC-43E6-BBA3-A28D9EE22AB6}" presName="horzTwo" presStyleCnt="0"/>
      <dgm:spPr/>
    </dgm:pt>
    <dgm:pt modelId="{F437CAAC-E6D7-470C-8A98-0C9CBBB395FE}" type="pres">
      <dgm:prSet presAssocID="{C708A129-9143-422A-9BAC-3E0CBD4F2F07}" presName="sibSpaceTwo" presStyleCnt="0"/>
      <dgm:spPr/>
    </dgm:pt>
    <dgm:pt modelId="{29BD1C02-5333-447B-A774-1819EA3D780E}" type="pres">
      <dgm:prSet presAssocID="{477FE8EA-B3C4-4FD6-A408-E0B13EE75A71}" presName="vertTwo" presStyleCnt="0"/>
      <dgm:spPr/>
    </dgm:pt>
    <dgm:pt modelId="{408A8BF2-66B3-4253-A412-B67F0BFA9244}" type="pres">
      <dgm:prSet presAssocID="{477FE8EA-B3C4-4FD6-A408-E0B13EE75A71}" presName="txTwo" presStyleLbl="node2" presStyleIdx="4" presStyleCnt="9" custScaleY="109084">
        <dgm:presLayoutVars>
          <dgm:chPref val="3"/>
        </dgm:presLayoutVars>
      </dgm:prSet>
      <dgm:spPr/>
    </dgm:pt>
    <dgm:pt modelId="{CD25343B-A1F9-4CF9-8D5F-941D47FB2DE9}" type="pres">
      <dgm:prSet presAssocID="{477FE8EA-B3C4-4FD6-A408-E0B13EE75A71}" presName="horzTwo" presStyleCnt="0"/>
      <dgm:spPr/>
    </dgm:pt>
    <dgm:pt modelId="{025FAC2D-069B-4A32-B28C-C5BBF7EF8825}" type="pres">
      <dgm:prSet presAssocID="{D00043A5-C0AB-4EED-A1E2-4E216F184A7E}" presName="sibSpaceTwo" presStyleCnt="0"/>
      <dgm:spPr/>
    </dgm:pt>
    <dgm:pt modelId="{82491529-01D8-4850-A4C2-F06C0D320DFA}" type="pres">
      <dgm:prSet presAssocID="{49D7DAD5-1DCE-449F-B5BB-4470B37C4CC7}" presName="vertTwo" presStyleCnt="0"/>
      <dgm:spPr/>
    </dgm:pt>
    <dgm:pt modelId="{F98FCD61-24FC-4ECB-8F0D-60B6C9CC636E}" type="pres">
      <dgm:prSet presAssocID="{49D7DAD5-1DCE-449F-B5BB-4470B37C4CC7}" presName="txTwo" presStyleLbl="node2" presStyleIdx="5" presStyleCnt="9" custScaleY="109084">
        <dgm:presLayoutVars>
          <dgm:chPref val="3"/>
        </dgm:presLayoutVars>
      </dgm:prSet>
      <dgm:spPr/>
    </dgm:pt>
    <dgm:pt modelId="{2EDE60A5-F121-413B-89BF-57A9578D4F19}" type="pres">
      <dgm:prSet presAssocID="{49D7DAD5-1DCE-449F-B5BB-4470B37C4CC7}" presName="horzTwo" presStyleCnt="0"/>
      <dgm:spPr/>
    </dgm:pt>
    <dgm:pt modelId="{56612FC9-D4BD-4479-BFFA-732F1E1DF61C}" type="pres">
      <dgm:prSet presAssocID="{540C19D7-AAD1-462A-8DEA-5E68A2F8FF68}" presName="sibSpaceTwo" presStyleCnt="0"/>
      <dgm:spPr/>
    </dgm:pt>
    <dgm:pt modelId="{DBD32F0B-400D-48BF-A342-347A4C15EC65}" type="pres">
      <dgm:prSet presAssocID="{6B0D11E5-8E8E-417D-8B88-4D1ECF4A9AF2}" presName="vertTwo" presStyleCnt="0"/>
      <dgm:spPr/>
    </dgm:pt>
    <dgm:pt modelId="{CFA267D7-591A-4D01-A74B-137B5E1E5064}" type="pres">
      <dgm:prSet presAssocID="{6B0D11E5-8E8E-417D-8B88-4D1ECF4A9AF2}" presName="txTwo" presStyleLbl="node2" presStyleIdx="6" presStyleCnt="9" custScaleY="109084">
        <dgm:presLayoutVars>
          <dgm:chPref val="3"/>
        </dgm:presLayoutVars>
      </dgm:prSet>
      <dgm:spPr/>
    </dgm:pt>
    <dgm:pt modelId="{9C171539-A291-4B77-9B7C-F60B099F9CAC}" type="pres">
      <dgm:prSet presAssocID="{6B0D11E5-8E8E-417D-8B88-4D1ECF4A9AF2}" presName="horzTwo" presStyleCnt="0"/>
      <dgm:spPr/>
    </dgm:pt>
    <dgm:pt modelId="{CAD46A8F-ED7B-4B04-A0B0-6B967FE9E545}" type="pres">
      <dgm:prSet presAssocID="{4E64A91C-5065-4B69-9D22-10CBCC7B0FD3}" presName="sibSpaceTwo" presStyleCnt="0"/>
      <dgm:spPr/>
    </dgm:pt>
    <dgm:pt modelId="{A33661BF-5FA8-4238-821A-41E186ADAC74}" type="pres">
      <dgm:prSet presAssocID="{288880E1-6603-4F62-8DA7-2E08FB750EA7}" presName="vertTwo" presStyleCnt="0"/>
      <dgm:spPr/>
    </dgm:pt>
    <dgm:pt modelId="{A2BF00C5-75C3-4CC7-A755-65EFB552F601}" type="pres">
      <dgm:prSet presAssocID="{288880E1-6603-4F62-8DA7-2E08FB750EA7}" presName="txTwo" presStyleLbl="node2" presStyleIdx="7" presStyleCnt="9" custScaleY="109084">
        <dgm:presLayoutVars>
          <dgm:chPref val="3"/>
        </dgm:presLayoutVars>
      </dgm:prSet>
      <dgm:spPr/>
    </dgm:pt>
    <dgm:pt modelId="{9E155F91-2C33-4A53-A385-4D62AC2BF5FC}" type="pres">
      <dgm:prSet presAssocID="{288880E1-6603-4F62-8DA7-2E08FB750EA7}" presName="horzTwo" presStyleCnt="0"/>
      <dgm:spPr/>
    </dgm:pt>
    <dgm:pt modelId="{0CC8249B-08E3-4BCD-91F6-72E5A88D8597}" type="pres">
      <dgm:prSet presAssocID="{F5483C02-4CF0-4090-B4D3-1F2AD4C149A9}" presName="sibSpaceTwo" presStyleCnt="0"/>
      <dgm:spPr/>
    </dgm:pt>
    <dgm:pt modelId="{CE5744B9-00B8-4783-90CA-AE0CCD227946}" type="pres">
      <dgm:prSet presAssocID="{C551BFAA-E76D-438C-A636-EFD484169F56}" presName="vertTwo" presStyleCnt="0"/>
      <dgm:spPr/>
    </dgm:pt>
    <dgm:pt modelId="{47F97895-513F-48D8-B1ED-45627DF839A2}" type="pres">
      <dgm:prSet presAssocID="{C551BFAA-E76D-438C-A636-EFD484169F56}" presName="txTwo" presStyleLbl="node2" presStyleIdx="8" presStyleCnt="9" custScaleY="109084">
        <dgm:presLayoutVars>
          <dgm:chPref val="3"/>
        </dgm:presLayoutVars>
      </dgm:prSet>
      <dgm:spPr/>
    </dgm:pt>
    <dgm:pt modelId="{40A65D5C-9300-4969-98CC-E5900F508C14}" type="pres">
      <dgm:prSet presAssocID="{C551BFAA-E76D-438C-A636-EFD484169F56}" presName="horzTwo" presStyleCnt="0"/>
      <dgm:spPr/>
    </dgm:pt>
  </dgm:ptLst>
  <dgm:cxnLst>
    <dgm:cxn modelId="{D5C51B04-2906-4B33-A476-F4F58F3BAEBB}" type="presOf" srcId="{1E5E3310-81B4-48D4-86EF-2591A1DDBF2E}" destId="{27373B80-ED2E-41A4-A13F-6BB860A607D0}" srcOrd="0" destOrd="0" presId="urn:microsoft.com/office/officeart/2005/8/layout/hierarchy4"/>
    <dgm:cxn modelId="{AA9E360F-E3BE-4F66-8318-7F1989122785}" type="presOf" srcId="{58DAB05B-929F-49A2-AB95-6E56B0632FB1}" destId="{1FD0E8F2-DE57-4214-882E-DD0EB23E46EB}" srcOrd="0" destOrd="0" presId="urn:microsoft.com/office/officeart/2005/8/layout/hierarchy4"/>
    <dgm:cxn modelId="{9E2CB810-77B9-4853-938D-36A5DCA4E645}" srcId="{58DAB05B-929F-49A2-AB95-6E56B0632FB1}" destId="{28912BE6-62BC-43E6-BBA3-A28D9EE22AB6}" srcOrd="3" destOrd="0" parTransId="{C8616999-2FCE-4EA7-9E88-9E9AEE28FC24}" sibTransId="{C708A129-9143-422A-9BAC-3E0CBD4F2F07}"/>
    <dgm:cxn modelId="{51A12213-28E3-40F1-988F-5F1CBADA9F00}" srcId="{58DAB05B-929F-49A2-AB95-6E56B0632FB1}" destId="{477FE8EA-B3C4-4FD6-A408-E0B13EE75A71}" srcOrd="4" destOrd="0" parTransId="{633F573D-6902-4143-BAC3-A3D5E2E6EAE2}" sibTransId="{D00043A5-C0AB-4EED-A1E2-4E216F184A7E}"/>
    <dgm:cxn modelId="{49651617-E8A3-4105-8988-846CFAF05855}" srcId="{58DAB05B-929F-49A2-AB95-6E56B0632FB1}" destId="{C551BFAA-E76D-438C-A636-EFD484169F56}" srcOrd="8" destOrd="0" parTransId="{C93B4F90-F49A-4A30-9B4E-CEFF18A2E629}" sibTransId="{33AB0134-BC15-434A-9784-A28F282C45D1}"/>
    <dgm:cxn modelId="{4AEABE1C-2C6E-4FDA-ACA0-BED5384AAEB1}" type="presOf" srcId="{C551BFAA-E76D-438C-A636-EFD484169F56}" destId="{47F97895-513F-48D8-B1ED-45627DF839A2}" srcOrd="0" destOrd="0" presId="urn:microsoft.com/office/officeart/2005/8/layout/hierarchy4"/>
    <dgm:cxn modelId="{DAD2AA22-97C9-4302-B1E9-54FBD63887C0}" type="presOf" srcId="{6B0D11E5-8E8E-417D-8B88-4D1ECF4A9AF2}" destId="{CFA267D7-591A-4D01-A74B-137B5E1E5064}" srcOrd="0" destOrd="0" presId="urn:microsoft.com/office/officeart/2005/8/layout/hierarchy4"/>
    <dgm:cxn modelId="{0080814E-C906-436B-B942-E6F8C9F8450D}" type="presOf" srcId="{49D7DAD5-1DCE-449F-B5BB-4470B37C4CC7}" destId="{F98FCD61-24FC-4ECB-8F0D-60B6C9CC636E}" srcOrd="0" destOrd="0" presId="urn:microsoft.com/office/officeart/2005/8/layout/hierarchy4"/>
    <dgm:cxn modelId="{28059753-6BB5-4DED-80C0-E00240E3C5AE}" srcId="{58DAB05B-929F-49A2-AB95-6E56B0632FB1}" destId="{6B0D11E5-8E8E-417D-8B88-4D1ECF4A9AF2}" srcOrd="6" destOrd="0" parTransId="{BB926C34-93BF-4DF7-BAD5-ED43C4796E1D}" sibTransId="{4E64A91C-5065-4B69-9D22-10CBCC7B0FD3}"/>
    <dgm:cxn modelId="{22FCAB68-89CA-4352-8D7D-70C36FE6ECE3}" srcId="{58DAB05B-929F-49A2-AB95-6E56B0632FB1}" destId="{288880E1-6603-4F62-8DA7-2E08FB750EA7}" srcOrd="7" destOrd="0" parTransId="{55C6D89A-5EF7-4148-8584-0B4D4797BED4}" sibTransId="{F5483C02-4CF0-4090-B4D3-1F2AD4C149A9}"/>
    <dgm:cxn modelId="{6BFEEE6D-E5BA-4ACC-9488-A0618E63C7BD}" srcId="{1E5E3310-81B4-48D4-86EF-2591A1DDBF2E}" destId="{58DAB05B-929F-49A2-AB95-6E56B0632FB1}" srcOrd="0" destOrd="0" parTransId="{47054D32-BF28-4C07-B718-7B7E83B50CB9}" sibTransId="{65214F5E-638F-4D8F-B685-C54B0D8828B0}"/>
    <dgm:cxn modelId="{3C810F75-4460-454D-9690-1878C4AD66A4}" srcId="{58DAB05B-929F-49A2-AB95-6E56B0632FB1}" destId="{49D7DAD5-1DCE-449F-B5BB-4470B37C4CC7}" srcOrd="5" destOrd="0" parTransId="{D4AFF012-FDFE-4994-BD7A-0F6FF11A68F8}" sibTransId="{540C19D7-AAD1-462A-8DEA-5E68A2F8FF68}"/>
    <dgm:cxn modelId="{DA5EAF7A-431F-4E4F-B107-11CA40755CFA}" type="presOf" srcId="{288880E1-6603-4F62-8DA7-2E08FB750EA7}" destId="{A2BF00C5-75C3-4CC7-A755-65EFB552F601}" srcOrd="0" destOrd="0" presId="urn:microsoft.com/office/officeart/2005/8/layout/hierarchy4"/>
    <dgm:cxn modelId="{211D9E8D-7DB9-49EB-B61E-F9A8BE706C1B}" type="presOf" srcId="{477FE8EA-B3C4-4FD6-A408-E0B13EE75A71}" destId="{408A8BF2-66B3-4253-A412-B67F0BFA9244}" srcOrd="0" destOrd="0" presId="urn:microsoft.com/office/officeart/2005/8/layout/hierarchy4"/>
    <dgm:cxn modelId="{7351AEAC-40DE-4D17-8429-20011EDC8629}" srcId="{58DAB05B-929F-49A2-AB95-6E56B0632FB1}" destId="{A3D3A331-6C89-48B4-B8D7-ECDD2CA98DC1}" srcOrd="2" destOrd="0" parTransId="{4A2503F6-F733-4C94-92EE-BE7FB07D94EE}" sibTransId="{042B8999-A517-4D79-92D2-BB948BA6583D}"/>
    <dgm:cxn modelId="{64FA8EB4-C81B-4D22-B30F-49E79CA464AF}" srcId="{58DAB05B-929F-49A2-AB95-6E56B0632FB1}" destId="{2CE3B0AA-F4C9-4604-AADD-FCECDDF89C1A}" srcOrd="1" destOrd="0" parTransId="{8703C412-5BB9-4319-8D5D-71D22E8BCD21}" sibTransId="{B2D15E2A-DD5D-4666-BB62-49FE328349F8}"/>
    <dgm:cxn modelId="{654E0EB7-6399-437C-BF25-E5CA81502C54}" type="presOf" srcId="{CC55FCD4-071F-47A7-A33C-F6310A92336A}" destId="{FFE0329E-A391-4E5C-856D-4D29CAFAE4CC}" srcOrd="0" destOrd="0" presId="urn:microsoft.com/office/officeart/2005/8/layout/hierarchy4"/>
    <dgm:cxn modelId="{CC2382CC-A595-44B8-9088-340FFF156EF2}" srcId="{58DAB05B-929F-49A2-AB95-6E56B0632FB1}" destId="{CC55FCD4-071F-47A7-A33C-F6310A92336A}" srcOrd="0" destOrd="0" parTransId="{9E3757BF-F88E-4CB7-8DF4-7DEB3710F4E9}" sibTransId="{14425253-A3E6-4028-B495-2C2FC73936F8}"/>
    <dgm:cxn modelId="{B1CDB1D0-C361-4944-862F-145725104640}" type="presOf" srcId="{A3D3A331-6C89-48B4-B8D7-ECDD2CA98DC1}" destId="{300044F5-61D2-48D3-B124-B60E6D7D9885}" srcOrd="0" destOrd="0" presId="urn:microsoft.com/office/officeart/2005/8/layout/hierarchy4"/>
    <dgm:cxn modelId="{9566DBE7-3AE4-40D4-A266-265040B14FAC}" type="presOf" srcId="{2CE3B0AA-F4C9-4604-AADD-FCECDDF89C1A}" destId="{7CEC519E-9FDC-4F00-8579-75414DEE9322}" srcOrd="0" destOrd="0" presId="urn:microsoft.com/office/officeart/2005/8/layout/hierarchy4"/>
    <dgm:cxn modelId="{562BCBF6-EA38-4974-9651-E81F265DAEE6}" type="presOf" srcId="{28912BE6-62BC-43E6-BBA3-A28D9EE22AB6}" destId="{9A8F6C4C-48DC-418D-9B90-710748927AF9}" srcOrd="0" destOrd="0" presId="urn:microsoft.com/office/officeart/2005/8/layout/hierarchy4"/>
    <dgm:cxn modelId="{1D299A6F-02D4-4F5C-9336-E9B9EDE11EEF}" type="presParOf" srcId="{27373B80-ED2E-41A4-A13F-6BB860A607D0}" destId="{688BCF94-541A-426F-9F54-C7EF6E48D110}" srcOrd="0" destOrd="0" presId="urn:microsoft.com/office/officeart/2005/8/layout/hierarchy4"/>
    <dgm:cxn modelId="{A65222CC-7C11-4E56-86A2-B3332974EBE0}" type="presParOf" srcId="{688BCF94-541A-426F-9F54-C7EF6E48D110}" destId="{1FD0E8F2-DE57-4214-882E-DD0EB23E46EB}" srcOrd="0" destOrd="0" presId="urn:microsoft.com/office/officeart/2005/8/layout/hierarchy4"/>
    <dgm:cxn modelId="{6C9FB03B-2F0A-43D4-A7A1-966E1D96B502}" type="presParOf" srcId="{688BCF94-541A-426F-9F54-C7EF6E48D110}" destId="{8D51A18D-4273-4DDB-A349-4BE142B1528D}" srcOrd="1" destOrd="0" presId="urn:microsoft.com/office/officeart/2005/8/layout/hierarchy4"/>
    <dgm:cxn modelId="{F0DD4534-3C9B-4C3A-B211-44FD9C42D8BA}" type="presParOf" srcId="{688BCF94-541A-426F-9F54-C7EF6E48D110}" destId="{CFD0430A-7E42-4433-B129-6D5C3B75659B}" srcOrd="2" destOrd="0" presId="urn:microsoft.com/office/officeart/2005/8/layout/hierarchy4"/>
    <dgm:cxn modelId="{7D1952D3-DFE4-4060-AFFC-29D6E2445FA9}" type="presParOf" srcId="{CFD0430A-7E42-4433-B129-6D5C3B75659B}" destId="{1C5A84BC-DE58-42D1-B64A-E4A17F11B952}" srcOrd="0" destOrd="0" presId="urn:microsoft.com/office/officeart/2005/8/layout/hierarchy4"/>
    <dgm:cxn modelId="{0693CA13-60A6-46EE-9EBC-4BE08599E2D6}" type="presParOf" srcId="{1C5A84BC-DE58-42D1-B64A-E4A17F11B952}" destId="{FFE0329E-A391-4E5C-856D-4D29CAFAE4CC}" srcOrd="0" destOrd="0" presId="urn:microsoft.com/office/officeart/2005/8/layout/hierarchy4"/>
    <dgm:cxn modelId="{789AF0C2-A2FD-43B3-A9A0-E5CBA31BB262}" type="presParOf" srcId="{1C5A84BC-DE58-42D1-B64A-E4A17F11B952}" destId="{5B308A4B-978C-40D5-A76F-3ABBCD2572DA}" srcOrd="1" destOrd="0" presId="urn:microsoft.com/office/officeart/2005/8/layout/hierarchy4"/>
    <dgm:cxn modelId="{D878728D-06BD-4399-9542-48720000DF40}" type="presParOf" srcId="{CFD0430A-7E42-4433-B129-6D5C3B75659B}" destId="{6B2FED3C-4289-44E5-87F7-E478725F866A}" srcOrd="1" destOrd="0" presId="urn:microsoft.com/office/officeart/2005/8/layout/hierarchy4"/>
    <dgm:cxn modelId="{452A968E-81F2-4F85-8C4D-320F19AE3787}" type="presParOf" srcId="{CFD0430A-7E42-4433-B129-6D5C3B75659B}" destId="{716FA4D6-3B9A-45D4-9902-BA1F082861D2}" srcOrd="2" destOrd="0" presId="urn:microsoft.com/office/officeart/2005/8/layout/hierarchy4"/>
    <dgm:cxn modelId="{78894779-5B2B-47D1-87B1-EE16F66AA72F}" type="presParOf" srcId="{716FA4D6-3B9A-45D4-9902-BA1F082861D2}" destId="{7CEC519E-9FDC-4F00-8579-75414DEE9322}" srcOrd="0" destOrd="0" presId="urn:microsoft.com/office/officeart/2005/8/layout/hierarchy4"/>
    <dgm:cxn modelId="{B5E0FE3E-3573-4F60-92F6-915FF80C4161}" type="presParOf" srcId="{716FA4D6-3B9A-45D4-9902-BA1F082861D2}" destId="{75069889-E78F-4BAE-9EB2-7540A14D3399}" srcOrd="1" destOrd="0" presId="urn:microsoft.com/office/officeart/2005/8/layout/hierarchy4"/>
    <dgm:cxn modelId="{15415166-FC22-4792-8E75-D98F199323D6}" type="presParOf" srcId="{CFD0430A-7E42-4433-B129-6D5C3B75659B}" destId="{A60368A8-9D22-4AD1-A294-08543EB27111}" srcOrd="3" destOrd="0" presId="urn:microsoft.com/office/officeart/2005/8/layout/hierarchy4"/>
    <dgm:cxn modelId="{DF8F92CA-5FE8-4782-A51E-FB869F8BDAB7}" type="presParOf" srcId="{CFD0430A-7E42-4433-B129-6D5C3B75659B}" destId="{A9D0D9BA-77CA-4C02-94E5-90201ED437E5}" srcOrd="4" destOrd="0" presId="urn:microsoft.com/office/officeart/2005/8/layout/hierarchy4"/>
    <dgm:cxn modelId="{ABEBB10A-C77B-4250-8A95-7A7D64F50BB3}" type="presParOf" srcId="{A9D0D9BA-77CA-4C02-94E5-90201ED437E5}" destId="{300044F5-61D2-48D3-B124-B60E6D7D9885}" srcOrd="0" destOrd="0" presId="urn:microsoft.com/office/officeart/2005/8/layout/hierarchy4"/>
    <dgm:cxn modelId="{2A23ED38-2242-4BBE-B6E0-9BE1D7986427}" type="presParOf" srcId="{A9D0D9BA-77CA-4C02-94E5-90201ED437E5}" destId="{2A3D4614-F704-4C13-B785-913B9FA3DC9A}" srcOrd="1" destOrd="0" presId="urn:microsoft.com/office/officeart/2005/8/layout/hierarchy4"/>
    <dgm:cxn modelId="{B8D64185-EAAD-403C-88D3-20AFE8482048}" type="presParOf" srcId="{CFD0430A-7E42-4433-B129-6D5C3B75659B}" destId="{C81CD518-B635-4116-AA99-2E7EEF1117C0}" srcOrd="5" destOrd="0" presId="urn:microsoft.com/office/officeart/2005/8/layout/hierarchy4"/>
    <dgm:cxn modelId="{C6B1739E-7234-4511-88AB-1558E73CA655}" type="presParOf" srcId="{CFD0430A-7E42-4433-B129-6D5C3B75659B}" destId="{A5F348E1-C7E3-450D-9AF7-4B2E80E038E2}" srcOrd="6" destOrd="0" presId="urn:microsoft.com/office/officeart/2005/8/layout/hierarchy4"/>
    <dgm:cxn modelId="{8137DA9B-901E-48C1-878E-B42A8275A746}" type="presParOf" srcId="{A5F348E1-C7E3-450D-9AF7-4B2E80E038E2}" destId="{9A8F6C4C-48DC-418D-9B90-710748927AF9}" srcOrd="0" destOrd="0" presId="urn:microsoft.com/office/officeart/2005/8/layout/hierarchy4"/>
    <dgm:cxn modelId="{F26A30A8-7E2F-4459-A3E6-57DC07C163ED}" type="presParOf" srcId="{A5F348E1-C7E3-450D-9AF7-4B2E80E038E2}" destId="{82C079E5-FC37-4F3B-9E4F-C5526DEE285A}" srcOrd="1" destOrd="0" presId="urn:microsoft.com/office/officeart/2005/8/layout/hierarchy4"/>
    <dgm:cxn modelId="{F9F5988D-D09B-4189-8872-7BBD6F4F7C6A}" type="presParOf" srcId="{CFD0430A-7E42-4433-B129-6D5C3B75659B}" destId="{F437CAAC-E6D7-470C-8A98-0C9CBBB395FE}" srcOrd="7" destOrd="0" presId="urn:microsoft.com/office/officeart/2005/8/layout/hierarchy4"/>
    <dgm:cxn modelId="{FDD8AAF7-74BA-46F2-8E08-B5019B84248E}" type="presParOf" srcId="{CFD0430A-7E42-4433-B129-6D5C3B75659B}" destId="{29BD1C02-5333-447B-A774-1819EA3D780E}" srcOrd="8" destOrd="0" presId="urn:microsoft.com/office/officeart/2005/8/layout/hierarchy4"/>
    <dgm:cxn modelId="{9A5B53DE-B58F-474B-88F6-DAACB4D4B92C}" type="presParOf" srcId="{29BD1C02-5333-447B-A774-1819EA3D780E}" destId="{408A8BF2-66B3-4253-A412-B67F0BFA9244}" srcOrd="0" destOrd="0" presId="urn:microsoft.com/office/officeart/2005/8/layout/hierarchy4"/>
    <dgm:cxn modelId="{E57475F5-466B-4D49-9EF2-C9809761A942}" type="presParOf" srcId="{29BD1C02-5333-447B-A774-1819EA3D780E}" destId="{CD25343B-A1F9-4CF9-8D5F-941D47FB2DE9}" srcOrd="1" destOrd="0" presId="urn:microsoft.com/office/officeart/2005/8/layout/hierarchy4"/>
    <dgm:cxn modelId="{E15757F0-8A3D-45AA-80B9-E1BC89894327}" type="presParOf" srcId="{CFD0430A-7E42-4433-B129-6D5C3B75659B}" destId="{025FAC2D-069B-4A32-B28C-C5BBF7EF8825}" srcOrd="9" destOrd="0" presId="urn:microsoft.com/office/officeart/2005/8/layout/hierarchy4"/>
    <dgm:cxn modelId="{F2BC2C6D-B4CA-4A84-B666-A525570F9937}" type="presParOf" srcId="{CFD0430A-7E42-4433-B129-6D5C3B75659B}" destId="{82491529-01D8-4850-A4C2-F06C0D320DFA}" srcOrd="10" destOrd="0" presId="urn:microsoft.com/office/officeart/2005/8/layout/hierarchy4"/>
    <dgm:cxn modelId="{0E3F2037-6EEA-42CB-A22D-CBC7B14CE185}" type="presParOf" srcId="{82491529-01D8-4850-A4C2-F06C0D320DFA}" destId="{F98FCD61-24FC-4ECB-8F0D-60B6C9CC636E}" srcOrd="0" destOrd="0" presId="urn:microsoft.com/office/officeart/2005/8/layout/hierarchy4"/>
    <dgm:cxn modelId="{FA8E1B45-D546-4A08-957A-308ACDE7F421}" type="presParOf" srcId="{82491529-01D8-4850-A4C2-F06C0D320DFA}" destId="{2EDE60A5-F121-413B-89BF-57A9578D4F19}" srcOrd="1" destOrd="0" presId="urn:microsoft.com/office/officeart/2005/8/layout/hierarchy4"/>
    <dgm:cxn modelId="{118D68D6-9FA6-406D-B961-560BE1390B43}" type="presParOf" srcId="{CFD0430A-7E42-4433-B129-6D5C3B75659B}" destId="{56612FC9-D4BD-4479-BFFA-732F1E1DF61C}" srcOrd="11" destOrd="0" presId="urn:microsoft.com/office/officeart/2005/8/layout/hierarchy4"/>
    <dgm:cxn modelId="{2DDFCD39-9B1E-42C0-908E-27141827DC7C}" type="presParOf" srcId="{CFD0430A-7E42-4433-B129-6D5C3B75659B}" destId="{DBD32F0B-400D-48BF-A342-347A4C15EC65}" srcOrd="12" destOrd="0" presId="urn:microsoft.com/office/officeart/2005/8/layout/hierarchy4"/>
    <dgm:cxn modelId="{45F705CE-1CD5-44F7-9AEC-C91437D3A82B}" type="presParOf" srcId="{DBD32F0B-400D-48BF-A342-347A4C15EC65}" destId="{CFA267D7-591A-4D01-A74B-137B5E1E5064}" srcOrd="0" destOrd="0" presId="urn:microsoft.com/office/officeart/2005/8/layout/hierarchy4"/>
    <dgm:cxn modelId="{637B5006-1440-42DC-BE93-9AAA961B3B47}" type="presParOf" srcId="{DBD32F0B-400D-48BF-A342-347A4C15EC65}" destId="{9C171539-A291-4B77-9B7C-F60B099F9CAC}" srcOrd="1" destOrd="0" presId="urn:microsoft.com/office/officeart/2005/8/layout/hierarchy4"/>
    <dgm:cxn modelId="{C6CB3D2E-E099-4E95-A3DC-2EFFA5C74746}" type="presParOf" srcId="{CFD0430A-7E42-4433-B129-6D5C3B75659B}" destId="{CAD46A8F-ED7B-4B04-A0B0-6B967FE9E545}" srcOrd="13" destOrd="0" presId="urn:microsoft.com/office/officeart/2005/8/layout/hierarchy4"/>
    <dgm:cxn modelId="{731B8AFF-D76E-4C39-BAAD-837C86EAB15D}" type="presParOf" srcId="{CFD0430A-7E42-4433-B129-6D5C3B75659B}" destId="{A33661BF-5FA8-4238-821A-41E186ADAC74}" srcOrd="14" destOrd="0" presId="urn:microsoft.com/office/officeart/2005/8/layout/hierarchy4"/>
    <dgm:cxn modelId="{3CB4CDED-5561-439E-BC6C-9E06F5111537}" type="presParOf" srcId="{A33661BF-5FA8-4238-821A-41E186ADAC74}" destId="{A2BF00C5-75C3-4CC7-A755-65EFB552F601}" srcOrd="0" destOrd="0" presId="urn:microsoft.com/office/officeart/2005/8/layout/hierarchy4"/>
    <dgm:cxn modelId="{036EBED8-ABBD-4F06-B05A-E75A5649BB03}" type="presParOf" srcId="{A33661BF-5FA8-4238-821A-41E186ADAC74}" destId="{9E155F91-2C33-4A53-A385-4D62AC2BF5FC}" srcOrd="1" destOrd="0" presId="urn:microsoft.com/office/officeart/2005/8/layout/hierarchy4"/>
    <dgm:cxn modelId="{93ECD4BE-C294-4CBC-95FC-27EEEB972E42}" type="presParOf" srcId="{CFD0430A-7E42-4433-B129-6D5C3B75659B}" destId="{0CC8249B-08E3-4BCD-91F6-72E5A88D8597}" srcOrd="15" destOrd="0" presId="urn:microsoft.com/office/officeart/2005/8/layout/hierarchy4"/>
    <dgm:cxn modelId="{C7EF59A7-9FC4-4D0D-AE6A-9B0E5C4B4B26}" type="presParOf" srcId="{CFD0430A-7E42-4433-B129-6D5C3B75659B}" destId="{CE5744B9-00B8-4783-90CA-AE0CCD227946}" srcOrd="16" destOrd="0" presId="urn:microsoft.com/office/officeart/2005/8/layout/hierarchy4"/>
    <dgm:cxn modelId="{92A80F1F-2B66-4731-BA7B-E872BE572B68}" type="presParOf" srcId="{CE5744B9-00B8-4783-90CA-AE0CCD227946}" destId="{47F97895-513F-48D8-B1ED-45627DF839A2}" srcOrd="0" destOrd="0" presId="urn:microsoft.com/office/officeart/2005/8/layout/hierarchy4"/>
    <dgm:cxn modelId="{4CE87AE6-C12C-455E-9369-72303F851098}" type="presParOf" srcId="{CE5744B9-00B8-4783-90CA-AE0CCD227946}" destId="{40A65D5C-9300-4969-98CC-E5900F508C1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AC8807-4CA2-744E-AE93-1BCF2C661148}" type="doc">
      <dgm:prSet loTypeId="urn:microsoft.com/office/officeart/2005/8/layout/default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B2D408-7191-9543-B05E-C459B2B6DAB3}">
      <dgm:prSet phldrT="[Text]"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Air pressure difference / airflow and filters</a:t>
          </a:r>
          <a:endParaRPr lang="en-US" dirty="0"/>
        </a:p>
      </dgm:t>
    </dgm:pt>
    <dgm:pt modelId="{2EF3F158-9824-0E42-A7E5-5DE89E0F5923}" type="parTrans" cxnId="{9D71F40E-8AB1-4945-9D4E-30D8D14C4743}">
      <dgm:prSet/>
      <dgm:spPr/>
      <dgm:t>
        <a:bodyPr/>
        <a:lstStyle/>
        <a:p>
          <a:endParaRPr lang="en-US"/>
        </a:p>
      </dgm:t>
    </dgm:pt>
    <dgm:pt modelId="{4F6857A4-547A-4541-BF53-F770F4564D04}" type="sibTrans" cxnId="{9D71F40E-8AB1-4945-9D4E-30D8D14C4743}">
      <dgm:prSet/>
      <dgm:spPr/>
      <dgm:t>
        <a:bodyPr/>
        <a:lstStyle/>
        <a:p>
          <a:endParaRPr lang="en-US"/>
        </a:p>
      </dgm:t>
    </dgm:pt>
    <dgm:pt modelId="{A4C3E74B-38CF-CD42-AA46-6C4AC68D4BC2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Temperature</a:t>
          </a:r>
          <a:endParaRPr lang="en-US" dirty="0">
            <a:latin typeface="Gill Sans MT" panose="020B0502020104020203" pitchFamily="34" charset="0"/>
          </a:endParaRPr>
        </a:p>
      </dgm:t>
    </dgm:pt>
    <dgm:pt modelId="{72B0B782-A6E9-AB47-AEDB-07A12AFF11CE}" type="parTrans" cxnId="{1340FF8B-15E1-9D4A-B173-156E934F2D67}">
      <dgm:prSet/>
      <dgm:spPr/>
      <dgm:t>
        <a:bodyPr/>
        <a:lstStyle/>
        <a:p>
          <a:endParaRPr lang="en-US"/>
        </a:p>
      </dgm:t>
    </dgm:pt>
    <dgm:pt modelId="{491EB51F-3A9B-334C-83F1-BD80C0B5F241}" type="sibTrans" cxnId="{1340FF8B-15E1-9D4A-B173-156E934F2D67}">
      <dgm:prSet/>
      <dgm:spPr/>
      <dgm:t>
        <a:bodyPr/>
        <a:lstStyle/>
        <a:p>
          <a:endParaRPr lang="en-US"/>
        </a:p>
      </dgm:t>
    </dgm:pt>
    <dgm:pt modelId="{FD9BED44-3A39-AF43-B80A-6428920CF1EC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Food (not contaminated)</a:t>
          </a:r>
          <a:endParaRPr lang="en-US" dirty="0">
            <a:latin typeface="Gill Sans MT" panose="020B0502020104020203" pitchFamily="34" charset="0"/>
          </a:endParaRPr>
        </a:p>
      </dgm:t>
    </dgm:pt>
    <dgm:pt modelId="{12D52513-CCEF-284E-8C6D-6857B2AAB184}" type="parTrans" cxnId="{F0B950AC-569D-A04D-BB29-93C934A13EE0}">
      <dgm:prSet/>
      <dgm:spPr/>
      <dgm:t>
        <a:bodyPr/>
        <a:lstStyle/>
        <a:p>
          <a:endParaRPr lang="en-US"/>
        </a:p>
      </dgm:t>
    </dgm:pt>
    <dgm:pt modelId="{7ADE0A70-15EE-CC41-9B34-4CFF719BAB2F}" type="sibTrans" cxnId="{F0B950AC-569D-A04D-BB29-93C934A13EE0}">
      <dgm:prSet/>
      <dgm:spPr/>
      <dgm:t>
        <a:bodyPr/>
        <a:lstStyle/>
        <a:p>
          <a:endParaRPr lang="en-US"/>
        </a:p>
      </dgm:t>
    </dgm:pt>
    <dgm:pt modelId="{ABCC5A31-4E16-5145-B99F-26D66CC5D603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Water (clean supply)</a:t>
          </a:r>
          <a:endParaRPr lang="en-US" dirty="0">
            <a:latin typeface="Gill Sans MT" panose="020B0502020104020203" pitchFamily="34" charset="0"/>
          </a:endParaRPr>
        </a:p>
      </dgm:t>
    </dgm:pt>
    <dgm:pt modelId="{E9C242CA-095C-9146-B1F7-395109CD3554}" type="parTrans" cxnId="{06953265-8651-A64D-A980-FA9A12445AB7}">
      <dgm:prSet/>
      <dgm:spPr/>
      <dgm:t>
        <a:bodyPr/>
        <a:lstStyle/>
        <a:p>
          <a:endParaRPr lang="en-US"/>
        </a:p>
      </dgm:t>
    </dgm:pt>
    <dgm:pt modelId="{5F66967A-B17C-5A4D-96B1-438657A51521}" type="sibTrans" cxnId="{06953265-8651-A64D-A980-FA9A12445AB7}">
      <dgm:prSet/>
      <dgm:spPr/>
      <dgm:t>
        <a:bodyPr/>
        <a:lstStyle/>
        <a:p>
          <a:endParaRPr lang="en-US"/>
        </a:p>
      </dgm:t>
    </dgm:pt>
    <dgm:pt modelId="{E56D3885-2082-5144-9B7F-E6B0AAE7FC59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Bedding (dust free, autoclaved)</a:t>
          </a:r>
          <a:endParaRPr lang="en-US" dirty="0">
            <a:latin typeface="Gill Sans MT" panose="020B0502020104020203" pitchFamily="34" charset="0"/>
          </a:endParaRPr>
        </a:p>
      </dgm:t>
    </dgm:pt>
    <dgm:pt modelId="{CB493486-4C8A-1147-903D-75180CEF6575}" type="parTrans" cxnId="{EAB69DAA-4B3D-1B42-869F-7377796B9587}">
      <dgm:prSet/>
      <dgm:spPr/>
      <dgm:t>
        <a:bodyPr/>
        <a:lstStyle/>
        <a:p>
          <a:endParaRPr lang="en-US"/>
        </a:p>
      </dgm:t>
    </dgm:pt>
    <dgm:pt modelId="{4FE46E2D-D79B-DA42-8871-2B486F85CF33}" type="sibTrans" cxnId="{EAB69DAA-4B3D-1B42-869F-7377796B9587}">
      <dgm:prSet/>
      <dgm:spPr/>
      <dgm:t>
        <a:bodyPr/>
        <a:lstStyle/>
        <a:p>
          <a:endParaRPr lang="en-US"/>
        </a:p>
      </dgm:t>
    </dgm:pt>
    <dgm:pt modelId="{96D41B1D-A7BE-8344-B802-461EEFD075D3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Cages</a:t>
          </a:r>
          <a:endParaRPr lang="en-US" dirty="0">
            <a:latin typeface="Gill Sans MT" panose="020B0502020104020203" pitchFamily="34" charset="0"/>
          </a:endParaRPr>
        </a:p>
      </dgm:t>
    </dgm:pt>
    <dgm:pt modelId="{D5E270B3-B1AF-0C46-8EAE-BA9D68DC42C6}" type="parTrans" cxnId="{0AE5C6C6-64DA-FA41-9055-C86D28F69A98}">
      <dgm:prSet/>
      <dgm:spPr/>
      <dgm:t>
        <a:bodyPr/>
        <a:lstStyle/>
        <a:p>
          <a:endParaRPr lang="en-US"/>
        </a:p>
      </dgm:t>
    </dgm:pt>
    <dgm:pt modelId="{AE65BEDB-4950-704F-9BF2-87B3652E5BE8}" type="sibTrans" cxnId="{0AE5C6C6-64DA-FA41-9055-C86D28F69A98}">
      <dgm:prSet/>
      <dgm:spPr/>
      <dgm:t>
        <a:bodyPr/>
        <a:lstStyle/>
        <a:p>
          <a:endParaRPr lang="en-US"/>
        </a:p>
      </dgm:t>
    </dgm:pt>
    <dgm:pt modelId="{CF6A4B7F-7F98-D347-A882-2E8CC20C9695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Health status/Quarantine</a:t>
          </a:r>
          <a:endParaRPr lang="en-US" dirty="0">
            <a:latin typeface="Gill Sans MT" panose="020B0502020104020203" pitchFamily="34" charset="0"/>
          </a:endParaRPr>
        </a:p>
      </dgm:t>
    </dgm:pt>
    <dgm:pt modelId="{5AFE6CBB-9FE3-3E4E-897C-39E299D55D63}" type="parTrans" cxnId="{8E5B03EA-5F1A-A145-BB0C-5D469C7BAEA0}">
      <dgm:prSet/>
      <dgm:spPr/>
      <dgm:t>
        <a:bodyPr/>
        <a:lstStyle/>
        <a:p>
          <a:endParaRPr lang="en-US"/>
        </a:p>
      </dgm:t>
    </dgm:pt>
    <dgm:pt modelId="{1DF146BE-61F9-2747-8202-94ABC2EFF9C4}" type="sibTrans" cxnId="{8E5B03EA-5F1A-A145-BB0C-5D469C7BAEA0}">
      <dgm:prSet/>
      <dgm:spPr/>
      <dgm:t>
        <a:bodyPr/>
        <a:lstStyle/>
        <a:p>
          <a:endParaRPr lang="en-US"/>
        </a:p>
      </dgm:t>
    </dgm:pt>
    <dgm:pt modelId="{108FA345-513E-1947-8679-D0C186FD7502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Noise</a:t>
          </a:r>
          <a:endParaRPr lang="en-US" dirty="0">
            <a:latin typeface="Gill Sans MT" panose="020B0502020104020203" pitchFamily="34" charset="0"/>
          </a:endParaRPr>
        </a:p>
      </dgm:t>
    </dgm:pt>
    <dgm:pt modelId="{F5EFA380-4D14-9D4B-A22E-491738643D82}" type="parTrans" cxnId="{11AAB261-085B-E540-ACB8-8FB02B8B7F96}">
      <dgm:prSet/>
      <dgm:spPr/>
      <dgm:t>
        <a:bodyPr/>
        <a:lstStyle/>
        <a:p>
          <a:endParaRPr lang="en-US"/>
        </a:p>
      </dgm:t>
    </dgm:pt>
    <dgm:pt modelId="{3A7D94E3-BB07-7D42-8F1C-A39C919722B7}" type="sibTrans" cxnId="{11AAB261-085B-E540-ACB8-8FB02B8B7F96}">
      <dgm:prSet/>
      <dgm:spPr/>
      <dgm:t>
        <a:bodyPr/>
        <a:lstStyle/>
        <a:p>
          <a:endParaRPr lang="en-US"/>
        </a:p>
      </dgm:t>
    </dgm:pt>
    <dgm:pt modelId="{C2163EEB-696C-6049-8F16-F2F514A86413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Dose mixing (pharmacy)</a:t>
          </a:r>
          <a:endParaRPr lang="en-US" dirty="0">
            <a:latin typeface="Gill Sans MT" panose="020B0502020104020203" pitchFamily="34" charset="0"/>
          </a:endParaRPr>
        </a:p>
      </dgm:t>
    </dgm:pt>
    <dgm:pt modelId="{F6FF0342-5BF3-554B-A57C-237681DEEC51}" type="parTrans" cxnId="{8BEDE76C-20DC-424A-A1F6-E0B0DBA399F9}">
      <dgm:prSet/>
      <dgm:spPr/>
      <dgm:t>
        <a:bodyPr/>
        <a:lstStyle/>
        <a:p>
          <a:endParaRPr lang="en-US"/>
        </a:p>
      </dgm:t>
    </dgm:pt>
    <dgm:pt modelId="{DF80660D-6599-0D4C-BA8B-0D84BCA0DFB6}" type="sibTrans" cxnId="{8BEDE76C-20DC-424A-A1F6-E0B0DBA399F9}">
      <dgm:prSet/>
      <dgm:spPr/>
      <dgm:t>
        <a:bodyPr/>
        <a:lstStyle/>
        <a:p>
          <a:endParaRPr lang="en-US"/>
        </a:p>
      </dgm:t>
    </dgm:pt>
    <dgm:pt modelId="{BC5B1B1F-F7C2-984C-953C-FE443ADC983D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Waste (prompt elimination)</a:t>
          </a:r>
          <a:endParaRPr lang="en-US" dirty="0">
            <a:latin typeface="Gill Sans MT" panose="020B0502020104020203" pitchFamily="34" charset="0"/>
          </a:endParaRPr>
        </a:p>
      </dgm:t>
    </dgm:pt>
    <dgm:pt modelId="{E709A03A-5F85-6F4E-9299-538B0017ED07}" type="parTrans" cxnId="{01DFFFAF-86D4-FB40-A8E1-86A37C64C34C}">
      <dgm:prSet/>
      <dgm:spPr/>
      <dgm:t>
        <a:bodyPr/>
        <a:lstStyle/>
        <a:p>
          <a:endParaRPr lang="en-US"/>
        </a:p>
      </dgm:t>
    </dgm:pt>
    <dgm:pt modelId="{EFAE7091-B52E-5649-9757-B7B32D98E703}" type="sibTrans" cxnId="{01DFFFAF-86D4-FB40-A8E1-86A37C64C34C}">
      <dgm:prSet/>
      <dgm:spPr/>
      <dgm:t>
        <a:bodyPr/>
        <a:lstStyle/>
        <a:p>
          <a:endParaRPr lang="en-US"/>
        </a:p>
      </dgm:t>
    </dgm:pt>
    <dgm:pt modelId="{150BD278-03BE-EC4A-9509-55C0CE2362E0}" type="pres">
      <dgm:prSet presAssocID="{0BAC8807-4CA2-744E-AE93-1BCF2C661148}" presName="diagram" presStyleCnt="0">
        <dgm:presLayoutVars>
          <dgm:dir/>
          <dgm:resizeHandles val="exact"/>
        </dgm:presLayoutVars>
      </dgm:prSet>
      <dgm:spPr/>
    </dgm:pt>
    <dgm:pt modelId="{393BEF19-A8C2-E04C-A00A-A301D5EA3AD5}" type="pres">
      <dgm:prSet presAssocID="{7CB2D408-7191-9543-B05E-C459B2B6DAB3}" presName="node" presStyleLbl="node1" presStyleIdx="0" presStyleCnt="10">
        <dgm:presLayoutVars>
          <dgm:bulletEnabled val="1"/>
        </dgm:presLayoutVars>
      </dgm:prSet>
      <dgm:spPr/>
    </dgm:pt>
    <dgm:pt modelId="{75ECF1DF-7A15-B44C-8216-FC8E87B0E81F}" type="pres">
      <dgm:prSet presAssocID="{4F6857A4-547A-4541-BF53-F770F4564D04}" presName="sibTrans" presStyleCnt="0"/>
      <dgm:spPr/>
    </dgm:pt>
    <dgm:pt modelId="{822D4B35-DED1-0244-9C18-AC571DF6D389}" type="pres">
      <dgm:prSet presAssocID="{A4C3E74B-38CF-CD42-AA46-6C4AC68D4BC2}" presName="node" presStyleLbl="node1" presStyleIdx="1" presStyleCnt="10">
        <dgm:presLayoutVars>
          <dgm:bulletEnabled val="1"/>
        </dgm:presLayoutVars>
      </dgm:prSet>
      <dgm:spPr/>
    </dgm:pt>
    <dgm:pt modelId="{E813B255-6EA6-F54E-B868-2598CB09CC18}" type="pres">
      <dgm:prSet presAssocID="{491EB51F-3A9B-334C-83F1-BD80C0B5F241}" presName="sibTrans" presStyleCnt="0"/>
      <dgm:spPr/>
    </dgm:pt>
    <dgm:pt modelId="{7431E7FD-7C3F-804F-A423-E0DB14E5F428}" type="pres">
      <dgm:prSet presAssocID="{FD9BED44-3A39-AF43-B80A-6428920CF1EC}" presName="node" presStyleLbl="node1" presStyleIdx="2" presStyleCnt="10">
        <dgm:presLayoutVars>
          <dgm:bulletEnabled val="1"/>
        </dgm:presLayoutVars>
      </dgm:prSet>
      <dgm:spPr/>
    </dgm:pt>
    <dgm:pt modelId="{1C70F418-5958-AA4F-B3D4-1078362D20EE}" type="pres">
      <dgm:prSet presAssocID="{7ADE0A70-15EE-CC41-9B34-4CFF719BAB2F}" presName="sibTrans" presStyleCnt="0"/>
      <dgm:spPr/>
    </dgm:pt>
    <dgm:pt modelId="{71E30DF3-83F3-394A-824B-65CCD86250B5}" type="pres">
      <dgm:prSet presAssocID="{ABCC5A31-4E16-5145-B99F-26D66CC5D603}" presName="node" presStyleLbl="node1" presStyleIdx="3" presStyleCnt="10">
        <dgm:presLayoutVars>
          <dgm:bulletEnabled val="1"/>
        </dgm:presLayoutVars>
      </dgm:prSet>
      <dgm:spPr/>
    </dgm:pt>
    <dgm:pt modelId="{88FD1C5F-9659-C946-9FE4-76137018DB54}" type="pres">
      <dgm:prSet presAssocID="{5F66967A-B17C-5A4D-96B1-438657A51521}" presName="sibTrans" presStyleCnt="0"/>
      <dgm:spPr/>
    </dgm:pt>
    <dgm:pt modelId="{038905AB-0E4C-EE4D-B6C0-A673A0DD62AE}" type="pres">
      <dgm:prSet presAssocID="{E56D3885-2082-5144-9B7F-E6B0AAE7FC59}" presName="node" presStyleLbl="node1" presStyleIdx="4" presStyleCnt="10">
        <dgm:presLayoutVars>
          <dgm:bulletEnabled val="1"/>
        </dgm:presLayoutVars>
      </dgm:prSet>
      <dgm:spPr/>
    </dgm:pt>
    <dgm:pt modelId="{C3E6B1E3-C902-7C4C-B98A-8926F7942FB2}" type="pres">
      <dgm:prSet presAssocID="{4FE46E2D-D79B-DA42-8871-2B486F85CF33}" presName="sibTrans" presStyleCnt="0"/>
      <dgm:spPr/>
    </dgm:pt>
    <dgm:pt modelId="{E22C0171-25EF-114E-B38A-3B66DFFEE472}" type="pres">
      <dgm:prSet presAssocID="{96D41B1D-A7BE-8344-B802-461EEFD075D3}" presName="node" presStyleLbl="node1" presStyleIdx="5" presStyleCnt="10">
        <dgm:presLayoutVars>
          <dgm:bulletEnabled val="1"/>
        </dgm:presLayoutVars>
      </dgm:prSet>
      <dgm:spPr/>
    </dgm:pt>
    <dgm:pt modelId="{904D6858-98D7-4A4A-8263-1DFA267498FA}" type="pres">
      <dgm:prSet presAssocID="{AE65BEDB-4950-704F-9BF2-87B3652E5BE8}" presName="sibTrans" presStyleCnt="0"/>
      <dgm:spPr/>
    </dgm:pt>
    <dgm:pt modelId="{8F6DB107-D8EB-1949-BAF4-40D66EB8FA2E}" type="pres">
      <dgm:prSet presAssocID="{CF6A4B7F-7F98-D347-A882-2E8CC20C9695}" presName="node" presStyleLbl="node1" presStyleIdx="6" presStyleCnt="10">
        <dgm:presLayoutVars>
          <dgm:bulletEnabled val="1"/>
        </dgm:presLayoutVars>
      </dgm:prSet>
      <dgm:spPr/>
    </dgm:pt>
    <dgm:pt modelId="{F5A09008-52E2-6848-88D7-9663E7C42657}" type="pres">
      <dgm:prSet presAssocID="{1DF146BE-61F9-2747-8202-94ABC2EFF9C4}" presName="sibTrans" presStyleCnt="0"/>
      <dgm:spPr/>
    </dgm:pt>
    <dgm:pt modelId="{6F14B50C-4EDA-DE42-BDE8-5A7F3F32E7CB}" type="pres">
      <dgm:prSet presAssocID="{108FA345-513E-1947-8679-D0C186FD7502}" presName="node" presStyleLbl="node1" presStyleIdx="7" presStyleCnt="10">
        <dgm:presLayoutVars>
          <dgm:bulletEnabled val="1"/>
        </dgm:presLayoutVars>
      </dgm:prSet>
      <dgm:spPr/>
    </dgm:pt>
    <dgm:pt modelId="{3FB03EAA-C86F-1F48-AD63-6D7920FA7DF1}" type="pres">
      <dgm:prSet presAssocID="{3A7D94E3-BB07-7D42-8F1C-A39C919722B7}" presName="sibTrans" presStyleCnt="0"/>
      <dgm:spPr/>
    </dgm:pt>
    <dgm:pt modelId="{81138ECA-A13E-9D49-8BF3-29F195F83A7A}" type="pres">
      <dgm:prSet presAssocID="{C2163EEB-696C-6049-8F16-F2F514A86413}" presName="node" presStyleLbl="node1" presStyleIdx="8" presStyleCnt="10">
        <dgm:presLayoutVars>
          <dgm:bulletEnabled val="1"/>
        </dgm:presLayoutVars>
      </dgm:prSet>
      <dgm:spPr/>
    </dgm:pt>
    <dgm:pt modelId="{400EF66A-24F0-D449-B19E-21E49379B776}" type="pres">
      <dgm:prSet presAssocID="{DF80660D-6599-0D4C-BA8B-0D84BCA0DFB6}" presName="sibTrans" presStyleCnt="0"/>
      <dgm:spPr/>
    </dgm:pt>
    <dgm:pt modelId="{D1B7BE54-4CB1-DA42-9B92-DF1427263356}" type="pres">
      <dgm:prSet presAssocID="{BC5B1B1F-F7C2-984C-953C-FE443ADC983D}" presName="node" presStyleLbl="node1" presStyleIdx="9" presStyleCnt="10">
        <dgm:presLayoutVars>
          <dgm:bulletEnabled val="1"/>
        </dgm:presLayoutVars>
      </dgm:prSet>
      <dgm:spPr/>
    </dgm:pt>
  </dgm:ptLst>
  <dgm:cxnLst>
    <dgm:cxn modelId="{9D71F40E-8AB1-4945-9D4E-30D8D14C4743}" srcId="{0BAC8807-4CA2-744E-AE93-1BCF2C661148}" destId="{7CB2D408-7191-9543-B05E-C459B2B6DAB3}" srcOrd="0" destOrd="0" parTransId="{2EF3F158-9824-0E42-A7E5-5DE89E0F5923}" sibTransId="{4F6857A4-547A-4541-BF53-F770F4564D04}"/>
    <dgm:cxn modelId="{90A6C827-074F-CF4E-A585-CAFE75AD598D}" type="presOf" srcId="{96D41B1D-A7BE-8344-B802-461EEFD075D3}" destId="{E22C0171-25EF-114E-B38A-3B66DFFEE472}" srcOrd="0" destOrd="0" presId="urn:microsoft.com/office/officeart/2005/8/layout/default"/>
    <dgm:cxn modelId="{B376A63A-A730-5E40-BFAA-F901FA9BB992}" type="presOf" srcId="{108FA345-513E-1947-8679-D0C186FD7502}" destId="{6F14B50C-4EDA-DE42-BDE8-5A7F3F32E7CB}" srcOrd="0" destOrd="0" presId="urn:microsoft.com/office/officeart/2005/8/layout/default"/>
    <dgm:cxn modelId="{5466AE3A-A315-5447-85FC-8B3E780B336F}" type="presOf" srcId="{0BAC8807-4CA2-744E-AE93-1BCF2C661148}" destId="{150BD278-03BE-EC4A-9509-55C0CE2362E0}" srcOrd="0" destOrd="0" presId="urn:microsoft.com/office/officeart/2005/8/layout/default"/>
    <dgm:cxn modelId="{11AAB261-085B-E540-ACB8-8FB02B8B7F96}" srcId="{0BAC8807-4CA2-744E-AE93-1BCF2C661148}" destId="{108FA345-513E-1947-8679-D0C186FD7502}" srcOrd="7" destOrd="0" parTransId="{F5EFA380-4D14-9D4B-A22E-491738643D82}" sibTransId="{3A7D94E3-BB07-7D42-8F1C-A39C919722B7}"/>
    <dgm:cxn modelId="{06953265-8651-A64D-A980-FA9A12445AB7}" srcId="{0BAC8807-4CA2-744E-AE93-1BCF2C661148}" destId="{ABCC5A31-4E16-5145-B99F-26D66CC5D603}" srcOrd="3" destOrd="0" parTransId="{E9C242CA-095C-9146-B1F7-395109CD3554}" sibTransId="{5F66967A-B17C-5A4D-96B1-438657A51521}"/>
    <dgm:cxn modelId="{8BEDE76C-20DC-424A-A1F6-E0B0DBA399F9}" srcId="{0BAC8807-4CA2-744E-AE93-1BCF2C661148}" destId="{C2163EEB-696C-6049-8F16-F2F514A86413}" srcOrd="8" destOrd="0" parTransId="{F6FF0342-5BF3-554B-A57C-237681DEEC51}" sibTransId="{DF80660D-6599-0D4C-BA8B-0D84BCA0DFB6}"/>
    <dgm:cxn modelId="{7C9B9C6D-1154-2D4E-8D72-96A0638BE83B}" type="presOf" srcId="{ABCC5A31-4E16-5145-B99F-26D66CC5D603}" destId="{71E30DF3-83F3-394A-824B-65CCD86250B5}" srcOrd="0" destOrd="0" presId="urn:microsoft.com/office/officeart/2005/8/layout/default"/>
    <dgm:cxn modelId="{7356BC6E-9DDF-3D45-A9FC-089FBEB448DC}" type="presOf" srcId="{C2163EEB-696C-6049-8F16-F2F514A86413}" destId="{81138ECA-A13E-9D49-8BF3-29F195F83A7A}" srcOrd="0" destOrd="0" presId="urn:microsoft.com/office/officeart/2005/8/layout/default"/>
    <dgm:cxn modelId="{1340FF8B-15E1-9D4A-B173-156E934F2D67}" srcId="{0BAC8807-4CA2-744E-AE93-1BCF2C661148}" destId="{A4C3E74B-38CF-CD42-AA46-6C4AC68D4BC2}" srcOrd="1" destOrd="0" parTransId="{72B0B782-A6E9-AB47-AEDB-07A12AFF11CE}" sibTransId="{491EB51F-3A9B-334C-83F1-BD80C0B5F241}"/>
    <dgm:cxn modelId="{6AFBF492-DD39-694D-A616-E927ABA71A62}" type="presOf" srcId="{FD9BED44-3A39-AF43-B80A-6428920CF1EC}" destId="{7431E7FD-7C3F-804F-A423-E0DB14E5F428}" srcOrd="0" destOrd="0" presId="urn:microsoft.com/office/officeart/2005/8/layout/default"/>
    <dgm:cxn modelId="{A694679B-EB48-1C41-9678-6C3D2FF53C82}" type="presOf" srcId="{7CB2D408-7191-9543-B05E-C459B2B6DAB3}" destId="{393BEF19-A8C2-E04C-A00A-A301D5EA3AD5}" srcOrd="0" destOrd="0" presId="urn:microsoft.com/office/officeart/2005/8/layout/default"/>
    <dgm:cxn modelId="{EAB69DAA-4B3D-1B42-869F-7377796B9587}" srcId="{0BAC8807-4CA2-744E-AE93-1BCF2C661148}" destId="{E56D3885-2082-5144-9B7F-E6B0AAE7FC59}" srcOrd="4" destOrd="0" parTransId="{CB493486-4C8A-1147-903D-75180CEF6575}" sibTransId="{4FE46E2D-D79B-DA42-8871-2B486F85CF33}"/>
    <dgm:cxn modelId="{F0B950AC-569D-A04D-BB29-93C934A13EE0}" srcId="{0BAC8807-4CA2-744E-AE93-1BCF2C661148}" destId="{FD9BED44-3A39-AF43-B80A-6428920CF1EC}" srcOrd="2" destOrd="0" parTransId="{12D52513-CCEF-284E-8C6D-6857B2AAB184}" sibTransId="{7ADE0A70-15EE-CC41-9B34-4CFF719BAB2F}"/>
    <dgm:cxn modelId="{01DFFFAF-86D4-FB40-A8E1-86A37C64C34C}" srcId="{0BAC8807-4CA2-744E-AE93-1BCF2C661148}" destId="{BC5B1B1F-F7C2-984C-953C-FE443ADC983D}" srcOrd="9" destOrd="0" parTransId="{E709A03A-5F85-6F4E-9299-538B0017ED07}" sibTransId="{EFAE7091-B52E-5649-9757-B7B32D98E703}"/>
    <dgm:cxn modelId="{17215AB6-DCDF-8C45-85B8-A494DA8FC3F0}" type="presOf" srcId="{A4C3E74B-38CF-CD42-AA46-6C4AC68D4BC2}" destId="{822D4B35-DED1-0244-9C18-AC571DF6D389}" srcOrd="0" destOrd="0" presId="urn:microsoft.com/office/officeart/2005/8/layout/default"/>
    <dgm:cxn modelId="{CB9F46C6-3338-8246-A5C7-34A3246287DB}" type="presOf" srcId="{CF6A4B7F-7F98-D347-A882-2E8CC20C9695}" destId="{8F6DB107-D8EB-1949-BAF4-40D66EB8FA2E}" srcOrd="0" destOrd="0" presId="urn:microsoft.com/office/officeart/2005/8/layout/default"/>
    <dgm:cxn modelId="{0AE5C6C6-64DA-FA41-9055-C86D28F69A98}" srcId="{0BAC8807-4CA2-744E-AE93-1BCF2C661148}" destId="{96D41B1D-A7BE-8344-B802-461EEFD075D3}" srcOrd="5" destOrd="0" parTransId="{D5E270B3-B1AF-0C46-8EAE-BA9D68DC42C6}" sibTransId="{AE65BEDB-4950-704F-9BF2-87B3652E5BE8}"/>
    <dgm:cxn modelId="{D0DB9BD5-01EB-C546-9F97-45439947A4CD}" type="presOf" srcId="{E56D3885-2082-5144-9B7F-E6B0AAE7FC59}" destId="{038905AB-0E4C-EE4D-B6C0-A673A0DD62AE}" srcOrd="0" destOrd="0" presId="urn:microsoft.com/office/officeart/2005/8/layout/default"/>
    <dgm:cxn modelId="{5947D0E4-3E07-E94B-9710-78D0C1E7A2D1}" type="presOf" srcId="{BC5B1B1F-F7C2-984C-953C-FE443ADC983D}" destId="{D1B7BE54-4CB1-DA42-9B92-DF1427263356}" srcOrd="0" destOrd="0" presId="urn:microsoft.com/office/officeart/2005/8/layout/default"/>
    <dgm:cxn modelId="{8E5B03EA-5F1A-A145-BB0C-5D469C7BAEA0}" srcId="{0BAC8807-4CA2-744E-AE93-1BCF2C661148}" destId="{CF6A4B7F-7F98-D347-A882-2E8CC20C9695}" srcOrd="6" destOrd="0" parTransId="{5AFE6CBB-9FE3-3E4E-897C-39E299D55D63}" sibTransId="{1DF146BE-61F9-2747-8202-94ABC2EFF9C4}"/>
    <dgm:cxn modelId="{6D851AAB-C564-4F4E-A28B-DB264FEAE2F1}" type="presParOf" srcId="{150BD278-03BE-EC4A-9509-55C0CE2362E0}" destId="{393BEF19-A8C2-E04C-A00A-A301D5EA3AD5}" srcOrd="0" destOrd="0" presId="urn:microsoft.com/office/officeart/2005/8/layout/default"/>
    <dgm:cxn modelId="{65C72C3D-EAD4-ED49-B8EC-FC53FFA30E22}" type="presParOf" srcId="{150BD278-03BE-EC4A-9509-55C0CE2362E0}" destId="{75ECF1DF-7A15-B44C-8216-FC8E87B0E81F}" srcOrd="1" destOrd="0" presId="urn:microsoft.com/office/officeart/2005/8/layout/default"/>
    <dgm:cxn modelId="{E96B0A8A-7CBF-0D4C-A6B0-314983D3FCC7}" type="presParOf" srcId="{150BD278-03BE-EC4A-9509-55C0CE2362E0}" destId="{822D4B35-DED1-0244-9C18-AC571DF6D389}" srcOrd="2" destOrd="0" presId="urn:microsoft.com/office/officeart/2005/8/layout/default"/>
    <dgm:cxn modelId="{0CFB4A09-E45B-5C47-9CAA-A1631BA054E6}" type="presParOf" srcId="{150BD278-03BE-EC4A-9509-55C0CE2362E0}" destId="{E813B255-6EA6-F54E-B868-2598CB09CC18}" srcOrd="3" destOrd="0" presId="urn:microsoft.com/office/officeart/2005/8/layout/default"/>
    <dgm:cxn modelId="{265EC50A-6163-B047-8FAE-83D7714B2EAD}" type="presParOf" srcId="{150BD278-03BE-EC4A-9509-55C0CE2362E0}" destId="{7431E7FD-7C3F-804F-A423-E0DB14E5F428}" srcOrd="4" destOrd="0" presId="urn:microsoft.com/office/officeart/2005/8/layout/default"/>
    <dgm:cxn modelId="{A9B79B4E-8A30-5549-8251-460F0B332427}" type="presParOf" srcId="{150BD278-03BE-EC4A-9509-55C0CE2362E0}" destId="{1C70F418-5958-AA4F-B3D4-1078362D20EE}" srcOrd="5" destOrd="0" presId="urn:microsoft.com/office/officeart/2005/8/layout/default"/>
    <dgm:cxn modelId="{EDD3C7A8-726C-9149-BE5C-A61BE65FEAE7}" type="presParOf" srcId="{150BD278-03BE-EC4A-9509-55C0CE2362E0}" destId="{71E30DF3-83F3-394A-824B-65CCD86250B5}" srcOrd="6" destOrd="0" presId="urn:microsoft.com/office/officeart/2005/8/layout/default"/>
    <dgm:cxn modelId="{F43E8227-D5B6-EC44-873A-484BFADC235E}" type="presParOf" srcId="{150BD278-03BE-EC4A-9509-55C0CE2362E0}" destId="{88FD1C5F-9659-C946-9FE4-76137018DB54}" srcOrd="7" destOrd="0" presId="urn:microsoft.com/office/officeart/2005/8/layout/default"/>
    <dgm:cxn modelId="{90D1434A-2703-3344-8D62-A3EA52055493}" type="presParOf" srcId="{150BD278-03BE-EC4A-9509-55C0CE2362E0}" destId="{038905AB-0E4C-EE4D-B6C0-A673A0DD62AE}" srcOrd="8" destOrd="0" presId="urn:microsoft.com/office/officeart/2005/8/layout/default"/>
    <dgm:cxn modelId="{150CB2A3-5EA1-B548-8D2E-3AE57A31FFD8}" type="presParOf" srcId="{150BD278-03BE-EC4A-9509-55C0CE2362E0}" destId="{C3E6B1E3-C902-7C4C-B98A-8926F7942FB2}" srcOrd="9" destOrd="0" presId="urn:microsoft.com/office/officeart/2005/8/layout/default"/>
    <dgm:cxn modelId="{807F29C7-36E5-B04B-9B01-86B6FC55B23B}" type="presParOf" srcId="{150BD278-03BE-EC4A-9509-55C0CE2362E0}" destId="{E22C0171-25EF-114E-B38A-3B66DFFEE472}" srcOrd="10" destOrd="0" presId="urn:microsoft.com/office/officeart/2005/8/layout/default"/>
    <dgm:cxn modelId="{9AF80BCC-C0FD-5D41-96E3-814B7A36E0E6}" type="presParOf" srcId="{150BD278-03BE-EC4A-9509-55C0CE2362E0}" destId="{904D6858-98D7-4A4A-8263-1DFA267498FA}" srcOrd="11" destOrd="0" presId="urn:microsoft.com/office/officeart/2005/8/layout/default"/>
    <dgm:cxn modelId="{488C56BE-0BC7-8D4B-B0D2-A8E5EB9DF06C}" type="presParOf" srcId="{150BD278-03BE-EC4A-9509-55C0CE2362E0}" destId="{8F6DB107-D8EB-1949-BAF4-40D66EB8FA2E}" srcOrd="12" destOrd="0" presId="urn:microsoft.com/office/officeart/2005/8/layout/default"/>
    <dgm:cxn modelId="{70FD5216-7839-EB42-8D7D-4F0A96FAE651}" type="presParOf" srcId="{150BD278-03BE-EC4A-9509-55C0CE2362E0}" destId="{F5A09008-52E2-6848-88D7-9663E7C42657}" srcOrd="13" destOrd="0" presId="urn:microsoft.com/office/officeart/2005/8/layout/default"/>
    <dgm:cxn modelId="{C8C46A6B-8B04-C042-88BD-2C41D05591DD}" type="presParOf" srcId="{150BD278-03BE-EC4A-9509-55C0CE2362E0}" destId="{6F14B50C-4EDA-DE42-BDE8-5A7F3F32E7CB}" srcOrd="14" destOrd="0" presId="urn:microsoft.com/office/officeart/2005/8/layout/default"/>
    <dgm:cxn modelId="{BACD830E-EED0-6140-8F10-76646E21E828}" type="presParOf" srcId="{150BD278-03BE-EC4A-9509-55C0CE2362E0}" destId="{3FB03EAA-C86F-1F48-AD63-6D7920FA7DF1}" srcOrd="15" destOrd="0" presId="urn:microsoft.com/office/officeart/2005/8/layout/default"/>
    <dgm:cxn modelId="{2F7FE801-57B5-5247-8CA6-809A56B6F938}" type="presParOf" srcId="{150BD278-03BE-EC4A-9509-55C0CE2362E0}" destId="{81138ECA-A13E-9D49-8BF3-29F195F83A7A}" srcOrd="16" destOrd="0" presId="urn:microsoft.com/office/officeart/2005/8/layout/default"/>
    <dgm:cxn modelId="{F719644B-8B6C-284C-B961-14E391B9AF4C}" type="presParOf" srcId="{150BD278-03BE-EC4A-9509-55C0CE2362E0}" destId="{400EF66A-24F0-D449-B19E-21E49379B776}" srcOrd="17" destOrd="0" presId="urn:microsoft.com/office/officeart/2005/8/layout/default"/>
    <dgm:cxn modelId="{A58F6CAF-4327-AA4C-8B3E-2B7A6526E25C}" type="presParOf" srcId="{150BD278-03BE-EC4A-9509-55C0CE2362E0}" destId="{D1B7BE54-4CB1-DA42-9B92-DF1427263356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25EE9E-BC72-274E-A01B-017396DFDDBE}" type="doc">
      <dgm:prSet loTypeId="urn:microsoft.com/office/officeart/2008/layout/RadialCluster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FE20F45-02EB-1E48-9182-2366F8E232CF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Separation</a:t>
          </a:r>
        </a:p>
      </dgm:t>
    </dgm:pt>
    <dgm:pt modelId="{06ACAF6E-6B2A-3940-B827-F4EAC799DC5C}" type="parTrans" cxnId="{0C8BF6FD-479C-0145-ABED-7619A61176B0}">
      <dgm:prSet/>
      <dgm:spPr/>
      <dgm:t>
        <a:bodyPr/>
        <a:lstStyle/>
        <a:p>
          <a:endParaRPr lang="en-US"/>
        </a:p>
      </dgm:t>
    </dgm:pt>
    <dgm:pt modelId="{5ED9511F-7170-9646-868F-18E2A976FF58}" type="sibTrans" cxnId="{0C8BF6FD-479C-0145-ABED-7619A61176B0}">
      <dgm:prSet/>
      <dgm:spPr/>
      <dgm:t>
        <a:bodyPr/>
        <a:lstStyle/>
        <a:p>
          <a:endParaRPr lang="en-US"/>
        </a:p>
      </dgm:t>
    </dgm:pt>
    <dgm:pt modelId="{4FAC9D1F-C24A-1B43-8F45-DA8EFCCC1FD0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Species</a:t>
          </a:r>
        </a:p>
      </dgm:t>
    </dgm:pt>
    <dgm:pt modelId="{0D002994-01D7-4143-861B-607D97323C21}" type="parTrans" cxnId="{5296F317-019E-D343-8C1A-DD4FA705BD22}">
      <dgm:prSet/>
      <dgm:spPr/>
      <dgm:t>
        <a:bodyPr/>
        <a:lstStyle/>
        <a:p>
          <a:endParaRPr lang="en-US"/>
        </a:p>
      </dgm:t>
    </dgm:pt>
    <dgm:pt modelId="{C6712141-AD3F-1D4D-B3E0-12CDA0447996}" type="sibTrans" cxnId="{5296F317-019E-D343-8C1A-DD4FA705BD22}">
      <dgm:prSet/>
      <dgm:spPr/>
      <dgm:t>
        <a:bodyPr/>
        <a:lstStyle/>
        <a:p>
          <a:endParaRPr lang="en-US"/>
        </a:p>
      </dgm:t>
    </dgm:pt>
    <dgm:pt modelId="{FEB01158-7C6B-F447-9F04-D1E5494AA8C4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Studies</a:t>
          </a:r>
        </a:p>
      </dgm:t>
    </dgm:pt>
    <dgm:pt modelId="{34F618F9-B902-C144-8B1C-47644B09DDE5}" type="parTrans" cxnId="{9E9D938A-196B-2A47-A42B-0C92EBDCB0A1}">
      <dgm:prSet/>
      <dgm:spPr/>
      <dgm:t>
        <a:bodyPr/>
        <a:lstStyle/>
        <a:p>
          <a:endParaRPr lang="en-US"/>
        </a:p>
      </dgm:t>
    </dgm:pt>
    <dgm:pt modelId="{C28C1948-1205-7244-8FA9-B27B7FBFFE8D}" type="sibTrans" cxnId="{9E9D938A-196B-2A47-A42B-0C92EBDCB0A1}">
      <dgm:prSet/>
      <dgm:spPr/>
      <dgm:t>
        <a:bodyPr/>
        <a:lstStyle/>
        <a:p>
          <a:endParaRPr lang="en-US"/>
        </a:p>
      </dgm:t>
    </dgm:pt>
    <dgm:pt modelId="{61674125-86D7-1D48-A63B-D16852E2C30E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Quarantine</a:t>
          </a:r>
        </a:p>
      </dgm:t>
    </dgm:pt>
    <dgm:pt modelId="{893A268C-3F55-E94F-A8A3-520197A9E55B}" type="parTrans" cxnId="{34E2D36D-2FDE-9143-ACA3-41E60F03BD45}">
      <dgm:prSet/>
      <dgm:spPr/>
      <dgm:t>
        <a:bodyPr/>
        <a:lstStyle/>
        <a:p>
          <a:endParaRPr lang="en-US"/>
        </a:p>
      </dgm:t>
    </dgm:pt>
    <dgm:pt modelId="{DFBDF6CF-6840-D240-A285-43B30A227F21}" type="sibTrans" cxnId="{34E2D36D-2FDE-9143-ACA3-41E60F03BD45}">
      <dgm:prSet/>
      <dgm:spPr/>
      <dgm:t>
        <a:bodyPr/>
        <a:lstStyle/>
        <a:p>
          <a:endParaRPr lang="en-US"/>
        </a:p>
      </dgm:t>
    </dgm:pt>
    <dgm:pt modelId="{8AE10EC1-AB6B-F245-8D3E-33CADD04A38B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Changing rooms</a:t>
          </a:r>
        </a:p>
      </dgm:t>
    </dgm:pt>
    <dgm:pt modelId="{E7EE9D6F-8311-514E-9505-C23783790680}" type="parTrans" cxnId="{72C8A49D-6A4F-D847-B2D2-7C7A427766B9}">
      <dgm:prSet/>
      <dgm:spPr/>
      <dgm:t>
        <a:bodyPr/>
        <a:lstStyle/>
        <a:p>
          <a:endParaRPr lang="en-US"/>
        </a:p>
      </dgm:t>
    </dgm:pt>
    <dgm:pt modelId="{86245AA9-8A2B-CD4B-840E-1FAEBBAD99EB}" type="sibTrans" cxnId="{72C8A49D-6A4F-D847-B2D2-7C7A427766B9}">
      <dgm:prSet/>
      <dgm:spPr/>
      <dgm:t>
        <a:bodyPr/>
        <a:lstStyle/>
        <a:p>
          <a:endParaRPr lang="en-US"/>
        </a:p>
      </dgm:t>
    </dgm:pt>
    <dgm:pt modelId="{2001C134-3007-2447-A778-34684EA82716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Material reception</a:t>
          </a:r>
        </a:p>
      </dgm:t>
    </dgm:pt>
    <dgm:pt modelId="{CABD672D-09D6-6B4D-8D73-DD0B9B295A6E}" type="parTrans" cxnId="{4B273398-4526-F24F-952B-7C9F800F1DB7}">
      <dgm:prSet/>
      <dgm:spPr/>
      <dgm:t>
        <a:bodyPr/>
        <a:lstStyle/>
        <a:p>
          <a:endParaRPr lang="en-US"/>
        </a:p>
      </dgm:t>
    </dgm:pt>
    <dgm:pt modelId="{8F2D3A68-550D-C64E-BDC7-91556E933DBF}" type="sibTrans" cxnId="{4B273398-4526-F24F-952B-7C9F800F1DB7}">
      <dgm:prSet/>
      <dgm:spPr/>
      <dgm:t>
        <a:bodyPr/>
        <a:lstStyle/>
        <a:p>
          <a:endParaRPr lang="en-US"/>
        </a:p>
      </dgm:t>
    </dgm:pt>
    <dgm:pt modelId="{54B092C9-A749-C44D-9265-B307F76DFE46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Storage: Bedding, diet, doses, cages</a:t>
          </a:r>
        </a:p>
      </dgm:t>
    </dgm:pt>
    <dgm:pt modelId="{244DB7F5-F50D-3749-AA75-13C22C342BD0}" type="parTrans" cxnId="{9393F22F-A2A2-3B41-A871-D32AC8259847}">
      <dgm:prSet/>
      <dgm:spPr/>
      <dgm:t>
        <a:bodyPr/>
        <a:lstStyle/>
        <a:p>
          <a:endParaRPr lang="en-US"/>
        </a:p>
      </dgm:t>
    </dgm:pt>
    <dgm:pt modelId="{5FD04C89-F84F-334A-B1FC-9A591161B762}" type="sibTrans" cxnId="{9393F22F-A2A2-3B41-A871-D32AC8259847}">
      <dgm:prSet/>
      <dgm:spPr/>
      <dgm:t>
        <a:bodyPr/>
        <a:lstStyle/>
        <a:p>
          <a:endParaRPr lang="en-US"/>
        </a:p>
      </dgm:t>
    </dgm:pt>
    <dgm:pt modelId="{50AA3940-2510-754C-8294-65C196DCFED6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Necropsy</a:t>
          </a:r>
        </a:p>
      </dgm:t>
    </dgm:pt>
    <dgm:pt modelId="{12836367-B49F-9D43-ADE5-459B17BC17F3}" type="parTrans" cxnId="{C2F2891A-FBE1-A148-BFD1-AC24969D0243}">
      <dgm:prSet/>
      <dgm:spPr/>
      <dgm:t>
        <a:bodyPr/>
        <a:lstStyle/>
        <a:p>
          <a:endParaRPr lang="en-US"/>
        </a:p>
      </dgm:t>
    </dgm:pt>
    <dgm:pt modelId="{2004A317-D603-BC45-B46D-F3D874A648F0}" type="sibTrans" cxnId="{C2F2891A-FBE1-A148-BFD1-AC24969D0243}">
      <dgm:prSet/>
      <dgm:spPr/>
      <dgm:t>
        <a:bodyPr/>
        <a:lstStyle/>
        <a:p>
          <a:endParaRPr lang="en-US"/>
        </a:p>
      </dgm:t>
    </dgm:pt>
    <dgm:pt modelId="{529043C5-CAF4-D344-8211-90F2A2FA91E8}">
      <dgm:prSet/>
      <dgm:spPr/>
    </dgm:pt>
    <dgm:pt modelId="{6B9CEA08-F0BB-E344-BCF4-48AF9F300DAF}" type="parTrans" cxnId="{2C13A6AA-AC56-8344-89D3-809931B3F9A3}">
      <dgm:prSet/>
      <dgm:spPr/>
      <dgm:t>
        <a:bodyPr/>
        <a:lstStyle/>
        <a:p>
          <a:endParaRPr lang="en-US"/>
        </a:p>
      </dgm:t>
    </dgm:pt>
    <dgm:pt modelId="{358990E3-498C-1F46-AA3D-5F42C2DF8158}" type="sibTrans" cxnId="{2C13A6AA-AC56-8344-89D3-809931B3F9A3}">
      <dgm:prSet/>
      <dgm:spPr/>
      <dgm:t>
        <a:bodyPr/>
        <a:lstStyle/>
        <a:p>
          <a:endParaRPr lang="en-US"/>
        </a:p>
      </dgm:t>
    </dgm:pt>
    <dgm:pt modelId="{B5E1EB72-84FC-8842-BA85-DD00EF596041}">
      <dgm:prSet/>
      <dgm:spPr/>
    </dgm:pt>
    <dgm:pt modelId="{570D6C05-AD48-574B-8EE9-AD0636747868}" type="parTrans" cxnId="{957E3B91-7457-3B41-83D1-138B546DFE2C}">
      <dgm:prSet/>
      <dgm:spPr/>
      <dgm:t>
        <a:bodyPr/>
        <a:lstStyle/>
        <a:p>
          <a:endParaRPr lang="en-US"/>
        </a:p>
      </dgm:t>
    </dgm:pt>
    <dgm:pt modelId="{DE3B5699-206A-7C41-A737-9AC275DA03F6}" type="sibTrans" cxnId="{957E3B91-7457-3B41-83D1-138B546DFE2C}">
      <dgm:prSet/>
      <dgm:spPr/>
      <dgm:t>
        <a:bodyPr/>
        <a:lstStyle/>
        <a:p>
          <a:endParaRPr lang="en-US"/>
        </a:p>
      </dgm:t>
    </dgm:pt>
    <dgm:pt modelId="{7A98DF38-EA52-7B4A-B9CA-89B166C825A9}" type="pres">
      <dgm:prSet presAssocID="{7C25EE9E-BC72-274E-A01B-017396DFDDB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CA5E1DA-2069-324E-9AA6-BAD82C12B5CC}" type="pres">
      <dgm:prSet presAssocID="{CFE20F45-02EB-1E48-9182-2366F8E232CF}" presName="singleCycle" presStyleCnt="0"/>
      <dgm:spPr/>
    </dgm:pt>
    <dgm:pt modelId="{D81FEE39-A67A-124E-8DA6-966144D65524}" type="pres">
      <dgm:prSet presAssocID="{CFE20F45-02EB-1E48-9182-2366F8E232CF}" presName="singleCenter" presStyleLbl="node1" presStyleIdx="0" presStyleCnt="8">
        <dgm:presLayoutVars>
          <dgm:chMax val="7"/>
          <dgm:chPref val="7"/>
        </dgm:presLayoutVars>
      </dgm:prSet>
      <dgm:spPr/>
    </dgm:pt>
    <dgm:pt modelId="{07A2D144-6813-5047-8976-B8F3EE6A6578}" type="pres">
      <dgm:prSet presAssocID="{0D002994-01D7-4143-861B-607D97323C21}" presName="Name56" presStyleLbl="parChTrans1D2" presStyleIdx="0" presStyleCnt="7"/>
      <dgm:spPr/>
    </dgm:pt>
    <dgm:pt modelId="{00F51F82-1B9E-6749-ADA4-8BF0D1CD51D2}" type="pres">
      <dgm:prSet presAssocID="{4FAC9D1F-C24A-1B43-8F45-DA8EFCCC1FD0}" presName="text0" presStyleLbl="node1" presStyleIdx="1" presStyleCnt="8">
        <dgm:presLayoutVars>
          <dgm:bulletEnabled val="1"/>
        </dgm:presLayoutVars>
      </dgm:prSet>
      <dgm:spPr/>
    </dgm:pt>
    <dgm:pt modelId="{DB035B3D-53B8-BD4E-8408-FFE5F2871049}" type="pres">
      <dgm:prSet presAssocID="{34F618F9-B902-C144-8B1C-47644B09DDE5}" presName="Name56" presStyleLbl="parChTrans1D2" presStyleIdx="1" presStyleCnt="7"/>
      <dgm:spPr/>
    </dgm:pt>
    <dgm:pt modelId="{2C540ED6-3654-1947-91FC-E782B86AD8D0}" type="pres">
      <dgm:prSet presAssocID="{FEB01158-7C6B-F447-9F04-D1E5494AA8C4}" presName="text0" presStyleLbl="node1" presStyleIdx="2" presStyleCnt="8">
        <dgm:presLayoutVars>
          <dgm:bulletEnabled val="1"/>
        </dgm:presLayoutVars>
      </dgm:prSet>
      <dgm:spPr/>
    </dgm:pt>
    <dgm:pt modelId="{8B87E2E5-F217-2B42-9E63-CBA6D5A7479E}" type="pres">
      <dgm:prSet presAssocID="{893A268C-3F55-E94F-A8A3-520197A9E55B}" presName="Name56" presStyleLbl="parChTrans1D2" presStyleIdx="2" presStyleCnt="7"/>
      <dgm:spPr/>
    </dgm:pt>
    <dgm:pt modelId="{021C5345-810D-1047-B0FE-E686F955B5E7}" type="pres">
      <dgm:prSet presAssocID="{61674125-86D7-1D48-A63B-D16852E2C30E}" presName="text0" presStyleLbl="node1" presStyleIdx="3" presStyleCnt="8">
        <dgm:presLayoutVars>
          <dgm:bulletEnabled val="1"/>
        </dgm:presLayoutVars>
      </dgm:prSet>
      <dgm:spPr/>
    </dgm:pt>
    <dgm:pt modelId="{80EC2619-BACE-4640-962C-2FF355C22171}" type="pres">
      <dgm:prSet presAssocID="{E7EE9D6F-8311-514E-9505-C23783790680}" presName="Name56" presStyleLbl="parChTrans1D2" presStyleIdx="3" presStyleCnt="7"/>
      <dgm:spPr/>
    </dgm:pt>
    <dgm:pt modelId="{6F54DDA8-F7A8-514A-AA74-BED4D1AE7161}" type="pres">
      <dgm:prSet presAssocID="{8AE10EC1-AB6B-F245-8D3E-33CADD04A38B}" presName="text0" presStyleLbl="node1" presStyleIdx="4" presStyleCnt="8">
        <dgm:presLayoutVars>
          <dgm:bulletEnabled val="1"/>
        </dgm:presLayoutVars>
      </dgm:prSet>
      <dgm:spPr/>
    </dgm:pt>
    <dgm:pt modelId="{2CE972EA-4D81-7B42-9856-40E173894B9E}" type="pres">
      <dgm:prSet presAssocID="{CABD672D-09D6-6B4D-8D73-DD0B9B295A6E}" presName="Name56" presStyleLbl="parChTrans1D2" presStyleIdx="4" presStyleCnt="7"/>
      <dgm:spPr/>
    </dgm:pt>
    <dgm:pt modelId="{35332560-3261-B541-A888-3CADDD48AC68}" type="pres">
      <dgm:prSet presAssocID="{2001C134-3007-2447-A778-34684EA82716}" presName="text0" presStyleLbl="node1" presStyleIdx="5" presStyleCnt="8">
        <dgm:presLayoutVars>
          <dgm:bulletEnabled val="1"/>
        </dgm:presLayoutVars>
      </dgm:prSet>
      <dgm:spPr/>
    </dgm:pt>
    <dgm:pt modelId="{01CE2138-E83E-CA4B-A4DD-9B40A5844FBC}" type="pres">
      <dgm:prSet presAssocID="{244DB7F5-F50D-3749-AA75-13C22C342BD0}" presName="Name56" presStyleLbl="parChTrans1D2" presStyleIdx="5" presStyleCnt="7"/>
      <dgm:spPr/>
    </dgm:pt>
    <dgm:pt modelId="{95A8E576-9C01-9343-9BAE-582DFB999F64}" type="pres">
      <dgm:prSet presAssocID="{54B092C9-A749-C44D-9265-B307F76DFE46}" presName="text0" presStyleLbl="node1" presStyleIdx="6" presStyleCnt="8">
        <dgm:presLayoutVars>
          <dgm:bulletEnabled val="1"/>
        </dgm:presLayoutVars>
      </dgm:prSet>
      <dgm:spPr/>
    </dgm:pt>
    <dgm:pt modelId="{8ACBC1C4-8AA2-1449-98B3-DA985FABE108}" type="pres">
      <dgm:prSet presAssocID="{12836367-B49F-9D43-ADE5-459B17BC17F3}" presName="Name56" presStyleLbl="parChTrans1D2" presStyleIdx="6" presStyleCnt="7"/>
      <dgm:spPr/>
    </dgm:pt>
    <dgm:pt modelId="{F985DB14-00E4-FE48-95C2-925335B408F6}" type="pres">
      <dgm:prSet presAssocID="{50AA3940-2510-754C-8294-65C196DCFED6}" presName="text0" presStyleLbl="node1" presStyleIdx="7" presStyleCnt="8">
        <dgm:presLayoutVars>
          <dgm:bulletEnabled val="1"/>
        </dgm:presLayoutVars>
      </dgm:prSet>
      <dgm:spPr/>
    </dgm:pt>
  </dgm:ptLst>
  <dgm:cxnLst>
    <dgm:cxn modelId="{9FD10C04-1F76-8A44-8EB3-ED9BE21490A8}" type="presOf" srcId="{CABD672D-09D6-6B4D-8D73-DD0B9B295A6E}" destId="{2CE972EA-4D81-7B42-9856-40E173894B9E}" srcOrd="0" destOrd="0" presId="urn:microsoft.com/office/officeart/2008/layout/RadialCluster"/>
    <dgm:cxn modelId="{1F2B8D08-613E-6B48-9D97-028ACC9C009E}" type="presOf" srcId="{34F618F9-B902-C144-8B1C-47644B09DDE5}" destId="{DB035B3D-53B8-BD4E-8408-FFE5F2871049}" srcOrd="0" destOrd="0" presId="urn:microsoft.com/office/officeart/2008/layout/RadialCluster"/>
    <dgm:cxn modelId="{AC9DED09-3405-FD46-BBFF-56CE35B28265}" type="presOf" srcId="{2001C134-3007-2447-A778-34684EA82716}" destId="{35332560-3261-B541-A888-3CADDD48AC68}" srcOrd="0" destOrd="0" presId="urn:microsoft.com/office/officeart/2008/layout/RadialCluster"/>
    <dgm:cxn modelId="{5296F317-019E-D343-8C1A-DD4FA705BD22}" srcId="{CFE20F45-02EB-1E48-9182-2366F8E232CF}" destId="{4FAC9D1F-C24A-1B43-8F45-DA8EFCCC1FD0}" srcOrd="0" destOrd="0" parTransId="{0D002994-01D7-4143-861B-607D97323C21}" sibTransId="{C6712141-AD3F-1D4D-B3E0-12CDA0447996}"/>
    <dgm:cxn modelId="{C2F2891A-FBE1-A148-BFD1-AC24969D0243}" srcId="{CFE20F45-02EB-1E48-9182-2366F8E232CF}" destId="{50AA3940-2510-754C-8294-65C196DCFED6}" srcOrd="6" destOrd="0" parTransId="{12836367-B49F-9D43-ADE5-459B17BC17F3}" sibTransId="{2004A317-D603-BC45-B46D-F3D874A648F0}"/>
    <dgm:cxn modelId="{BE0C181F-6AD8-3F47-B772-10011A828C97}" type="presOf" srcId="{FEB01158-7C6B-F447-9F04-D1E5494AA8C4}" destId="{2C540ED6-3654-1947-91FC-E782B86AD8D0}" srcOrd="0" destOrd="0" presId="urn:microsoft.com/office/officeart/2008/layout/RadialCluster"/>
    <dgm:cxn modelId="{AB179227-A9E1-974D-81DA-A9C9CFCAF819}" type="presOf" srcId="{61674125-86D7-1D48-A63B-D16852E2C30E}" destId="{021C5345-810D-1047-B0FE-E686F955B5E7}" srcOrd="0" destOrd="0" presId="urn:microsoft.com/office/officeart/2008/layout/RadialCluster"/>
    <dgm:cxn modelId="{9393F22F-A2A2-3B41-A871-D32AC8259847}" srcId="{CFE20F45-02EB-1E48-9182-2366F8E232CF}" destId="{54B092C9-A749-C44D-9265-B307F76DFE46}" srcOrd="5" destOrd="0" parTransId="{244DB7F5-F50D-3749-AA75-13C22C342BD0}" sibTransId="{5FD04C89-F84F-334A-B1FC-9A591161B762}"/>
    <dgm:cxn modelId="{D5A36830-A69D-3746-858F-84DDAE6EAB42}" type="presOf" srcId="{CFE20F45-02EB-1E48-9182-2366F8E232CF}" destId="{D81FEE39-A67A-124E-8DA6-966144D65524}" srcOrd="0" destOrd="0" presId="urn:microsoft.com/office/officeart/2008/layout/RadialCluster"/>
    <dgm:cxn modelId="{98C32F35-6D86-B84A-A2B1-8F95A02F3230}" type="presOf" srcId="{54B092C9-A749-C44D-9265-B307F76DFE46}" destId="{95A8E576-9C01-9343-9BAE-582DFB999F64}" srcOrd="0" destOrd="0" presId="urn:microsoft.com/office/officeart/2008/layout/RadialCluster"/>
    <dgm:cxn modelId="{63D9FE47-8682-0940-9761-E7EAB3A2C01F}" type="presOf" srcId="{50AA3940-2510-754C-8294-65C196DCFED6}" destId="{F985DB14-00E4-FE48-95C2-925335B408F6}" srcOrd="0" destOrd="0" presId="urn:microsoft.com/office/officeart/2008/layout/RadialCluster"/>
    <dgm:cxn modelId="{34E2D36D-2FDE-9143-ACA3-41E60F03BD45}" srcId="{CFE20F45-02EB-1E48-9182-2366F8E232CF}" destId="{61674125-86D7-1D48-A63B-D16852E2C30E}" srcOrd="2" destOrd="0" parTransId="{893A268C-3F55-E94F-A8A3-520197A9E55B}" sibTransId="{DFBDF6CF-6840-D240-A285-43B30A227F21}"/>
    <dgm:cxn modelId="{F782E07D-7F0C-3740-9CC6-629E623936F4}" type="presOf" srcId="{893A268C-3F55-E94F-A8A3-520197A9E55B}" destId="{8B87E2E5-F217-2B42-9E63-CBA6D5A7479E}" srcOrd="0" destOrd="0" presId="urn:microsoft.com/office/officeart/2008/layout/RadialCluster"/>
    <dgm:cxn modelId="{9E9D938A-196B-2A47-A42B-0C92EBDCB0A1}" srcId="{CFE20F45-02EB-1E48-9182-2366F8E232CF}" destId="{FEB01158-7C6B-F447-9F04-D1E5494AA8C4}" srcOrd="1" destOrd="0" parTransId="{34F618F9-B902-C144-8B1C-47644B09DDE5}" sibTransId="{C28C1948-1205-7244-8FA9-B27B7FBFFE8D}"/>
    <dgm:cxn modelId="{957E3B91-7457-3B41-83D1-138B546DFE2C}" srcId="{CFE20F45-02EB-1E48-9182-2366F8E232CF}" destId="{B5E1EB72-84FC-8842-BA85-DD00EF596041}" srcOrd="8" destOrd="0" parTransId="{570D6C05-AD48-574B-8EE9-AD0636747868}" sibTransId="{DE3B5699-206A-7C41-A737-9AC275DA03F6}"/>
    <dgm:cxn modelId="{6116C894-2F94-F34B-A2D3-BDC3F191D4DE}" type="presOf" srcId="{244DB7F5-F50D-3749-AA75-13C22C342BD0}" destId="{01CE2138-E83E-CA4B-A4DD-9B40A5844FBC}" srcOrd="0" destOrd="0" presId="urn:microsoft.com/office/officeart/2008/layout/RadialCluster"/>
    <dgm:cxn modelId="{4B273398-4526-F24F-952B-7C9F800F1DB7}" srcId="{CFE20F45-02EB-1E48-9182-2366F8E232CF}" destId="{2001C134-3007-2447-A778-34684EA82716}" srcOrd="4" destOrd="0" parTransId="{CABD672D-09D6-6B4D-8D73-DD0B9B295A6E}" sibTransId="{8F2D3A68-550D-C64E-BDC7-91556E933DBF}"/>
    <dgm:cxn modelId="{72C8A49D-6A4F-D847-B2D2-7C7A427766B9}" srcId="{CFE20F45-02EB-1E48-9182-2366F8E232CF}" destId="{8AE10EC1-AB6B-F245-8D3E-33CADD04A38B}" srcOrd="3" destOrd="0" parTransId="{E7EE9D6F-8311-514E-9505-C23783790680}" sibTransId="{86245AA9-8A2B-CD4B-840E-1FAEBBAD99EB}"/>
    <dgm:cxn modelId="{CF031BA7-079E-A94F-A1F3-9F6DCD46C63D}" type="presOf" srcId="{E7EE9D6F-8311-514E-9505-C23783790680}" destId="{80EC2619-BACE-4640-962C-2FF355C22171}" srcOrd="0" destOrd="0" presId="urn:microsoft.com/office/officeart/2008/layout/RadialCluster"/>
    <dgm:cxn modelId="{2C13A6AA-AC56-8344-89D3-809931B3F9A3}" srcId="{CFE20F45-02EB-1E48-9182-2366F8E232CF}" destId="{529043C5-CAF4-D344-8211-90F2A2FA91E8}" srcOrd="7" destOrd="0" parTransId="{6B9CEA08-F0BB-E344-BCF4-48AF9F300DAF}" sibTransId="{358990E3-498C-1F46-AA3D-5F42C2DF8158}"/>
    <dgm:cxn modelId="{2FFC9EAC-F467-8F4A-944B-5DA50641EDE3}" type="presOf" srcId="{8AE10EC1-AB6B-F245-8D3E-33CADD04A38B}" destId="{6F54DDA8-F7A8-514A-AA74-BED4D1AE7161}" srcOrd="0" destOrd="0" presId="urn:microsoft.com/office/officeart/2008/layout/RadialCluster"/>
    <dgm:cxn modelId="{AFBBEDBE-D2CB-464C-A1DB-05B3A9B6CA92}" type="presOf" srcId="{7C25EE9E-BC72-274E-A01B-017396DFDDBE}" destId="{7A98DF38-EA52-7B4A-B9CA-89B166C825A9}" srcOrd="0" destOrd="0" presId="urn:microsoft.com/office/officeart/2008/layout/RadialCluster"/>
    <dgm:cxn modelId="{2C9698C7-A1FA-1A41-B73B-7C9162088BAF}" type="presOf" srcId="{0D002994-01D7-4143-861B-607D97323C21}" destId="{07A2D144-6813-5047-8976-B8F3EE6A6578}" srcOrd="0" destOrd="0" presId="urn:microsoft.com/office/officeart/2008/layout/RadialCluster"/>
    <dgm:cxn modelId="{57991AD0-A041-8148-A33D-E9A1B3E38494}" type="presOf" srcId="{4FAC9D1F-C24A-1B43-8F45-DA8EFCCC1FD0}" destId="{00F51F82-1B9E-6749-ADA4-8BF0D1CD51D2}" srcOrd="0" destOrd="0" presId="urn:microsoft.com/office/officeart/2008/layout/RadialCluster"/>
    <dgm:cxn modelId="{B39BC1EA-D7FB-F34B-A36A-027DE5CA7273}" type="presOf" srcId="{12836367-B49F-9D43-ADE5-459B17BC17F3}" destId="{8ACBC1C4-8AA2-1449-98B3-DA985FABE108}" srcOrd="0" destOrd="0" presId="urn:microsoft.com/office/officeart/2008/layout/RadialCluster"/>
    <dgm:cxn modelId="{0C8BF6FD-479C-0145-ABED-7619A61176B0}" srcId="{7C25EE9E-BC72-274E-A01B-017396DFDDBE}" destId="{CFE20F45-02EB-1E48-9182-2366F8E232CF}" srcOrd="0" destOrd="0" parTransId="{06ACAF6E-6B2A-3940-B827-F4EAC799DC5C}" sibTransId="{5ED9511F-7170-9646-868F-18E2A976FF58}"/>
    <dgm:cxn modelId="{48AB3AA1-8647-F348-A43F-70443361D52F}" type="presParOf" srcId="{7A98DF38-EA52-7B4A-B9CA-89B166C825A9}" destId="{DCA5E1DA-2069-324E-9AA6-BAD82C12B5CC}" srcOrd="0" destOrd="0" presId="urn:microsoft.com/office/officeart/2008/layout/RadialCluster"/>
    <dgm:cxn modelId="{70C4035B-247D-C74B-A5D1-1AC3252A0975}" type="presParOf" srcId="{DCA5E1DA-2069-324E-9AA6-BAD82C12B5CC}" destId="{D81FEE39-A67A-124E-8DA6-966144D65524}" srcOrd="0" destOrd="0" presId="urn:microsoft.com/office/officeart/2008/layout/RadialCluster"/>
    <dgm:cxn modelId="{D8419C6E-150A-C54A-837C-FDD33E8EEFB1}" type="presParOf" srcId="{DCA5E1DA-2069-324E-9AA6-BAD82C12B5CC}" destId="{07A2D144-6813-5047-8976-B8F3EE6A6578}" srcOrd="1" destOrd="0" presId="urn:microsoft.com/office/officeart/2008/layout/RadialCluster"/>
    <dgm:cxn modelId="{25988082-FC67-8340-8E3D-4C534DFE81E0}" type="presParOf" srcId="{DCA5E1DA-2069-324E-9AA6-BAD82C12B5CC}" destId="{00F51F82-1B9E-6749-ADA4-8BF0D1CD51D2}" srcOrd="2" destOrd="0" presId="urn:microsoft.com/office/officeart/2008/layout/RadialCluster"/>
    <dgm:cxn modelId="{40A24D62-BE96-5844-B91B-C01FF056CE7F}" type="presParOf" srcId="{DCA5E1DA-2069-324E-9AA6-BAD82C12B5CC}" destId="{DB035B3D-53B8-BD4E-8408-FFE5F2871049}" srcOrd="3" destOrd="0" presId="urn:microsoft.com/office/officeart/2008/layout/RadialCluster"/>
    <dgm:cxn modelId="{F4BBAA88-2E46-F54C-8E5D-C10D076D0689}" type="presParOf" srcId="{DCA5E1DA-2069-324E-9AA6-BAD82C12B5CC}" destId="{2C540ED6-3654-1947-91FC-E782B86AD8D0}" srcOrd="4" destOrd="0" presId="urn:microsoft.com/office/officeart/2008/layout/RadialCluster"/>
    <dgm:cxn modelId="{35CA1F21-19A9-0942-89F1-D0D177153087}" type="presParOf" srcId="{DCA5E1DA-2069-324E-9AA6-BAD82C12B5CC}" destId="{8B87E2E5-F217-2B42-9E63-CBA6D5A7479E}" srcOrd="5" destOrd="0" presId="urn:microsoft.com/office/officeart/2008/layout/RadialCluster"/>
    <dgm:cxn modelId="{FDE44088-EBE5-A041-AE30-AF51189A3B7D}" type="presParOf" srcId="{DCA5E1DA-2069-324E-9AA6-BAD82C12B5CC}" destId="{021C5345-810D-1047-B0FE-E686F955B5E7}" srcOrd="6" destOrd="0" presId="urn:microsoft.com/office/officeart/2008/layout/RadialCluster"/>
    <dgm:cxn modelId="{A6C4E41F-AFDC-FA4F-AC37-7065F399E4A0}" type="presParOf" srcId="{DCA5E1DA-2069-324E-9AA6-BAD82C12B5CC}" destId="{80EC2619-BACE-4640-962C-2FF355C22171}" srcOrd="7" destOrd="0" presId="urn:microsoft.com/office/officeart/2008/layout/RadialCluster"/>
    <dgm:cxn modelId="{DBD563FB-D47C-D940-906C-76B538B37682}" type="presParOf" srcId="{DCA5E1DA-2069-324E-9AA6-BAD82C12B5CC}" destId="{6F54DDA8-F7A8-514A-AA74-BED4D1AE7161}" srcOrd="8" destOrd="0" presId="urn:microsoft.com/office/officeart/2008/layout/RadialCluster"/>
    <dgm:cxn modelId="{10238732-932F-D448-ADDC-84183D5ECCA6}" type="presParOf" srcId="{DCA5E1DA-2069-324E-9AA6-BAD82C12B5CC}" destId="{2CE972EA-4D81-7B42-9856-40E173894B9E}" srcOrd="9" destOrd="0" presId="urn:microsoft.com/office/officeart/2008/layout/RadialCluster"/>
    <dgm:cxn modelId="{F31EFA52-9D98-D841-9293-2271C72F8534}" type="presParOf" srcId="{DCA5E1DA-2069-324E-9AA6-BAD82C12B5CC}" destId="{35332560-3261-B541-A888-3CADDD48AC68}" srcOrd="10" destOrd="0" presId="urn:microsoft.com/office/officeart/2008/layout/RadialCluster"/>
    <dgm:cxn modelId="{A804EE52-A8F9-F94C-BC12-C415A8D744C8}" type="presParOf" srcId="{DCA5E1DA-2069-324E-9AA6-BAD82C12B5CC}" destId="{01CE2138-E83E-CA4B-A4DD-9B40A5844FBC}" srcOrd="11" destOrd="0" presId="urn:microsoft.com/office/officeart/2008/layout/RadialCluster"/>
    <dgm:cxn modelId="{638E16E0-A1A6-554F-AFE6-450B5A738A5A}" type="presParOf" srcId="{DCA5E1DA-2069-324E-9AA6-BAD82C12B5CC}" destId="{95A8E576-9C01-9343-9BAE-582DFB999F64}" srcOrd="12" destOrd="0" presId="urn:microsoft.com/office/officeart/2008/layout/RadialCluster"/>
    <dgm:cxn modelId="{78C078F7-3F89-ED43-A5F0-34D4D89588A6}" type="presParOf" srcId="{DCA5E1DA-2069-324E-9AA6-BAD82C12B5CC}" destId="{8ACBC1C4-8AA2-1449-98B3-DA985FABE108}" srcOrd="13" destOrd="0" presId="urn:microsoft.com/office/officeart/2008/layout/RadialCluster"/>
    <dgm:cxn modelId="{ADF895BC-5FE6-5848-8BD3-605D86C11B3E}" type="presParOf" srcId="{DCA5E1DA-2069-324E-9AA6-BAD82C12B5CC}" destId="{F985DB14-00E4-FE48-95C2-925335B408F6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26F1-1ACB-4850-B2A8-721788776C39}">
      <dsp:nvSpPr>
        <dsp:cNvPr id="0" name=""/>
        <dsp:cNvSpPr/>
      </dsp:nvSpPr>
      <dsp:spPr>
        <a:xfrm>
          <a:off x="880" y="447256"/>
          <a:ext cx="1330320" cy="8763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800" kern="1200" dirty="0">
              <a:solidFill>
                <a:schemeClr val="tx1"/>
              </a:solidFill>
              <a:latin typeface="Gill Sans MT" panose="020B0502020104020203" pitchFamily="34" charset="0"/>
            </a:rPr>
            <a:t>Rooms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80" y="447256"/>
        <a:ext cx="1330320" cy="876373"/>
      </dsp:txXfrm>
    </dsp:sp>
    <dsp:sp modelId="{8B5BA8E1-F989-437F-AABB-23FDACAC3759}">
      <dsp:nvSpPr>
        <dsp:cNvPr id="0" name=""/>
        <dsp:cNvSpPr/>
      </dsp:nvSpPr>
      <dsp:spPr>
        <a:xfrm>
          <a:off x="1477263" y="447256"/>
          <a:ext cx="2130244" cy="876373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prstClr val="black"/>
              </a:solidFill>
              <a:latin typeface="Gill Sans MT" panose="020B0502020104020203" pitchFamily="34" charset="0"/>
              <a:ea typeface="+mn-ea"/>
              <a:cs typeface="+mn-cs"/>
            </a:rPr>
            <a:t>Cabinets/isolators</a:t>
          </a:r>
        </a:p>
      </dsp:txBody>
      <dsp:txXfrm>
        <a:off x="1477263" y="447256"/>
        <a:ext cx="2130244" cy="876373"/>
      </dsp:txXfrm>
    </dsp:sp>
    <dsp:sp modelId="{0BAA5533-959A-4D7E-929B-8CA03222C24B}">
      <dsp:nvSpPr>
        <dsp:cNvPr id="0" name=""/>
        <dsp:cNvSpPr/>
      </dsp:nvSpPr>
      <dsp:spPr>
        <a:xfrm>
          <a:off x="739072" y="1469691"/>
          <a:ext cx="2130244" cy="876373"/>
        </a:xfrm>
        <a:prstGeom prst="rect">
          <a:avLst/>
        </a:prstGeom>
        <a:solidFill>
          <a:schemeClr val="accent4">
            <a:hueOff val="-4309399"/>
            <a:satOff val="18651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Gill Sans MT" panose="020B0502020104020203" pitchFamily="34" charset="0"/>
            </a:rPr>
            <a:t>Air systems and filters</a:t>
          </a:r>
        </a:p>
      </dsp:txBody>
      <dsp:txXfrm>
        <a:off x="739072" y="1469691"/>
        <a:ext cx="2130244" cy="876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0B90A-079A-4CC2-95D4-1994C229B92E}">
      <dsp:nvSpPr>
        <dsp:cNvPr id="0" name=""/>
        <dsp:cNvSpPr/>
      </dsp:nvSpPr>
      <dsp:spPr>
        <a:xfrm>
          <a:off x="0" y="366514"/>
          <a:ext cx="1766093" cy="10596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700" kern="1200" dirty="0">
              <a:solidFill>
                <a:schemeClr val="tx1"/>
              </a:solidFill>
              <a:latin typeface="Gill Sans MT" panose="020B0502020104020203" pitchFamily="34" charset="0"/>
            </a:rPr>
            <a:t>Defined work areas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0" y="366514"/>
        <a:ext cx="1766093" cy="1059656"/>
      </dsp:txXfrm>
    </dsp:sp>
    <dsp:sp modelId="{F9944D38-4C7A-4EF1-90AC-375951895D40}">
      <dsp:nvSpPr>
        <dsp:cNvPr id="0" name=""/>
        <dsp:cNvSpPr/>
      </dsp:nvSpPr>
      <dsp:spPr>
        <a:xfrm>
          <a:off x="1942703" y="366514"/>
          <a:ext cx="1766093" cy="10596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Gill Sans MT" panose="020B0502020104020203" pitchFamily="34" charset="0"/>
            </a:rPr>
            <a:t>One-way systems</a:t>
          </a:r>
        </a:p>
      </dsp:txBody>
      <dsp:txXfrm>
        <a:off x="1942703" y="366514"/>
        <a:ext cx="1766093" cy="1059656"/>
      </dsp:txXfrm>
    </dsp:sp>
    <dsp:sp modelId="{ABBEA61A-8362-4EB4-8DE7-83B8FB2171BC}">
      <dsp:nvSpPr>
        <dsp:cNvPr id="0" name=""/>
        <dsp:cNvSpPr/>
      </dsp:nvSpPr>
      <dsp:spPr>
        <a:xfrm>
          <a:off x="2942435" y="1606937"/>
          <a:ext cx="1766093" cy="10596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Gill Sans MT" panose="020B0502020104020203" pitchFamily="34" charset="0"/>
            </a:rPr>
            <a:t>Different activities in same areas at different times </a:t>
          </a:r>
        </a:p>
      </dsp:txBody>
      <dsp:txXfrm>
        <a:off x="2942435" y="1606937"/>
        <a:ext cx="1766093" cy="1059656"/>
      </dsp:txXfrm>
    </dsp:sp>
    <dsp:sp modelId="{6B82E7D0-62B2-4DE5-8D26-C75493D7C112}">
      <dsp:nvSpPr>
        <dsp:cNvPr id="0" name=""/>
        <dsp:cNvSpPr/>
      </dsp:nvSpPr>
      <dsp:spPr>
        <a:xfrm>
          <a:off x="971351" y="1602779"/>
          <a:ext cx="1766093" cy="10596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Gill Sans MT" panose="020B0502020104020203" pitchFamily="34" charset="0"/>
            </a:rPr>
            <a:t>Cleaning between activities</a:t>
          </a:r>
        </a:p>
      </dsp:txBody>
      <dsp:txXfrm>
        <a:off x="971351" y="1602779"/>
        <a:ext cx="1766093" cy="1059656"/>
      </dsp:txXfrm>
    </dsp:sp>
    <dsp:sp modelId="{2168476A-E4DF-44E3-92B4-D93BC7046BD0}">
      <dsp:nvSpPr>
        <dsp:cNvPr id="0" name=""/>
        <dsp:cNvSpPr/>
      </dsp:nvSpPr>
      <dsp:spPr>
        <a:xfrm>
          <a:off x="3813967" y="374055"/>
          <a:ext cx="1766093" cy="10596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Gill Sans MT" panose="020B0502020104020203" pitchFamily="34" charset="0"/>
            </a:rPr>
            <a:t>Separate staff</a:t>
          </a:r>
        </a:p>
      </dsp:txBody>
      <dsp:txXfrm>
        <a:off x="3813967" y="374055"/>
        <a:ext cx="1766093" cy="10596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50741-A3A4-4D70-9410-4D779CF07C72}">
      <dsp:nvSpPr>
        <dsp:cNvPr id="0" name=""/>
        <dsp:cNvSpPr/>
      </dsp:nvSpPr>
      <dsp:spPr>
        <a:xfrm>
          <a:off x="997461" y="486753"/>
          <a:ext cx="2650616" cy="270037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Test systems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Study types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Number of studies</a:t>
          </a:r>
        </a:p>
      </dsp:txBody>
      <dsp:txXfrm>
        <a:off x="1660115" y="891809"/>
        <a:ext cx="1292175" cy="1890259"/>
      </dsp:txXfrm>
    </dsp:sp>
    <dsp:sp modelId="{50F08BDF-621E-4BAA-BCB0-CEF402B641BD}">
      <dsp:nvSpPr>
        <dsp:cNvPr id="0" name=""/>
        <dsp:cNvSpPr/>
      </dsp:nvSpPr>
      <dsp:spPr>
        <a:xfrm>
          <a:off x="5850" y="1064633"/>
          <a:ext cx="1544612" cy="15446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300" b="1" kern="1200" dirty="0">
              <a:latin typeface="Gill Sans MT" panose="020B0502020104020203" pitchFamily="34" charset="0"/>
            </a:rPr>
            <a:t>Experimental</a:t>
          </a:r>
          <a:endParaRPr lang="en-US" sz="1300" kern="1200" dirty="0"/>
        </a:p>
      </dsp:txBody>
      <dsp:txXfrm>
        <a:off x="232053" y="1290836"/>
        <a:ext cx="1092206" cy="1092206"/>
      </dsp:txXfrm>
    </dsp:sp>
    <dsp:sp modelId="{865DC2A5-C895-40DA-82CC-D8EDEA2151E8}">
      <dsp:nvSpPr>
        <dsp:cNvPr id="0" name=""/>
        <dsp:cNvSpPr/>
      </dsp:nvSpPr>
      <dsp:spPr>
        <a:xfrm>
          <a:off x="4963300" y="486753"/>
          <a:ext cx="2828154" cy="270037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-1876771"/>
            <a:satOff val="6316"/>
            <a:lumOff val="15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876771"/>
              <a:satOff val="6316"/>
              <a:lumOff val="1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Staff safety and comfort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Potential impact on the study</a:t>
          </a:r>
        </a:p>
      </dsp:txBody>
      <dsp:txXfrm>
        <a:off x="5670338" y="891809"/>
        <a:ext cx="1378725" cy="1890259"/>
      </dsp:txXfrm>
    </dsp:sp>
    <dsp:sp modelId="{ED76B757-DF35-4677-8663-8CB93359A725}">
      <dsp:nvSpPr>
        <dsp:cNvPr id="0" name=""/>
        <dsp:cNvSpPr/>
      </dsp:nvSpPr>
      <dsp:spPr>
        <a:xfrm>
          <a:off x="4060458" y="1064633"/>
          <a:ext cx="1544612" cy="1544612"/>
        </a:xfrm>
        <a:prstGeom prst="ellipse">
          <a:avLst/>
        </a:prstGeom>
        <a:solidFill>
          <a:schemeClr val="accent4">
            <a:hueOff val="-2154700"/>
            <a:satOff val="9325"/>
            <a:lumOff val="-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400" b="1" kern="1200" dirty="0">
              <a:latin typeface="Gill Sans MT" panose="020B0502020104020203" pitchFamily="34" charset="0"/>
            </a:rPr>
            <a:t>Staff</a:t>
          </a:r>
          <a:endParaRPr lang="en-US" sz="1400" kern="1200" dirty="0"/>
        </a:p>
      </dsp:txBody>
      <dsp:txXfrm>
        <a:off x="4286661" y="1290836"/>
        <a:ext cx="1092206" cy="1092206"/>
      </dsp:txXfrm>
    </dsp:sp>
    <dsp:sp modelId="{3B6AF82F-3C55-4257-B751-0711EDA1BEE1}">
      <dsp:nvSpPr>
        <dsp:cNvPr id="0" name=""/>
        <dsp:cNvSpPr/>
      </dsp:nvSpPr>
      <dsp:spPr>
        <a:xfrm>
          <a:off x="8887373" y="257978"/>
          <a:ext cx="3089225" cy="3157922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-3753542"/>
            <a:satOff val="12632"/>
            <a:lumOff val="30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753542"/>
              <a:satOff val="12632"/>
              <a:lumOff val="3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Access / security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Cleaning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Storage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Utilities and maintenance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Waste disposal</a:t>
          </a:r>
        </a:p>
      </dsp:txBody>
      <dsp:txXfrm>
        <a:off x="9659679" y="731666"/>
        <a:ext cx="1505997" cy="2210546"/>
      </dsp:txXfrm>
    </dsp:sp>
    <dsp:sp modelId="{5704EAEB-5247-45FF-8242-F87A4247FD74}">
      <dsp:nvSpPr>
        <dsp:cNvPr id="0" name=""/>
        <dsp:cNvSpPr/>
      </dsp:nvSpPr>
      <dsp:spPr>
        <a:xfrm>
          <a:off x="8115066" y="1064633"/>
          <a:ext cx="1544612" cy="1544612"/>
        </a:xfrm>
        <a:prstGeom prst="ellipse">
          <a:avLst/>
        </a:prstGeom>
        <a:solidFill>
          <a:schemeClr val="accent4">
            <a:hueOff val="-4309399"/>
            <a:satOff val="18651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400" b="1" kern="1200" dirty="0">
              <a:latin typeface="Gill Sans MT" panose="020B0502020104020203" pitchFamily="34" charset="0"/>
            </a:rPr>
            <a:t>Operational</a:t>
          </a:r>
          <a:endParaRPr lang="en-US" sz="1400" kern="1200" dirty="0"/>
        </a:p>
      </dsp:txBody>
      <dsp:txXfrm>
        <a:off x="8341269" y="1290836"/>
        <a:ext cx="1092206" cy="1092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28162-D16E-43B7-8D19-D0495686CE4D}">
      <dsp:nvSpPr>
        <dsp:cNvPr id="0" name=""/>
        <dsp:cNvSpPr/>
      </dsp:nvSpPr>
      <dsp:spPr>
        <a:xfrm>
          <a:off x="4015966" y="10296"/>
          <a:ext cx="874942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>
              <a:latin typeface="Gill Sans MT" panose="020B0502020104020203" pitchFamily="34" charset="0"/>
            </a:rPr>
            <a:t>Storage</a:t>
          </a:r>
          <a:endParaRPr lang="en-US" sz="2000" kern="1200" dirty="0"/>
        </a:p>
      </dsp:txBody>
      <dsp:txXfrm>
        <a:off x="4015966" y="10296"/>
        <a:ext cx="874942" cy="874942"/>
      </dsp:txXfrm>
    </dsp:sp>
    <dsp:sp modelId="{9EB224F4-A317-41D3-BD46-E135089D35B1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20573989"/>
            <a:gd name="adj4" fmla="val 18982117"/>
            <a:gd name="adj5" fmla="val 465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1007A-0F90-49E3-BA07-347690659870}">
      <dsp:nvSpPr>
        <dsp:cNvPr id="0" name=""/>
        <dsp:cNvSpPr/>
      </dsp:nvSpPr>
      <dsp:spPr>
        <a:xfrm>
          <a:off x="4756726" y="1703196"/>
          <a:ext cx="1348215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>
              <a:latin typeface="Gill Sans MT" panose="020B0502020104020203" pitchFamily="34" charset="0"/>
            </a:rPr>
            <a:t>Dispensing</a:t>
          </a:r>
          <a:endParaRPr lang="en-US" sz="2000" kern="1200" dirty="0"/>
        </a:p>
      </dsp:txBody>
      <dsp:txXfrm>
        <a:off x="4756726" y="1703196"/>
        <a:ext cx="1348215" cy="874942"/>
      </dsp:txXfrm>
    </dsp:sp>
    <dsp:sp modelId="{F6256689-BFA7-499E-ADEB-45C524BC9A0D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2147412"/>
            <a:gd name="adj4" fmla="val 775918"/>
            <a:gd name="adj5" fmla="val 4652"/>
          </a:avLst>
        </a:prstGeom>
        <a:solidFill>
          <a:schemeClr val="accent4">
            <a:hueOff val="-861880"/>
            <a:satOff val="3730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43DF1-BF31-4B7A-9C85-4542C288C810}">
      <dsp:nvSpPr>
        <dsp:cNvPr id="0" name=""/>
        <dsp:cNvSpPr/>
      </dsp:nvSpPr>
      <dsp:spPr>
        <a:xfrm>
          <a:off x="3845663" y="3396097"/>
          <a:ext cx="1215548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>
              <a:latin typeface="Gill Sans MT" panose="020B0502020104020203" pitchFamily="34" charset="0"/>
            </a:rPr>
            <a:t>Weighing</a:t>
          </a:r>
          <a:endParaRPr lang="en-US" sz="2000" kern="1200" dirty="0"/>
        </a:p>
      </dsp:txBody>
      <dsp:txXfrm>
        <a:off x="3845663" y="3396097"/>
        <a:ext cx="1215548" cy="874942"/>
      </dsp:txXfrm>
    </dsp:sp>
    <dsp:sp modelId="{4328CB42-A009-40AC-8AA1-9E01E2AA1288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6111941"/>
            <a:gd name="adj4" fmla="val 4746036"/>
            <a:gd name="adj5" fmla="val 4652"/>
          </a:avLst>
        </a:prstGeom>
        <a:solidFill>
          <a:schemeClr val="accent4">
            <a:hueOff val="-1723760"/>
            <a:satOff val="7460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F43B9-2285-4FC4-BD49-10CA18A81DC2}">
      <dsp:nvSpPr>
        <dsp:cNvPr id="0" name=""/>
        <dsp:cNvSpPr/>
      </dsp:nvSpPr>
      <dsp:spPr>
        <a:xfrm>
          <a:off x="2061172" y="3396097"/>
          <a:ext cx="874942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>
              <a:latin typeface="Gill Sans MT" panose="020B0502020104020203" pitchFamily="34" charset="0"/>
            </a:rPr>
            <a:t>Mixing</a:t>
          </a:r>
          <a:endParaRPr lang="en-US" sz="2000" kern="1200" dirty="0"/>
        </a:p>
      </dsp:txBody>
      <dsp:txXfrm>
        <a:off x="2061172" y="3396097"/>
        <a:ext cx="874942" cy="874942"/>
      </dsp:txXfrm>
    </dsp:sp>
    <dsp:sp modelId="{BE318784-6939-4594-B5D5-9C5085088BC0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9773989"/>
            <a:gd name="adj4" fmla="val 8182117"/>
            <a:gd name="adj5" fmla="val 4652"/>
          </a:avLst>
        </a:prstGeom>
        <a:solidFill>
          <a:schemeClr val="accent4">
            <a:hueOff val="-2585640"/>
            <a:satOff val="11191"/>
            <a:lumOff val="-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E3788-9978-4BD7-8179-B437020CC9D4}">
      <dsp:nvSpPr>
        <dsp:cNvPr id="0" name=""/>
        <dsp:cNvSpPr/>
      </dsp:nvSpPr>
      <dsp:spPr>
        <a:xfrm>
          <a:off x="867359" y="1703196"/>
          <a:ext cx="1307775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>
              <a:latin typeface="Gill Sans MT" panose="020B0502020104020203" pitchFamily="34" charset="0"/>
            </a:rPr>
            <a:t>Dispatch</a:t>
          </a:r>
          <a:endParaRPr lang="en-US" sz="2000" kern="1200" dirty="0"/>
        </a:p>
      </dsp:txBody>
      <dsp:txXfrm>
        <a:off x="867359" y="1703196"/>
        <a:ext cx="1307775" cy="874942"/>
      </dsp:txXfrm>
    </dsp:sp>
    <dsp:sp modelId="{3BC25462-2F0C-4483-AC3F-3EF75270ADA7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13167790"/>
            <a:gd name="adj4" fmla="val 11575918"/>
            <a:gd name="adj5" fmla="val 4652"/>
          </a:avLst>
        </a:prstGeom>
        <a:solidFill>
          <a:schemeClr val="accent4">
            <a:hueOff val="-3447519"/>
            <a:satOff val="14921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9EF4A-7E52-4F5F-84F9-75FDA90284B9}">
      <dsp:nvSpPr>
        <dsp:cNvPr id="0" name=""/>
        <dsp:cNvSpPr/>
      </dsp:nvSpPr>
      <dsp:spPr>
        <a:xfrm>
          <a:off x="2061172" y="10296"/>
          <a:ext cx="874942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>
              <a:latin typeface="Gill Sans MT" panose="020B0502020104020203" pitchFamily="34" charset="0"/>
            </a:rPr>
            <a:t>Receipt</a:t>
          </a:r>
          <a:endParaRPr lang="en-US" sz="2000" kern="1200" dirty="0"/>
        </a:p>
      </dsp:txBody>
      <dsp:txXfrm>
        <a:off x="2061172" y="10296"/>
        <a:ext cx="874942" cy="874942"/>
      </dsp:txXfrm>
    </dsp:sp>
    <dsp:sp modelId="{86D5204B-EF49-4172-B4B8-9BF03F0CD4EA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16911941"/>
            <a:gd name="adj4" fmla="val 15237966"/>
            <a:gd name="adj5" fmla="val 4652"/>
          </a:avLst>
        </a:prstGeom>
        <a:solidFill>
          <a:schemeClr val="accent4">
            <a:hueOff val="-4309399"/>
            <a:satOff val="18651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0E8F2-DE57-4214-882E-DD0EB23E46EB}">
      <dsp:nvSpPr>
        <dsp:cNvPr id="0" name=""/>
        <dsp:cNvSpPr/>
      </dsp:nvSpPr>
      <dsp:spPr>
        <a:xfrm>
          <a:off x="13647" y="293440"/>
          <a:ext cx="11536667" cy="9713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  <a:latin typeface="Gill Sans MT" panose="020B0502020104020203" pitchFamily="34" charset="0"/>
            </a:rPr>
            <a:t>Location - Separate areas for 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2096" y="321889"/>
        <a:ext cx="11479769" cy="914414"/>
      </dsp:txXfrm>
    </dsp:sp>
    <dsp:sp modelId="{FFE0329E-A391-4E5C-856D-4D29CAFAE4CC}">
      <dsp:nvSpPr>
        <dsp:cNvPr id="0" name=""/>
        <dsp:cNvSpPr/>
      </dsp:nvSpPr>
      <dsp:spPr>
        <a:xfrm>
          <a:off x="24755" y="1396473"/>
          <a:ext cx="1189082" cy="34866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Storage of test materials</a:t>
          </a:r>
        </a:p>
      </dsp:txBody>
      <dsp:txXfrm>
        <a:off x="59582" y="1431300"/>
        <a:ext cx="1119428" cy="3416959"/>
      </dsp:txXfrm>
    </dsp:sp>
    <dsp:sp modelId="{7CEC519E-9FDC-4F00-8579-75414DEE9322}">
      <dsp:nvSpPr>
        <dsp:cNvPr id="0" name=""/>
        <dsp:cNvSpPr/>
      </dsp:nvSpPr>
      <dsp:spPr>
        <a:xfrm>
          <a:off x="1313720" y="1396473"/>
          <a:ext cx="1189082" cy="348661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Storage of control materials</a:t>
          </a:r>
        </a:p>
      </dsp:txBody>
      <dsp:txXfrm>
        <a:off x="1348547" y="1431300"/>
        <a:ext cx="1119428" cy="3416959"/>
      </dsp:txXfrm>
    </dsp:sp>
    <dsp:sp modelId="{300044F5-61D2-48D3-B124-B60E6D7D9885}">
      <dsp:nvSpPr>
        <dsp:cNvPr id="0" name=""/>
        <dsp:cNvSpPr/>
      </dsp:nvSpPr>
      <dsp:spPr>
        <a:xfrm>
          <a:off x="2602685" y="1396473"/>
          <a:ext cx="1189082" cy="348661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Handling volatile materials</a:t>
          </a:r>
        </a:p>
      </dsp:txBody>
      <dsp:txXfrm>
        <a:off x="2637512" y="1431300"/>
        <a:ext cx="1119428" cy="3416959"/>
      </dsp:txXfrm>
    </dsp:sp>
    <dsp:sp modelId="{9A8F6C4C-48DC-418D-9B90-710748927AF9}">
      <dsp:nvSpPr>
        <dsp:cNvPr id="0" name=""/>
        <dsp:cNvSpPr/>
      </dsp:nvSpPr>
      <dsp:spPr>
        <a:xfrm>
          <a:off x="3891650" y="1396473"/>
          <a:ext cx="1189082" cy="3486613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Weighing areas</a:t>
          </a:r>
        </a:p>
      </dsp:txBody>
      <dsp:txXfrm>
        <a:off x="3926477" y="1431300"/>
        <a:ext cx="1119428" cy="3416959"/>
      </dsp:txXfrm>
    </dsp:sp>
    <dsp:sp modelId="{408A8BF2-66B3-4253-A412-B67F0BFA9244}">
      <dsp:nvSpPr>
        <dsp:cNvPr id="0" name=""/>
        <dsp:cNvSpPr/>
      </dsp:nvSpPr>
      <dsp:spPr>
        <a:xfrm>
          <a:off x="5180616" y="1396473"/>
          <a:ext cx="1189082" cy="348661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Mixing different dose forms (e.g., Diet &amp; liquid)</a:t>
          </a:r>
        </a:p>
      </dsp:txBody>
      <dsp:txXfrm>
        <a:off x="5215443" y="1431300"/>
        <a:ext cx="1119428" cy="3416959"/>
      </dsp:txXfrm>
    </dsp:sp>
    <dsp:sp modelId="{F98FCD61-24FC-4ECB-8F0D-60B6C9CC636E}">
      <dsp:nvSpPr>
        <dsp:cNvPr id="0" name=""/>
        <dsp:cNvSpPr/>
      </dsp:nvSpPr>
      <dsp:spPr>
        <a:xfrm>
          <a:off x="6469581" y="1396473"/>
          <a:ext cx="1189082" cy="348661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Storage of prepared dose</a:t>
          </a:r>
        </a:p>
      </dsp:txBody>
      <dsp:txXfrm>
        <a:off x="6504408" y="1431300"/>
        <a:ext cx="1119428" cy="3416959"/>
      </dsp:txXfrm>
    </dsp:sp>
    <dsp:sp modelId="{CFA267D7-591A-4D01-A74B-137B5E1E5064}">
      <dsp:nvSpPr>
        <dsp:cNvPr id="0" name=""/>
        <dsp:cNvSpPr/>
      </dsp:nvSpPr>
      <dsp:spPr>
        <a:xfrm>
          <a:off x="7758546" y="1396473"/>
          <a:ext cx="1189082" cy="3486613"/>
        </a:xfrm>
        <a:prstGeom prst="roundRect">
          <a:avLst>
            <a:gd name="adj" fmla="val 10000"/>
          </a:avLst>
        </a:prstGeom>
        <a:solidFill>
          <a:srgbClr val="558BF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Cleaning equipment</a:t>
          </a:r>
        </a:p>
      </dsp:txBody>
      <dsp:txXfrm>
        <a:off x="7793373" y="1431300"/>
        <a:ext cx="1119428" cy="3416959"/>
      </dsp:txXfrm>
    </dsp:sp>
    <dsp:sp modelId="{A2BF00C5-75C3-4CC7-A755-65EFB552F601}">
      <dsp:nvSpPr>
        <dsp:cNvPr id="0" name=""/>
        <dsp:cNvSpPr/>
      </dsp:nvSpPr>
      <dsp:spPr>
        <a:xfrm>
          <a:off x="9047512" y="1396473"/>
          <a:ext cx="1189082" cy="3486613"/>
        </a:xfrm>
        <a:prstGeom prst="roundRect">
          <a:avLst>
            <a:gd name="adj" fmla="val 10000"/>
          </a:avLst>
        </a:prstGeom>
        <a:solidFill>
          <a:srgbClr val="C55A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Offices – toilets</a:t>
          </a:r>
        </a:p>
      </dsp:txBody>
      <dsp:txXfrm>
        <a:off x="9082339" y="1431300"/>
        <a:ext cx="1119428" cy="3416959"/>
      </dsp:txXfrm>
    </dsp:sp>
    <dsp:sp modelId="{47F97895-513F-48D8-B1ED-45627DF839A2}">
      <dsp:nvSpPr>
        <dsp:cNvPr id="0" name=""/>
        <dsp:cNvSpPr/>
      </dsp:nvSpPr>
      <dsp:spPr>
        <a:xfrm>
          <a:off x="10336477" y="1396473"/>
          <a:ext cx="1189082" cy="3486613"/>
        </a:xfrm>
        <a:prstGeom prst="roundRect">
          <a:avLst>
            <a:gd name="adj" fmla="val 10000"/>
          </a:avLst>
        </a:prstGeom>
        <a:solidFill>
          <a:srgbClr val="94A54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Changing rooms</a:t>
          </a:r>
        </a:p>
      </dsp:txBody>
      <dsp:txXfrm>
        <a:off x="10371304" y="1431300"/>
        <a:ext cx="1119428" cy="34169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BEF19-A8C2-E04C-A00A-A301D5EA3AD5}">
      <dsp:nvSpPr>
        <dsp:cNvPr id="0" name=""/>
        <dsp:cNvSpPr/>
      </dsp:nvSpPr>
      <dsp:spPr>
        <a:xfrm>
          <a:off x="1087110" y="2073"/>
          <a:ext cx="2176756" cy="13060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Air pressure difference / airflow and filters</a:t>
          </a:r>
          <a:endParaRPr lang="en-US" sz="2100" kern="1200" dirty="0"/>
        </a:p>
      </dsp:txBody>
      <dsp:txXfrm>
        <a:off x="1087110" y="2073"/>
        <a:ext cx="2176756" cy="1306053"/>
      </dsp:txXfrm>
    </dsp:sp>
    <dsp:sp modelId="{822D4B35-DED1-0244-9C18-AC571DF6D389}">
      <dsp:nvSpPr>
        <dsp:cNvPr id="0" name=""/>
        <dsp:cNvSpPr/>
      </dsp:nvSpPr>
      <dsp:spPr>
        <a:xfrm>
          <a:off x="3481542" y="2073"/>
          <a:ext cx="2176756" cy="1306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Temperature</a:t>
          </a:r>
          <a:endParaRPr lang="en-US" sz="2100" kern="1200" dirty="0">
            <a:latin typeface="Gill Sans MT" panose="020B0502020104020203" pitchFamily="34" charset="0"/>
          </a:endParaRPr>
        </a:p>
      </dsp:txBody>
      <dsp:txXfrm>
        <a:off x="3481542" y="2073"/>
        <a:ext cx="2176756" cy="1306053"/>
      </dsp:txXfrm>
    </dsp:sp>
    <dsp:sp modelId="{7431E7FD-7C3F-804F-A423-E0DB14E5F428}">
      <dsp:nvSpPr>
        <dsp:cNvPr id="0" name=""/>
        <dsp:cNvSpPr/>
      </dsp:nvSpPr>
      <dsp:spPr>
        <a:xfrm>
          <a:off x="5875974" y="2073"/>
          <a:ext cx="2176756" cy="13060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Food (not contaminated)</a:t>
          </a:r>
          <a:endParaRPr lang="en-US" sz="2100" kern="1200" dirty="0">
            <a:latin typeface="Gill Sans MT" panose="020B0502020104020203" pitchFamily="34" charset="0"/>
          </a:endParaRPr>
        </a:p>
      </dsp:txBody>
      <dsp:txXfrm>
        <a:off x="5875974" y="2073"/>
        <a:ext cx="2176756" cy="1306053"/>
      </dsp:txXfrm>
    </dsp:sp>
    <dsp:sp modelId="{71E30DF3-83F3-394A-824B-65CCD86250B5}">
      <dsp:nvSpPr>
        <dsp:cNvPr id="0" name=""/>
        <dsp:cNvSpPr/>
      </dsp:nvSpPr>
      <dsp:spPr>
        <a:xfrm>
          <a:off x="8270406" y="2073"/>
          <a:ext cx="2176756" cy="13060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Water (clean supply)</a:t>
          </a:r>
          <a:endParaRPr lang="en-US" sz="2100" kern="1200" dirty="0">
            <a:latin typeface="Gill Sans MT" panose="020B0502020104020203" pitchFamily="34" charset="0"/>
          </a:endParaRPr>
        </a:p>
      </dsp:txBody>
      <dsp:txXfrm>
        <a:off x="8270406" y="2073"/>
        <a:ext cx="2176756" cy="1306053"/>
      </dsp:txXfrm>
    </dsp:sp>
    <dsp:sp modelId="{038905AB-0E4C-EE4D-B6C0-A673A0DD62AE}">
      <dsp:nvSpPr>
        <dsp:cNvPr id="0" name=""/>
        <dsp:cNvSpPr/>
      </dsp:nvSpPr>
      <dsp:spPr>
        <a:xfrm>
          <a:off x="1087110" y="1525802"/>
          <a:ext cx="2176756" cy="13060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Bedding (dust free, autoclaved)</a:t>
          </a:r>
          <a:endParaRPr lang="en-US" sz="2100" kern="1200" dirty="0">
            <a:latin typeface="Gill Sans MT" panose="020B0502020104020203" pitchFamily="34" charset="0"/>
          </a:endParaRPr>
        </a:p>
      </dsp:txBody>
      <dsp:txXfrm>
        <a:off x="1087110" y="1525802"/>
        <a:ext cx="2176756" cy="1306053"/>
      </dsp:txXfrm>
    </dsp:sp>
    <dsp:sp modelId="{E22C0171-25EF-114E-B38A-3B66DFFEE472}">
      <dsp:nvSpPr>
        <dsp:cNvPr id="0" name=""/>
        <dsp:cNvSpPr/>
      </dsp:nvSpPr>
      <dsp:spPr>
        <a:xfrm>
          <a:off x="3481542" y="1525802"/>
          <a:ext cx="2176756" cy="13060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Cages</a:t>
          </a:r>
          <a:endParaRPr lang="en-US" sz="2100" kern="1200" dirty="0">
            <a:latin typeface="Gill Sans MT" panose="020B0502020104020203" pitchFamily="34" charset="0"/>
          </a:endParaRPr>
        </a:p>
      </dsp:txBody>
      <dsp:txXfrm>
        <a:off x="3481542" y="1525802"/>
        <a:ext cx="2176756" cy="1306053"/>
      </dsp:txXfrm>
    </dsp:sp>
    <dsp:sp modelId="{8F6DB107-D8EB-1949-BAF4-40D66EB8FA2E}">
      <dsp:nvSpPr>
        <dsp:cNvPr id="0" name=""/>
        <dsp:cNvSpPr/>
      </dsp:nvSpPr>
      <dsp:spPr>
        <a:xfrm>
          <a:off x="5875974" y="1525802"/>
          <a:ext cx="2176756" cy="1306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Health status/Quarantine</a:t>
          </a:r>
          <a:endParaRPr lang="en-US" sz="2100" kern="1200" dirty="0">
            <a:latin typeface="Gill Sans MT" panose="020B0502020104020203" pitchFamily="34" charset="0"/>
          </a:endParaRPr>
        </a:p>
      </dsp:txBody>
      <dsp:txXfrm>
        <a:off x="5875974" y="1525802"/>
        <a:ext cx="2176756" cy="1306053"/>
      </dsp:txXfrm>
    </dsp:sp>
    <dsp:sp modelId="{6F14B50C-4EDA-DE42-BDE8-5A7F3F32E7CB}">
      <dsp:nvSpPr>
        <dsp:cNvPr id="0" name=""/>
        <dsp:cNvSpPr/>
      </dsp:nvSpPr>
      <dsp:spPr>
        <a:xfrm>
          <a:off x="8270406" y="1525802"/>
          <a:ext cx="2176756" cy="13060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Noise</a:t>
          </a:r>
          <a:endParaRPr lang="en-US" sz="2100" kern="1200" dirty="0">
            <a:latin typeface="Gill Sans MT" panose="020B0502020104020203" pitchFamily="34" charset="0"/>
          </a:endParaRPr>
        </a:p>
      </dsp:txBody>
      <dsp:txXfrm>
        <a:off x="8270406" y="1525802"/>
        <a:ext cx="2176756" cy="1306053"/>
      </dsp:txXfrm>
    </dsp:sp>
    <dsp:sp modelId="{81138ECA-A13E-9D49-8BF3-29F195F83A7A}">
      <dsp:nvSpPr>
        <dsp:cNvPr id="0" name=""/>
        <dsp:cNvSpPr/>
      </dsp:nvSpPr>
      <dsp:spPr>
        <a:xfrm>
          <a:off x="3481542" y="3049532"/>
          <a:ext cx="2176756" cy="13060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Dose mixing (pharmacy)</a:t>
          </a:r>
          <a:endParaRPr lang="en-US" sz="2100" kern="1200" dirty="0">
            <a:latin typeface="Gill Sans MT" panose="020B0502020104020203" pitchFamily="34" charset="0"/>
          </a:endParaRPr>
        </a:p>
      </dsp:txBody>
      <dsp:txXfrm>
        <a:off x="3481542" y="3049532"/>
        <a:ext cx="2176756" cy="1306053"/>
      </dsp:txXfrm>
    </dsp:sp>
    <dsp:sp modelId="{D1B7BE54-4CB1-DA42-9B92-DF1427263356}">
      <dsp:nvSpPr>
        <dsp:cNvPr id="0" name=""/>
        <dsp:cNvSpPr/>
      </dsp:nvSpPr>
      <dsp:spPr>
        <a:xfrm>
          <a:off x="5875974" y="3049532"/>
          <a:ext cx="2176756" cy="13060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Gill Sans MT" panose="020B0502020104020203" pitchFamily="34" charset="0"/>
            </a:rPr>
            <a:t>Waste (prompt elimination)</a:t>
          </a:r>
          <a:endParaRPr lang="en-US" sz="2100" kern="1200" dirty="0">
            <a:latin typeface="Gill Sans MT" panose="020B0502020104020203" pitchFamily="34" charset="0"/>
          </a:endParaRPr>
        </a:p>
      </dsp:txBody>
      <dsp:txXfrm>
        <a:off x="5875974" y="3049532"/>
        <a:ext cx="2176756" cy="13060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FEE39-A67A-124E-8DA6-966144D65524}">
      <dsp:nvSpPr>
        <dsp:cNvPr id="0" name=""/>
        <dsp:cNvSpPr/>
      </dsp:nvSpPr>
      <dsp:spPr>
        <a:xfrm>
          <a:off x="4560600" y="2245797"/>
          <a:ext cx="1819515" cy="18195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Gill Sans MT" panose="020B0502020104020203" pitchFamily="34" charset="0"/>
            </a:rPr>
            <a:t>Separation</a:t>
          </a:r>
        </a:p>
      </dsp:txBody>
      <dsp:txXfrm>
        <a:off x="4649421" y="2334618"/>
        <a:ext cx="1641873" cy="1641873"/>
      </dsp:txXfrm>
    </dsp:sp>
    <dsp:sp modelId="{07A2D144-6813-5047-8976-B8F3EE6A6578}">
      <dsp:nvSpPr>
        <dsp:cNvPr id="0" name=""/>
        <dsp:cNvSpPr/>
      </dsp:nvSpPr>
      <dsp:spPr>
        <a:xfrm rot="16200000">
          <a:off x="4987676" y="1763116"/>
          <a:ext cx="9653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536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51F82-1B9E-6749-ADA4-8BF0D1CD51D2}">
      <dsp:nvSpPr>
        <dsp:cNvPr id="0" name=""/>
        <dsp:cNvSpPr/>
      </dsp:nvSpPr>
      <dsp:spPr>
        <a:xfrm>
          <a:off x="4860820" y="61359"/>
          <a:ext cx="1219075" cy="12190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Gill Sans MT" panose="020B0502020104020203" pitchFamily="34" charset="0"/>
            </a:rPr>
            <a:t>Species</a:t>
          </a:r>
        </a:p>
      </dsp:txBody>
      <dsp:txXfrm>
        <a:off x="4920330" y="120869"/>
        <a:ext cx="1100055" cy="1100055"/>
      </dsp:txXfrm>
    </dsp:sp>
    <dsp:sp modelId="{DB035B3D-53B8-BD4E-8408-FFE5F2871049}">
      <dsp:nvSpPr>
        <dsp:cNvPr id="0" name=""/>
        <dsp:cNvSpPr/>
      </dsp:nvSpPr>
      <dsp:spPr>
        <a:xfrm rot="19285714">
          <a:off x="6321057" y="2261267"/>
          <a:ext cx="5414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1405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40ED6-3654-1947-91FC-E782B86AD8D0}">
      <dsp:nvSpPr>
        <dsp:cNvPr id="0" name=""/>
        <dsp:cNvSpPr/>
      </dsp:nvSpPr>
      <dsp:spPr>
        <a:xfrm>
          <a:off x="6803403" y="996859"/>
          <a:ext cx="1219075" cy="12190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 pitchFamily="34" charset="0"/>
            </a:rPr>
            <a:t>Studies</a:t>
          </a:r>
        </a:p>
      </dsp:txBody>
      <dsp:txXfrm>
        <a:off x="6862913" y="1056369"/>
        <a:ext cx="1100055" cy="1100055"/>
      </dsp:txXfrm>
    </dsp:sp>
    <dsp:sp modelId="{8B87E2E5-F217-2B42-9E63-CBA6D5A7479E}">
      <dsp:nvSpPr>
        <dsp:cNvPr id="0" name=""/>
        <dsp:cNvSpPr/>
      </dsp:nvSpPr>
      <dsp:spPr>
        <a:xfrm rot="771429">
          <a:off x="6368503" y="3466261"/>
          <a:ext cx="926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629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C5345-810D-1047-B0FE-E686F955B5E7}">
      <dsp:nvSpPr>
        <dsp:cNvPr id="0" name=""/>
        <dsp:cNvSpPr/>
      </dsp:nvSpPr>
      <dsp:spPr>
        <a:xfrm>
          <a:off x="7283182" y="3098906"/>
          <a:ext cx="1219075" cy="121907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 panose="020B0502020104020203" pitchFamily="34" charset="0"/>
            </a:rPr>
            <a:t>Quarantine</a:t>
          </a:r>
        </a:p>
      </dsp:txBody>
      <dsp:txXfrm>
        <a:off x="7342692" y="3158416"/>
        <a:ext cx="1100055" cy="1100055"/>
      </dsp:txXfrm>
    </dsp:sp>
    <dsp:sp modelId="{80EC2619-BACE-4640-962C-2FF355C22171}">
      <dsp:nvSpPr>
        <dsp:cNvPr id="0" name=""/>
        <dsp:cNvSpPr/>
      </dsp:nvSpPr>
      <dsp:spPr>
        <a:xfrm rot="3857143">
          <a:off x="5682490" y="4424965"/>
          <a:ext cx="7983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836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4DDA8-F7A8-514A-AA74-BED4D1AE7161}">
      <dsp:nvSpPr>
        <dsp:cNvPr id="0" name=""/>
        <dsp:cNvSpPr/>
      </dsp:nvSpPr>
      <dsp:spPr>
        <a:xfrm>
          <a:off x="5938872" y="4784617"/>
          <a:ext cx="1219075" cy="121907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Gill Sans MT" panose="020B0502020104020203" pitchFamily="34" charset="0"/>
            </a:rPr>
            <a:t>Changing rooms</a:t>
          </a:r>
        </a:p>
      </dsp:txBody>
      <dsp:txXfrm>
        <a:off x="5998382" y="4844127"/>
        <a:ext cx="1100055" cy="1100055"/>
      </dsp:txXfrm>
    </dsp:sp>
    <dsp:sp modelId="{2CE972EA-4D81-7B42-9856-40E173894B9E}">
      <dsp:nvSpPr>
        <dsp:cNvPr id="0" name=""/>
        <dsp:cNvSpPr/>
      </dsp:nvSpPr>
      <dsp:spPr>
        <a:xfrm rot="6942857">
          <a:off x="4459859" y="4424965"/>
          <a:ext cx="7983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836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32560-3261-B541-A888-3CADDD48AC68}">
      <dsp:nvSpPr>
        <dsp:cNvPr id="0" name=""/>
        <dsp:cNvSpPr/>
      </dsp:nvSpPr>
      <dsp:spPr>
        <a:xfrm>
          <a:off x="3782767" y="4784617"/>
          <a:ext cx="1219075" cy="12190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Gill Sans MT" panose="020B0502020104020203" pitchFamily="34" charset="0"/>
            </a:rPr>
            <a:t>Material reception</a:t>
          </a:r>
        </a:p>
      </dsp:txBody>
      <dsp:txXfrm>
        <a:off x="3842277" y="4844127"/>
        <a:ext cx="1100055" cy="1100055"/>
      </dsp:txXfrm>
    </dsp:sp>
    <dsp:sp modelId="{01CE2138-E83E-CA4B-A4DD-9B40A5844FBC}">
      <dsp:nvSpPr>
        <dsp:cNvPr id="0" name=""/>
        <dsp:cNvSpPr/>
      </dsp:nvSpPr>
      <dsp:spPr>
        <a:xfrm rot="10028571">
          <a:off x="3645921" y="3466261"/>
          <a:ext cx="926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629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8E576-9C01-9343-9BAE-582DFB999F64}">
      <dsp:nvSpPr>
        <dsp:cNvPr id="0" name=""/>
        <dsp:cNvSpPr/>
      </dsp:nvSpPr>
      <dsp:spPr>
        <a:xfrm>
          <a:off x="2438457" y="3098906"/>
          <a:ext cx="1219075" cy="12190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Storage: Bedding, diet, doses, cages</a:t>
          </a:r>
        </a:p>
      </dsp:txBody>
      <dsp:txXfrm>
        <a:off x="2497967" y="3158416"/>
        <a:ext cx="1100055" cy="1100055"/>
      </dsp:txXfrm>
    </dsp:sp>
    <dsp:sp modelId="{8ACBC1C4-8AA2-1449-98B3-DA985FABE108}">
      <dsp:nvSpPr>
        <dsp:cNvPr id="0" name=""/>
        <dsp:cNvSpPr/>
      </dsp:nvSpPr>
      <dsp:spPr>
        <a:xfrm rot="13114286">
          <a:off x="4078253" y="2261267"/>
          <a:ext cx="5414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1405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5DB14-00E4-FE48-95C2-925335B408F6}">
      <dsp:nvSpPr>
        <dsp:cNvPr id="0" name=""/>
        <dsp:cNvSpPr/>
      </dsp:nvSpPr>
      <dsp:spPr>
        <a:xfrm>
          <a:off x="2918236" y="996859"/>
          <a:ext cx="1219075" cy="12190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Gill Sans MT" panose="020B0502020104020203" pitchFamily="34" charset="0"/>
            </a:rPr>
            <a:t>Necropsy</a:t>
          </a:r>
        </a:p>
      </dsp:txBody>
      <dsp:txXfrm>
        <a:off x="2977746" y="1056369"/>
        <a:ext cx="1100055" cy="110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74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24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26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30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6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60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45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49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2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60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7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25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15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60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1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2497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41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2819" y="1779487"/>
            <a:ext cx="11357881" cy="136777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5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Barrier Systems and Alternatives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97971" y="913672"/>
            <a:ext cx="11996057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Resources/Buildings:  Animal Facilities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11200" y="2210528"/>
            <a:ext cx="10579100" cy="3733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latin typeface="Gill Sans MT" panose="020B0502020104020203" pitchFamily="34" charset="0"/>
              </a:rPr>
              <a:t>Design should</a:t>
            </a:r>
            <a:endParaRPr lang="en-US" sz="2000" dirty="0">
              <a:latin typeface="Gill Sans MT" panose="020B0502020104020203" pitchFamily="34" charset="0"/>
            </a:endParaRPr>
          </a:p>
          <a:p>
            <a:pPr marL="64008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Reduce risk of test system</a:t>
            </a: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Being affected by environmental variables</a:t>
            </a: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Encountering disease</a:t>
            </a: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Encountering other test articles</a:t>
            </a: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000" dirty="0">
              <a:latin typeface="Gill Sans MT" panose="020B0502020104020203" pitchFamily="34" charset="0"/>
            </a:endParaRPr>
          </a:p>
          <a:p>
            <a:pPr marL="64008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latin typeface="Gill Sans MT" panose="020B0502020104020203" pitchFamily="34" charset="0"/>
              </a:rPr>
              <a:t>One answer: BARRIER SYSTEM</a:t>
            </a:r>
          </a:p>
          <a:p>
            <a:pPr marL="297180" lvl="1">
              <a:spcBef>
                <a:spcPts val="600"/>
              </a:spcBef>
              <a:spcAft>
                <a:spcPts val="0"/>
              </a:spcAft>
            </a:pPr>
            <a:endParaRPr lang="en-US" sz="2400" dirty="0">
              <a:latin typeface="Gill Sans MT" panose="020B0502020104020203" pitchFamily="34" charset="0"/>
            </a:endParaRP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4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0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18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7BCF63-E2C0-EF8E-B7F0-93CD209151D3}"/>
              </a:ext>
            </a:extLst>
          </p:cNvPr>
          <p:cNvSpPr txBox="1">
            <a:spLocks/>
          </p:cNvSpPr>
          <p:nvPr/>
        </p:nvSpPr>
        <p:spPr bwMode="auto">
          <a:xfrm>
            <a:off x="97971" y="815698"/>
            <a:ext cx="11996057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Resources/Buildings:  Animal Facilities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6699D17-5500-0B78-9C41-5DE8B78A3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654910"/>
              </p:ext>
            </p:extLst>
          </p:nvPr>
        </p:nvGraphicFramePr>
        <p:xfrm>
          <a:off x="328863" y="2069432"/>
          <a:ext cx="11534274" cy="435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540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D43C39-6264-8A24-2333-3988264A3662}"/>
              </a:ext>
            </a:extLst>
          </p:cNvPr>
          <p:cNvSpPr txBox="1">
            <a:spLocks/>
          </p:cNvSpPr>
          <p:nvPr/>
        </p:nvSpPr>
        <p:spPr bwMode="auto">
          <a:xfrm>
            <a:off x="306519" y="792947"/>
            <a:ext cx="3479417" cy="263605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Resources/Buildings:  Animal Facilities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FE0B8C2-F41E-484E-6776-06EBD40AE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4605115"/>
              </p:ext>
            </p:extLst>
          </p:nvPr>
        </p:nvGraphicFramePr>
        <p:xfrm>
          <a:off x="1251284" y="792947"/>
          <a:ext cx="10940716" cy="6065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5184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06450" y="1771470"/>
            <a:ext cx="10579100" cy="462932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180" lvl="1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Gill Sans MT" panose="020B0502020104020203" pitchFamily="34" charset="0"/>
              </a:rPr>
              <a:t>Environmental factors controlled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latin typeface="Gill Sans MT" panose="020B0502020104020203" pitchFamily="34" charset="0"/>
              </a:rPr>
              <a:t>Temperature/humidity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latin typeface="Gill Sans MT" panose="020B0502020104020203" pitchFamily="34" charset="0"/>
              </a:rPr>
              <a:t>Air flow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latin typeface="Gill Sans MT" panose="020B0502020104020203" pitchFamily="34" charset="0"/>
              </a:rPr>
              <a:t>Light (intensity, duration, etc.)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latin typeface="Gill Sans MT" panose="020B0502020104020203" pitchFamily="34" charset="0"/>
              </a:rPr>
              <a:t>Noise</a:t>
            </a:r>
          </a:p>
          <a:p>
            <a:pPr marL="297180"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Gill Sans MT" panose="020B0502020104020203" pitchFamily="34" charset="0"/>
              </a:rPr>
              <a:t>Cleaning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latin typeface="Gill Sans MT" panose="020B0502020104020203" pitchFamily="34" charset="0"/>
              </a:rPr>
              <a:t>Smooth, flat surfaces, walls, doors, ceilings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latin typeface="Gill Sans MT" panose="020B0502020104020203" pitchFamily="34" charset="0"/>
              </a:rPr>
              <a:t>No gaps, cracks, holes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D0BF7B-357E-6EA2-8334-74882A807E41}"/>
              </a:ext>
            </a:extLst>
          </p:cNvPr>
          <p:cNvSpPr txBox="1">
            <a:spLocks/>
          </p:cNvSpPr>
          <p:nvPr/>
        </p:nvSpPr>
        <p:spPr bwMode="auto">
          <a:xfrm>
            <a:off x="195943" y="792947"/>
            <a:ext cx="11996057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Resources/Buildings:  Animal Facilities</a:t>
            </a:r>
          </a:p>
        </p:txBody>
      </p:sp>
    </p:spTree>
    <p:extLst>
      <p:ext uri="{BB962C8B-B14F-4D97-AF65-F5344CB8AC3E}">
        <p14:creationId xmlns:p14="http://schemas.microsoft.com/office/powerpoint/2010/main" val="323027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11200" y="1812471"/>
            <a:ext cx="10579100" cy="395405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180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Gill Sans MT" panose="020B0502020104020203" pitchFamily="34" charset="0"/>
              </a:rPr>
              <a:t>Even if facilities are not “state of the art”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Minimize staff entry into building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Restrict entry into animal rooms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Organize workflow (use of corridors clean/dirty at different times)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Require staff to adopt dress procedures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Clean between studies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EA9022-F10A-8511-16B5-FCECA70B7FC2}"/>
              </a:ext>
            </a:extLst>
          </p:cNvPr>
          <p:cNvSpPr txBox="1">
            <a:spLocks/>
          </p:cNvSpPr>
          <p:nvPr/>
        </p:nvSpPr>
        <p:spPr bwMode="auto">
          <a:xfrm>
            <a:off x="97971" y="913672"/>
            <a:ext cx="11996057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Resources/Buildings:  Animal Facilities</a:t>
            </a:r>
          </a:p>
        </p:txBody>
      </p:sp>
    </p:spTree>
    <p:extLst>
      <p:ext uri="{BB962C8B-B14F-4D97-AF65-F5344CB8AC3E}">
        <p14:creationId xmlns:p14="http://schemas.microsoft.com/office/powerpoint/2010/main" val="3021642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2746337"/>
            <a:ext cx="10972800" cy="193795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Activity: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Case Study on contamination/disturbance</a:t>
            </a:r>
          </a:p>
        </p:txBody>
      </p:sp>
    </p:spTree>
    <p:extLst>
      <p:ext uri="{BB962C8B-B14F-4D97-AF65-F5344CB8AC3E}">
        <p14:creationId xmlns:p14="http://schemas.microsoft.com/office/powerpoint/2010/main" val="226618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697118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Resources/Buildings:  Documentation for buildings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11200" y="2032728"/>
            <a:ext cx="10579100" cy="3733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180"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Gill Sans MT" panose="020B0502020104020203" pitchFamily="34" charset="0"/>
              </a:rPr>
              <a:t>Separation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Standard Operating Procedures (SOP)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Floor Plans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Qualification report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Logbook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Service, maintenance reports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Fault action report/errors/modifications/fixes</a:t>
            </a:r>
            <a:endParaRPr lang="en-US" sz="1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76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2746337"/>
            <a:ext cx="10972800" cy="19860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Activity: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DISCUSSION ON GLP BUILDING COMPLIANCE</a:t>
            </a:r>
          </a:p>
        </p:txBody>
      </p:sp>
    </p:spTree>
    <p:extLst>
      <p:ext uri="{BB962C8B-B14F-4D97-AF65-F5344CB8AC3E}">
        <p14:creationId xmlns:p14="http://schemas.microsoft.com/office/powerpoint/2010/main" val="1963996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2746337"/>
            <a:ext cx="10972800" cy="13653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Activity: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END OF DAY REFLECTION</a:t>
            </a:r>
          </a:p>
        </p:txBody>
      </p:sp>
    </p:spTree>
    <p:extLst>
      <p:ext uri="{BB962C8B-B14F-4D97-AF65-F5344CB8AC3E}">
        <p14:creationId xmlns:p14="http://schemas.microsoft.com/office/powerpoint/2010/main" val="4214039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A5EA12-AEE4-C8F5-A042-0690FC13D04F}"/>
              </a:ext>
            </a:extLst>
          </p:cNvPr>
          <p:cNvSpPr txBox="1"/>
          <p:nvPr/>
        </p:nvSpPr>
        <p:spPr>
          <a:xfrm>
            <a:off x="1435768" y="1860884"/>
            <a:ext cx="932046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375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Resources: Facilities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Adequate separation of facilities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Factors to consider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Pharmacy/chemicals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Animal facilities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Documentation for buildings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31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405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5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76702297-EF43-E0BE-761B-700449894539}"/>
              </a:ext>
            </a:extLst>
          </p:cNvPr>
          <p:cNvSpPr/>
          <p:nvPr/>
        </p:nvSpPr>
        <p:spPr>
          <a:xfrm>
            <a:off x="6662056" y="4566561"/>
            <a:ext cx="2046514" cy="102325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5818620-8D45-5FAB-E934-DE0420E9B087}"/>
              </a:ext>
            </a:extLst>
          </p:cNvPr>
          <p:cNvSpPr/>
          <p:nvPr/>
        </p:nvSpPr>
        <p:spPr>
          <a:xfrm>
            <a:off x="3826329" y="4566561"/>
            <a:ext cx="2046514" cy="102325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BAC36DC-56B2-B0E2-57B4-7CB942234036}"/>
              </a:ext>
            </a:extLst>
          </p:cNvPr>
          <p:cNvSpPr/>
          <p:nvPr/>
        </p:nvSpPr>
        <p:spPr>
          <a:xfrm>
            <a:off x="6738256" y="2389418"/>
            <a:ext cx="2046514" cy="102325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0B06983-B4E8-023F-2E52-EF2C3C15A221}"/>
              </a:ext>
            </a:extLst>
          </p:cNvPr>
          <p:cNvSpPr/>
          <p:nvPr/>
        </p:nvSpPr>
        <p:spPr>
          <a:xfrm>
            <a:off x="3826329" y="2389418"/>
            <a:ext cx="2046514" cy="102325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50058B2-51DC-EDEE-1BD9-FB8DC3C81D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557" r="25125"/>
          <a:stretch/>
        </p:blipFill>
        <p:spPr>
          <a:xfrm>
            <a:off x="3390897" y="1027142"/>
            <a:ext cx="5473703" cy="549554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702128" y="776444"/>
            <a:ext cx="4250871" cy="91817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59716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163287" y="936601"/>
            <a:ext cx="12028713" cy="58735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Resources/FACILITIES: Adequate Separation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20725" y="2482115"/>
            <a:ext cx="3378200" cy="215779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latin typeface="Gill Sans MT" panose="020B0502020104020203" pitchFamily="34" charset="0"/>
              </a:rPr>
              <a:t>Physical separation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72AC131-F11B-EC6B-4515-6D3A6186B37E}"/>
              </a:ext>
            </a:extLst>
          </p:cNvPr>
          <p:cNvSpPr txBox="1">
            <a:spLocks/>
          </p:cNvSpPr>
          <p:nvPr/>
        </p:nvSpPr>
        <p:spPr>
          <a:xfrm>
            <a:off x="5472114" y="2482115"/>
            <a:ext cx="5651500" cy="343928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latin typeface="Gill Sans MT" panose="020B0502020104020203" pitchFamily="34" charset="0"/>
              </a:rPr>
              <a:t>Separation (logistics)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598C8AF-BF91-9078-A599-8FCB963B79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7963280"/>
              </p:ext>
            </p:extLst>
          </p:nvPr>
        </p:nvGraphicFramePr>
        <p:xfrm>
          <a:off x="851693" y="3038474"/>
          <a:ext cx="3608389" cy="2793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E0615C3-2FF9-32A8-0CEB-CE142376CF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270244"/>
              </p:ext>
            </p:extLst>
          </p:nvPr>
        </p:nvGraphicFramePr>
        <p:xfrm>
          <a:off x="5543549" y="2920660"/>
          <a:ext cx="5651500" cy="302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A99073-E670-D3EB-5D29-C2714DB8E4F2}"/>
              </a:ext>
            </a:extLst>
          </p:cNvPr>
          <p:cNvCxnSpPr>
            <a:cxnSpLocks/>
          </p:cNvCxnSpPr>
          <p:nvPr/>
        </p:nvCxnSpPr>
        <p:spPr>
          <a:xfrm flipV="1">
            <a:off x="5029200" y="2191894"/>
            <a:ext cx="0" cy="3980306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57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599" y="831450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Resources/FACILITIES: Factors to consider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52400" y="3124200"/>
            <a:ext cx="4216400" cy="3733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54077-3257-BE81-184F-84C8BA3A3274}"/>
              </a:ext>
            </a:extLst>
          </p:cNvPr>
          <p:cNvSpPr txBox="1">
            <a:spLocks/>
          </p:cNvSpPr>
          <p:nvPr/>
        </p:nvSpPr>
        <p:spPr>
          <a:xfrm>
            <a:off x="6369052" y="2565401"/>
            <a:ext cx="4216400" cy="3733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000" dirty="0">
              <a:latin typeface="Gill Sans MT" panose="020B0502020104020203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5406AE6-DBB9-BB60-D749-895C208C8B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743241"/>
              </p:ext>
            </p:extLst>
          </p:nvPr>
        </p:nvGraphicFramePr>
        <p:xfrm>
          <a:off x="104775" y="2104227"/>
          <a:ext cx="11982449" cy="3673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942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0" y="848356"/>
            <a:ext cx="12192000" cy="13342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Resources/Buildings:</a:t>
            </a:r>
          </a:p>
          <a:p>
            <a:pPr marL="0" marR="0" lvl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Is it adequate for the study?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2533196" y="2947366"/>
            <a:ext cx="5829300" cy="3733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latin typeface="Gill Sans MT" panose="020B0502020104020203" pitchFamily="34" charset="0"/>
              </a:rPr>
              <a:t> Examples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 Pharmacy and dose mixing unit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 Animal facilities</a:t>
            </a:r>
          </a:p>
        </p:txBody>
      </p:sp>
    </p:spTree>
    <p:extLst>
      <p:ext uri="{BB962C8B-B14F-4D97-AF65-F5344CB8AC3E}">
        <p14:creationId xmlns:p14="http://schemas.microsoft.com/office/powerpoint/2010/main" val="2323919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697118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ACTIVITY: DOSE Mixing UNIT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359229" y="1731119"/>
            <a:ext cx="7636329" cy="7500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Resources/Buildings: Pharmacy and dose mixing unit</a:t>
            </a:r>
          </a:p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i="1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94895" y="3977737"/>
            <a:ext cx="5956300" cy="46595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latin typeface="Gill Sans MT" panose="020B0502020104020203" pitchFamily="34" charset="0"/>
              </a:rPr>
              <a:t>Deals with test and control items like: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endParaRPr lang="en-US" sz="1800" dirty="0">
              <a:latin typeface="Gill Sans MT" panose="020B0502020104020203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FE918B7-FDB2-0447-4574-5374587E5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5463139"/>
              </p:ext>
            </p:extLst>
          </p:nvPr>
        </p:nvGraphicFramePr>
        <p:xfrm>
          <a:off x="5098595" y="2358516"/>
          <a:ext cx="6972301" cy="4281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246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697118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Resources/Buildings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43857" y="1883956"/>
            <a:ext cx="10579100" cy="3733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latin typeface="Gill Sans MT" panose="020B0502020104020203" pitchFamily="34" charset="0"/>
              </a:rPr>
              <a:t>Pharmacy and dose mixing unit</a:t>
            </a:r>
            <a:r>
              <a:rPr lang="en-US" sz="1600" b="1" dirty="0">
                <a:latin typeface="Gill Sans MT" panose="020B0502020104020203" pitchFamily="34" charset="0"/>
              </a:rPr>
              <a:t>:</a:t>
            </a:r>
            <a:endParaRPr lang="en-US" sz="16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</a:rPr>
              <a:t>Toxic or corrosive chemicals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latin typeface="Gill Sans MT" panose="020B0502020104020203" pitchFamily="34" charset="0"/>
              </a:rPr>
              <a:t>Size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</a:rPr>
              <a:t>Accommodates all activities (including paperwork) without task of mix-ups or cross contamination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</a:rPr>
              <a:t>Enough working area, independent storage and waste disposal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latin typeface="Gill Sans MT" panose="020B0502020104020203" pitchFamily="34" charset="0"/>
              </a:rPr>
              <a:t>Construction</a:t>
            </a:r>
            <a:r>
              <a:rPr lang="en-US" sz="800" dirty="0">
                <a:latin typeface="Gill Sans MT" panose="020B0502020104020203" pitchFamily="34" charset="0"/>
              </a:rPr>
              <a:t> 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</a:rPr>
              <a:t>Materials allow for easy cleaning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</a:rPr>
              <a:t>Air flow/filters protect test items &amp; personnel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8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6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600" dirty="0">
              <a:latin typeface="Gill Sans MT" panose="020B0502020104020203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endParaRPr lang="en-US" sz="1600" dirty="0">
              <a:latin typeface="Gill Sans MT" panose="020B0502020104020203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endParaRPr lang="en-US" sz="16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8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73478" y="731968"/>
            <a:ext cx="12045043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Resources/Buildings: Pharmacy/Chemicals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1856D41-C34E-75D5-32D3-176658427F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452406"/>
              </p:ext>
            </p:extLst>
          </p:nvPr>
        </p:nvGraphicFramePr>
        <p:xfrm>
          <a:off x="385010" y="1740352"/>
          <a:ext cx="11550315" cy="488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868210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2.xml><?xml version="1.0" encoding="utf-8"?>
<ds:datastoreItem xmlns:ds="http://schemas.openxmlformats.org/officeDocument/2006/customXml" ds:itemID="{66D5EFB2-C901-4D5F-9711-5FF335BEA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14930</TotalTime>
  <Words>601</Words>
  <Application>Microsoft Macintosh PowerPoint</Application>
  <PresentationFormat>Widescreen</PresentationFormat>
  <Paragraphs>154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65</cp:revision>
  <dcterms:created xsi:type="dcterms:W3CDTF">2022-06-14T17:18:14Z</dcterms:created>
  <dcterms:modified xsi:type="dcterms:W3CDTF">2023-06-22T03:50:20Z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