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slideLayouts/slideLayout1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4"/>
    <p:sldMasterId id="2147483686" r:id="rId5"/>
    <p:sldMasterId id="2147483706" r:id="rId6"/>
    <p:sldMasterId id="2147483710" r:id="rId7"/>
    <p:sldMasterId id="2147483712" r:id="rId8"/>
    <p:sldMasterId id="2147483701" r:id="rId9"/>
    <p:sldMasterId id="2147483677" r:id="rId10"/>
  </p:sldMasterIdLst>
  <p:notesMasterIdLst>
    <p:notesMasterId r:id="rId25"/>
  </p:notesMasterIdLst>
  <p:handoutMasterIdLst>
    <p:handoutMasterId r:id="rId26"/>
  </p:handoutMasterIdLst>
  <p:sldIdLst>
    <p:sldId id="534" r:id="rId11"/>
    <p:sldId id="1187" r:id="rId12"/>
    <p:sldId id="1196" r:id="rId13"/>
    <p:sldId id="679" r:id="rId14"/>
    <p:sldId id="1185" r:id="rId15"/>
    <p:sldId id="1197" r:id="rId16"/>
    <p:sldId id="1198" r:id="rId17"/>
    <p:sldId id="1173" r:id="rId18"/>
    <p:sldId id="1180" r:id="rId19"/>
    <p:sldId id="1202" r:id="rId20"/>
    <p:sldId id="1203" r:id="rId21"/>
    <p:sldId id="1204" r:id="rId22"/>
    <p:sldId id="681" r:id="rId23"/>
    <p:sldId id="288" r:id="rId24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010B3E-C321-6AE5-C8F0-B68BD1C61438}" name="Ugalde-Brenes, Ana Y." initials="UBAY" userId="S::augaldebrenes@ufl.edu::505c0a3f-97de-431d-a885-c60a88eb4c55" providerId="AD"/>
  <p188:author id="{157E9873-3BF8-1D4A-9EC3-AC33484CD114}" name="Ana Yancy Ugalde" initials="AYU" userId="dee6a23d77e11596" providerId="Windows Live"/>
  <p188:author id="{D063B28E-2709-358B-F38A-C372CA11E254}" name="Bohn,Andrea B" initials="BB" userId="S::abohn@ufl.edu::58db57ce-5f1e-4d64-b1fa-7bf285c7878e" providerId="AD"/>
  <p188:author id="{AF0128E8-F4BA-F3D7-E7E2-61CB797FCEB6}" name="Ludgate,Nargiza" initials="L" userId="S::rnargiza@ufl.edu::000fff5d-da05-4fb9-b2a4-d90a3fcede5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hn, Andrea B" initials="" lastIdx="2" clrIdx="0"/>
  <p:cmAuthor id="2" name="Bohn,Andrea B" initials="" lastIdx="10" clrIdx="1"/>
  <p:cmAuthor id="3" name="Adesogan,Adegbola Tolulope" initials="" lastIdx="3" clrIdx="2"/>
  <p:cmAuthor id="4" name="Hendrickx,Saskia" initials="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5A11"/>
    <a:srgbClr val="C25700"/>
    <a:srgbClr val="237C9A"/>
    <a:srgbClr val="4799B5"/>
    <a:srgbClr val="2C558B"/>
    <a:srgbClr val="D37D28"/>
    <a:srgbClr val="558BFF"/>
    <a:srgbClr val="94A54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72E255-215F-46E9-BA34-62EE0F2F9353}" v="3" dt="2022-09-30T13:46:55.068"/>
    <p1510:client id="{DB1F2B83-44B0-A40C-9A7B-ACBFA7E3D310}" v="29" dt="2022-09-30T16:19:25.2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2" autoAdjust="0"/>
    <p:restoredTop sz="91423" autoAdjust="0"/>
  </p:normalViewPr>
  <p:slideViewPr>
    <p:cSldViewPr snapToGrid="0">
      <p:cViewPr varScale="1">
        <p:scale>
          <a:sx n="80" d="100"/>
          <a:sy n="80" d="100"/>
        </p:scale>
        <p:origin x="11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33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8" Type="http://schemas.openxmlformats.org/officeDocument/2006/relationships/slideMaster" Target="slideMasters/slideMaster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4B0445-26F5-3B40-BDC3-C6A4F42B8D4F}" type="doc">
      <dgm:prSet loTypeId="urn:microsoft.com/office/officeart/2005/8/layout/hList1" loCatId="" qsTypeId="urn:microsoft.com/office/officeart/2005/8/quickstyle/simple5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DABE9C39-A348-634E-9C17-DB4348828DEF}">
      <dgm:prSet phldrT="[Text]" custT="1"/>
      <dgm:spPr/>
      <dgm:t>
        <a:bodyPr anchor="ctr"/>
        <a:lstStyle/>
        <a:p>
          <a:r>
            <a:rPr lang="en-US" sz="2100" b="1" dirty="0">
              <a:latin typeface="+mn-lt"/>
            </a:rPr>
            <a:t>Info on study	</a:t>
          </a:r>
          <a:endParaRPr lang="en-US" sz="2100" dirty="0"/>
        </a:p>
      </dgm:t>
    </dgm:pt>
    <dgm:pt modelId="{F6F4118B-A1FE-C848-82B9-8D9CD3651801}" type="parTrans" cxnId="{0FB47945-60AF-274E-BAF2-229780BB8014}">
      <dgm:prSet/>
      <dgm:spPr/>
      <dgm:t>
        <a:bodyPr/>
        <a:lstStyle/>
        <a:p>
          <a:endParaRPr lang="en-US"/>
        </a:p>
      </dgm:t>
    </dgm:pt>
    <dgm:pt modelId="{D06A08D8-2A7E-4B4C-BA21-8AB367F95A54}" type="sibTrans" cxnId="{0FB47945-60AF-274E-BAF2-229780BB8014}">
      <dgm:prSet/>
      <dgm:spPr/>
      <dgm:t>
        <a:bodyPr/>
        <a:lstStyle/>
        <a:p>
          <a:endParaRPr lang="en-US"/>
        </a:p>
      </dgm:t>
    </dgm:pt>
    <dgm:pt modelId="{8E317259-2EDE-784C-B36B-95B344918DA0}">
      <dgm:prSet custT="1"/>
      <dgm:spPr/>
      <dgm:t>
        <a:bodyPr anchor="t"/>
        <a:lstStyle/>
        <a:p>
          <a:r>
            <a:rPr lang="en-US" sz="2000" dirty="0">
              <a:latin typeface="+mn-lt"/>
            </a:rPr>
            <a:t>Test article</a:t>
          </a:r>
        </a:p>
      </dgm:t>
    </dgm:pt>
    <dgm:pt modelId="{1504BE74-B004-5745-8D64-72B0987787FC}" type="parTrans" cxnId="{D094F498-7B4C-DE4F-BF59-4EBD23A90847}">
      <dgm:prSet/>
      <dgm:spPr/>
      <dgm:t>
        <a:bodyPr/>
        <a:lstStyle/>
        <a:p>
          <a:endParaRPr lang="en-US"/>
        </a:p>
      </dgm:t>
    </dgm:pt>
    <dgm:pt modelId="{7AF9B1ED-C98E-0845-B9B1-5B4693AA2FFF}" type="sibTrans" cxnId="{D094F498-7B4C-DE4F-BF59-4EBD23A90847}">
      <dgm:prSet/>
      <dgm:spPr/>
      <dgm:t>
        <a:bodyPr/>
        <a:lstStyle/>
        <a:p>
          <a:endParaRPr lang="en-US"/>
        </a:p>
      </dgm:t>
    </dgm:pt>
    <dgm:pt modelId="{FB5E6083-4A83-9549-9F22-1BD9FB0098B9}">
      <dgm:prSet custT="1"/>
      <dgm:spPr/>
      <dgm:t>
        <a:bodyPr anchor="t"/>
        <a:lstStyle/>
        <a:p>
          <a:r>
            <a:rPr lang="en-US" sz="2000" dirty="0">
              <a:latin typeface="+mn-lt"/>
            </a:rPr>
            <a:t>Study number</a:t>
          </a:r>
        </a:p>
      </dgm:t>
    </dgm:pt>
    <dgm:pt modelId="{2CE039E1-B9CC-F144-8243-7060B23039CA}" type="parTrans" cxnId="{D03690B3-6907-A041-BF58-57EAA2B6B5DC}">
      <dgm:prSet/>
      <dgm:spPr/>
      <dgm:t>
        <a:bodyPr/>
        <a:lstStyle/>
        <a:p>
          <a:endParaRPr lang="en-US"/>
        </a:p>
      </dgm:t>
    </dgm:pt>
    <dgm:pt modelId="{8E7FB976-E533-AC4E-A02C-0278766FC3C1}" type="sibTrans" cxnId="{D03690B3-6907-A041-BF58-57EAA2B6B5DC}">
      <dgm:prSet/>
      <dgm:spPr/>
      <dgm:t>
        <a:bodyPr/>
        <a:lstStyle/>
        <a:p>
          <a:endParaRPr lang="en-US"/>
        </a:p>
      </dgm:t>
    </dgm:pt>
    <dgm:pt modelId="{84E0EE1A-E38C-3A42-9B2E-56A72DAB1493}">
      <dgm:prSet custT="1"/>
      <dgm:spPr/>
      <dgm:t>
        <a:bodyPr anchor="t"/>
        <a:lstStyle/>
        <a:p>
          <a:r>
            <a:rPr lang="en-US" sz="2000" dirty="0">
              <a:latin typeface="+mn-lt"/>
            </a:rPr>
            <a:t>Director</a:t>
          </a:r>
        </a:p>
      </dgm:t>
    </dgm:pt>
    <dgm:pt modelId="{2A497BFE-9650-F54D-8887-3798B27A130C}" type="parTrans" cxnId="{7B606A85-281C-1241-8F99-00AEFF73D9FC}">
      <dgm:prSet/>
      <dgm:spPr/>
      <dgm:t>
        <a:bodyPr/>
        <a:lstStyle/>
        <a:p>
          <a:endParaRPr lang="en-US"/>
        </a:p>
      </dgm:t>
    </dgm:pt>
    <dgm:pt modelId="{66B86FB5-3FB8-D949-95E7-44297E1D487B}" type="sibTrans" cxnId="{7B606A85-281C-1241-8F99-00AEFF73D9FC}">
      <dgm:prSet/>
      <dgm:spPr/>
      <dgm:t>
        <a:bodyPr/>
        <a:lstStyle/>
        <a:p>
          <a:endParaRPr lang="en-US"/>
        </a:p>
      </dgm:t>
    </dgm:pt>
    <dgm:pt modelId="{899A8E8E-C774-1B47-A965-A3B385057309}">
      <dgm:prSet custT="1"/>
      <dgm:spPr/>
      <dgm:t>
        <a:bodyPr anchor="t"/>
        <a:lstStyle/>
        <a:p>
          <a:r>
            <a:rPr lang="en-US" sz="2000" dirty="0">
              <a:latin typeface="+mn-lt"/>
            </a:rPr>
            <a:t>Title</a:t>
          </a:r>
        </a:p>
      </dgm:t>
    </dgm:pt>
    <dgm:pt modelId="{6124254A-B1CD-2746-AE78-F6C7B9E4568C}" type="parTrans" cxnId="{192A7374-BC85-B047-B369-16448137B5C2}">
      <dgm:prSet/>
      <dgm:spPr/>
      <dgm:t>
        <a:bodyPr/>
        <a:lstStyle/>
        <a:p>
          <a:endParaRPr lang="en-US"/>
        </a:p>
      </dgm:t>
    </dgm:pt>
    <dgm:pt modelId="{F8AE2C6F-89F9-4943-BCAC-C025A68161A9}" type="sibTrans" cxnId="{192A7374-BC85-B047-B369-16448137B5C2}">
      <dgm:prSet/>
      <dgm:spPr/>
      <dgm:t>
        <a:bodyPr/>
        <a:lstStyle/>
        <a:p>
          <a:endParaRPr lang="en-US"/>
        </a:p>
      </dgm:t>
    </dgm:pt>
    <dgm:pt modelId="{8068FED2-8A11-7B43-BA73-C6F85DCCA13D}">
      <dgm:prSet custT="1"/>
      <dgm:spPr/>
      <dgm:t>
        <a:bodyPr anchor="ctr"/>
        <a:lstStyle/>
        <a:p>
          <a:r>
            <a:rPr lang="en-US" sz="2100" b="1" dirty="0">
              <a:latin typeface="+mn-lt"/>
            </a:rPr>
            <a:t>Dates</a:t>
          </a:r>
        </a:p>
      </dgm:t>
    </dgm:pt>
    <dgm:pt modelId="{0F193739-77F3-354D-98AB-CAFDF72B761D}" type="parTrans" cxnId="{DD0F7C55-5FAC-2D40-92C3-6BF7EC923F49}">
      <dgm:prSet/>
      <dgm:spPr/>
      <dgm:t>
        <a:bodyPr/>
        <a:lstStyle/>
        <a:p>
          <a:endParaRPr lang="en-US"/>
        </a:p>
      </dgm:t>
    </dgm:pt>
    <dgm:pt modelId="{E758DC30-D70A-794F-9E69-4578B6580606}" type="sibTrans" cxnId="{DD0F7C55-5FAC-2D40-92C3-6BF7EC923F49}">
      <dgm:prSet/>
      <dgm:spPr/>
      <dgm:t>
        <a:bodyPr/>
        <a:lstStyle/>
        <a:p>
          <a:endParaRPr lang="en-US"/>
        </a:p>
      </dgm:t>
    </dgm:pt>
    <dgm:pt modelId="{E0FFBAD8-190C-E74C-95E9-FFA0FDB6648B}">
      <dgm:prSet custT="1"/>
      <dgm:spPr/>
      <dgm:t>
        <a:bodyPr anchor="ctr"/>
        <a:lstStyle/>
        <a:p>
          <a:r>
            <a:rPr lang="en-US" sz="2000" dirty="0">
              <a:latin typeface="+mn-lt"/>
            </a:rPr>
            <a:t>Protocol</a:t>
          </a:r>
        </a:p>
      </dgm:t>
    </dgm:pt>
    <dgm:pt modelId="{76886C4C-8718-5641-849C-BD289313B213}" type="parTrans" cxnId="{80002859-7398-AE41-842A-FF116754686D}">
      <dgm:prSet/>
      <dgm:spPr/>
      <dgm:t>
        <a:bodyPr/>
        <a:lstStyle/>
        <a:p>
          <a:endParaRPr lang="en-US"/>
        </a:p>
      </dgm:t>
    </dgm:pt>
    <dgm:pt modelId="{F9AF6231-D685-6041-886B-B794ED2A4417}" type="sibTrans" cxnId="{80002859-7398-AE41-842A-FF116754686D}">
      <dgm:prSet/>
      <dgm:spPr/>
      <dgm:t>
        <a:bodyPr/>
        <a:lstStyle/>
        <a:p>
          <a:endParaRPr lang="en-US"/>
        </a:p>
      </dgm:t>
    </dgm:pt>
    <dgm:pt modelId="{C08A9902-242A-FF46-A7BB-BE664E51F845}">
      <dgm:prSet custT="1"/>
      <dgm:spPr/>
      <dgm:t>
        <a:bodyPr anchor="ctr"/>
        <a:lstStyle/>
        <a:p>
          <a:r>
            <a:rPr lang="en-US" sz="2000" dirty="0">
              <a:latin typeface="+mn-lt"/>
            </a:rPr>
            <a:t>Data</a:t>
          </a:r>
        </a:p>
      </dgm:t>
    </dgm:pt>
    <dgm:pt modelId="{8E2577C6-3CF3-254A-AE25-06149110A6CF}" type="parTrans" cxnId="{60C11294-88BC-6845-9D09-C361670FBD9A}">
      <dgm:prSet/>
      <dgm:spPr/>
      <dgm:t>
        <a:bodyPr/>
        <a:lstStyle/>
        <a:p>
          <a:endParaRPr lang="en-US"/>
        </a:p>
      </dgm:t>
    </dgm:pt>
    <dgm:pt modelId="{5A2BD3F6-D1FC-D44A-B9B4-F362CA38602B}" type="sibTrans" cxnId="{60C11294-88BC-6845-9D09-C361670FBD9A}">
      <dgm:prSet/>
      <dgm:spPr/>
      <dgm:t>
        <a:bodyPr/>
        <a:lstStyle/>
        <a:p>
          <a:endParaRPr lang="en-US"/>
        </a:p>
      </dgm:t>
    </dgm:pt>
    <dgm:pt modelId="{F4D3DBE4-AFE8-A341-B0FB-3583DF5F8CA1}">
      <dgm:prSet custT="1"/>
      <dgm:spPr/>
      <dgm:t>
        <a:bodyPr anchor="ctr"/>
        <a:lstStyle/>
        <a:p>
          <a:r>
            <a:rPr lang="en-US" sz="2000" dirty="0">
              <a:latin typeface="+mn-lt"/>
            </a:rPr>
            <a:t>Final reports </a:t>
          </a:r>
        </a:p>
      </dgm:t>
    </dgm:pt>
    <dgm:pt modelId="{70D179D8-8184-2043-87B2-FC2268C663FC}" type="parTrans" cxnId="{5C8084BB-742D-6D4E-B487-30FCBB2E230F}">
      <dgm:prSet/>
      <dgm:spPr/>
      <dgm:t>
        <a:bodyPr/>
        <a:lstStyle/>
        <a:p>
          <a:endParaRPr lang="en-US"/>
        </a:p>
      </dgm:t>
    </dgm:pt>
    <dgm:pt modelId="{29813359-40C8-8E49-A805-B2F8BC75785C}" type="sibTrans" cxnId="{5C8084BB-742D-6D4E-B487-30FCBB2E230F}">
      <dgm:prSet/>
      <dgm:spPr/>
      <dgm:t>
        <a:bodyPr/>
        <a:lstStyle/>
        <a:p>
          <a:endParaRPr lang="en-US"/>
        </a:p>
      </dgm:t>
    </dgm:pt>
    <dgm:pt modelId="{6BDF3065-A789-4DE4-BDA9-39EE67D3530C}">
      <dgm:prSet custT="1"/>
      <dgm:spPr/>
      <dgm:t>
        <a:bodyPr anchor="t"/>
        <a:lstStyle/>
        <a:p>
          <a:r>
            <a:rPr lang="en-US" sz="2000" dirty="0">
              <a:latin typeface="+mn-lt"/>
            </a:rPr>
            <a:t>Location </a:t>
          </a:r>
        </a:p>
      </dgm:t>
    </dgm:pt>
    <dgm:pt modelId="{E51F1D7E-7C9D-4A6A-8337-9BAA7B402F59}" type="parTrans" cxnId="{75E107FE-DCA1-401B-8094-BED031003E00}">
      <dgm:prSet/>
      <dgm:spPr/>
      <dgm:t>
        <a:bodyPr/>
        <a:lstStyle/>
        <a:p>
          <a:endParaRPr lang="en-US"/>
        </a:p>
      </dgm:t>
    </dgm:pt>
    <dgm:pt modelId="{86632438-A7EA-4AC5-9CBF-F19C25687C0A}" type="sibTrans" cxnId="{75E107FE-DCA1-401B-8094-BED031003E00}">
      <dgm:prSet/>
      <dgm:spPr/>
      <dgm:t>
        <a:bodyPr/>
        <a:lstStyle/>
        <a:p>
          <a:endParaRPr lang="en-US"/>
        </a:p>
      </dgm:t>
    </dgm:pt>
    <dgm:pt modelId="{A726250F-5331-4D01-A1B7-16ECF1351592}">
      <dgm:prSet custT="1"/>
      <dgm:spPr/>
      <dgm:t>
        <a:bodyPr anchor="ctr"/>
        <a:lstStyle/>
        <a:p>
          <a:r>
            <a:rPr lang="en-US" sz="2000" dirty="0">
              <a:latin typeface="+mn-lt"/>
            </a:rPr>
            <a:t>Archives</a:t>
          </a:r>
        </a:p>
      </dgm:t>
    </dgm:pt>
    <dgm:pt modelId="{83CCCC06-533E-4A1A-B2B0-D71674C8E80F}" type="parTrans" cxnId="{9982155B-ADB3-4EC5-9583-832BE4BF5839}">
      <dgm:prSet/>
      <dgm:spPr/>
      <dgm:t>
        <a:bodyPr/>
        <a:lstStyle/>
        <a:p>
          <a:endParaRPr lang="en-US"/>
        </a:p>
      </dgm:t>
    </dgm:pt>
    <dgm:pt modelId="{93B1044C-49CD-4403-B483-D27B579B3537}" type="sibTrans" cxnId="{9982155B-ADB3-4EC5-9583-832BE4BF5839}">
      <dgm:prSet/>
      <dgm:spPr/>
      <dgm:t>
        <a:bodyPr/>
        <a:lstStyle/>
        <a:p>
          <a:endParaRPr lang="en-US"/>
        </a:p>
      </dgm:t>
    </dgm:pt>
    <dgm:pt modelId="{4DE14170-7D2F-4935-8952-B4F684426026}">
      <dgm:prSet custT="1"/>
      <dgm:spPr/>
      <dgm:t>
        <a:bodyPr anchor="ctr"/>
        <a:lstStyle/>
        <a:p>
          <a:r>
            <a:rPr lang="en-US" sz="2000" dirty="0">
              <a:latin typeface="+mn-lt"/>
            </a:rPr>
            <a:t>Comments</a:t>
          </a:r>
        </a:p>
      </dgm:t>
    </dgm:pt>
    <dgm:pt modelId="{F835782B-6CD5-46E3-B7B9-0348189F7DBB}" type="parTrans" cxnId="{754B44E9-7805-495B-8973-E5EBBCF468E9}">
      <dgm:prSet/>
      <dgm:spPr/>
      <dgm:t>
        <a:bodyPr/>
        <a:lstStyle/>
        <a:p>
          <a:endParaRPr lang="en-US"/>
        </a:p>
      </dgm:t>
    </dgm:pt>
    <dgm:pt modelId="{0FAC7E8F-546C-4EAC-89BA-5B81682BCC52}" type="sibTrans" cxnId="{754B44E9-7805-495B-8973-E5EBBCF468E9}">
      <dgm:prSet/>
      <dgm:spPr/>
      <dgm:t>
        <a:bodyPr/>
        <a:lstStyle/>
        <a:p>
          <a:endParaRPr lang="en-US"/>
        </a:p>
      </dgm:t>
    </dgm:pt>
    <dgm:pt modelId="{FB040B68-F509-7E45-BD7E-C7C490A63131}" type="pres">
      <dgm:prSet presAssocID="{0F4B0445-26F5-3B40-BDC3-C6A4F42B8D4F}" presName="Name0" presStyleCnt="0">
        <dgm:presLayoutVars>
          <dgm:dir/>
          <dgm:animLvl val="lvl"/>
          <dgm:resizeHandles val="exact"/>
        </dgm:presLayoutVars>
      </dgm:prSet>
      <dgm:spPr/>
    </dgm:pt>
    <dgm:pt modelId="{23C25E23-601B-1F46-B152-737C5B096C0C}" type="pres">
      <dgm:prSet presAssocID="{DABE9C39-A348-634E-9C17-DB4348828DEF}" presName="composite" presStyleCnt="0"/>
      <dgm:spPr/>
    </dgm:pt>
    <dgm:pt modelId="{5F02ADBD-A829-A64E-8C3D-4FF5E2E77DD9}" type="pres">
      <dgm:prSet presAssocID="{DABE9C39-A348-634E-9C17-DB4348828DE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546C3055-80F0-BE4A-9173-D9CE05CE446E}" type="pres">
      <dgm:prSet presAssocID="{DABE9C39-A348-634E-9C17-DB4348828DEF}" presName="desTx" presStyleLbl="alignAccFollowNode1" presStyleIdx="0" presStyleCnt="2">
        <dgm:presLayoutVars>
          <dgm:bulletEnabled val="1"/>
        </dgm:presLayoutVars>
      </dgm:prSet>
      <dgm:spPr/>
    </dgm:pt>
    <dgm:pt modelId="{60F4DED2-837E-F84D-9F23-CB1F55BAF8B0}" type="pres">
      <dgm:prSet presAssocID="{D06A08D8-2A7E-4B4C-BA21-8AB367F95A54}" presName="space" presStyleCnt="0"/>
      <dgm:spPr/>
    </dgm:pt>
    <dgm:pt modelId="{2BC3E327-D2B6-CE49-A793-394FE2E2DE3A}" type="pres">
      <dgm:prSet presAssocID="{8068FED2-8A11-7B43-BA73-C6F85DCCA13D}" presName="composite" presStyleCnt="0"/>
      <dgm:spPr/>
    </dgm:pt>
    <dgm:pt modelId="{8CD628F2-7160-B44E-97DE-04FCAF62D310}" type="pres">
      <dgm:prSet presAssocID="{8068FED2-8A11-7B43-BA73-C6F85DCCA13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AE2916E0-0A59-CB40-9494-00FC77395698}" type="pres">
      <dgm:prSet presAssocID="{8068FED2-8A11-7B43-BA73-C6F85DCCA13D}" presName="desTx" presStyleLbl="alignAccFollowNode1" presStyleIdx="1" presStyleCnt="2" custLinFactNeighborX="234">
        <dgm:presLayoutVars>
          <dgm:bulletEnabled val="1"/>
        </dgm:presLayoutVars>
      </dgm:prSet>
      <dgm:spPr/>
    </dgm:pt>
  </dgm:ptLst>
  <dgm:cxnLst>
    <dgm:cxn modelId="{AC7D0D03-7FF1-C54C-922F-DD503BC4342D}" type="presOf" srcId="{84E0EE1A-E38C-3A42-9B2E-56A72DAB1493}" destId="{546C3055-80F0-BE4A-9173-D9CE05CE446E}" srcOrd="0" destOrd="2" presId="urn:microsoft.com/office/officeart/2005/8/layout/hList1"/>
    <dgm:cxn modelId="{4B305A40-0E7F-234E-A81D-26D434E510DF}" type="presOf" srcId="{8E317259-2EDE-784C-B36B-95B344918DA0}" destId="{546C3055-80F0-BE4A-9173-D9CE05CE446E}" srcOrd="0" destOrd="0" presId="urn:microsoft.com/office/officeart/2005/8/layout/hList1"/>
    <dgm:cxn modelId="{448D9E40-F467-BE4D-A482-8C61E7BED4B7}" type="presOf" srcId="{FB5E6083-4A83-9549-9F22-1BD9FB0098B9}" destId="{546C3055-80F0-BE4A-9173-D9CE05CE446E}" srcOrd="0" destOrd="1" presId="urn:microsoft.com/office/officeart/2005/8/layout/hList1"/>
    <dgm:cxn modelId="{847E7245-7436-1048-8113-AA46F97B3A92}" type="presOf" srcId="{C08A9902-242A-FF46-A7BB-BE664E51F845}" destId="{AE2916E0-0A59-CB40-9494-00FC77395698}" srcOrd="0" destOrd="1" presId="urn:microsoft.com/office/officeart/2005/8/layout/hList1"/>
    <dgm:cxn modelId="{0FB47945-60AF-274E-BAF2-229780BB8014}" srcId="{0F4B0445-26F5-3B40-BDC3-C6A4F42B8D4F}" destId="{DABE9C39-A348-634E-9C17-DB4348828DEF}" srcOrd="0" destOrd="0" parTransId="{F6F4118B-A1FE-C848-82B9-8D9CD3651801}" sibTransId="{D06A08D8-2A7E-4B4C-BA21-8AB367F95A54}"/>
    <dgm:cxn modelId="{5075B84E-8CDC-734A-8DF7-956886D1512C}" type="presOf" srcId="{8068FED2-8A11-7B43-BA73-C6F85DCCA13D}" destId="{8CD628F2-7160-B44E-97DE-04FCAF62D310}" srcOrd="0" destOrd="0" presId="urn:microsoft.com/office/officeart/2005/8/layout/hList1"/>
    <dgm:cxn modelId="{B3AC0B54-0F2C-2745-830C-3757CFF1A59D}" type="presOf" srcId="{899A8E8E-C774-1B47-A965-A3B385057309}" destId="{546C3055-80F0-BE4A-9173-D9CE05CE446E}" srcOrd="0" destOrd="3" presId="urn:microsoft.com/office/officeart/2005/8/layout/hList1"/>
    <dgm:cxn modelId="{DD0F7C55-5FAC-2D40-92C3-6BF7EC923F49}" srcId="{0F4B0445-26F5-3B40-BDC3-C6A4F42B8D4F}" destId="{8068FED2-8A11-7B43-BA73-C6F85DCCA13D}" srcOrd="1" destOrd="0" parTransId="{0F193739-77F3-354D-98AB-CAFDF72B761D}" sibTransId="{E758DC30-D70A-794F-9E69-4578B6580606}"/>
    <dgm:cxn modelId="{80002859-7398-AE41-842A-FF116754686D}" srcId="{8068FED2-8A11-7B43-BA73-C6F85DCCA13D}" destId="{E0FFBAD8-190C-E74C-95E9-FFA0FDB6648B}" srcOrd="0" destOrd="0" parTransId="{76886C4C-8718-5641-849C-BD289313B213}" sibTransId="{F9AF6231-D685-6041-886B-B794ED2A4417}"/>
    <dgm:cxn modelId="{9982155B-ADB3-4EC5-9583-832BE4BF5839}" srcId="{8068FED2-8A11-7B43-BA73-C6F85DCCA13D}" destId="{A726250F-5331-4D01-A1B7-16ECF1351592}" srcOrd="3" destOrd="0" parTransId="{83CCCC06-533E-4A1A-B2B0-D71674C8E80F}" sibTransId="{93B1044C-49CD-4403-B483-D27B579B3537}"/>
    <dgm:cxn modelId="{B62CF273-9331-B54D-ACE2-78968F819038}" type="presOf" srcId="{0F4B0445-26F5-3B40-BDC3-C6A4F42B8D4F}" destId="{FB040B68-F509-7E45-BD7E-C7C490A63131}" srcOrd="0" destOrd="0" presId="urn:microsoft.com/office/officeart/2005/8/layout/hList1"/>
    <dgm:cxn modelId="{192A7374-BC85-B047-B369-16448137B5C2}" srcId="{DABE9C39-A348-634E-9C17-DB4348828DEF}" destId="{899A8E8E-C774-1B47-A965-A3B385057309}" srcOrd="3" destOrd="0" parTransId="{6124254A-B1CD-2746-AE78-F6C7B9E4568C}" sibTransId="{F8AE2C6F-89F9-4943-BCAC-C025A68161A9}"/>
    <dgm:cxn modelId="{7B606A85-281C-1241-8F99-00AEFF73D9FC}" srcId="{DABE9C39-A348-634E-9C17-DB4348828DEF}" destId="{84E0EE1A-E38C-3A42-9B2E-56A72DAB1493}" srcOrd="2" destOrd="0" parTransId="{2A497BFE-9650-F54D-8887-3798B27A130C}" sibTransId="{66B86FB5-3FB8-D949-95E7-44297E1D487B}"/>
    <dgm:cxn modelId="{60C11294-88BC-6845-9D09-C361670FBD9A}" srcId="{8068FED2-8A11-7B43-BA73-C6F85DCCA13D}" destId="{C08A9902-242A-FF46-A7BB-BE664E51F845}" srcOrd="1" destOrd="0" parTransId="{8E2577C6-3CF3-254A-AE25-06149110A6CF}" sibTransId="{5A2BD3F6-D1FC-D44A-B9B4-F362CA38602B}"/>
    <dgm:cxn modelId="{D094F498-7B4C-DE4F-BF59-4EBD23A90847}" srcId="{DABE9C39-A348-634E-9C17-DB4348828DEF}" destId="{8E317259-2EDE-784C-B36B-95B344918DA0}" srcOrd="0" destOrd="0" parTransId="{1504BE74-B004-5745-8D64-72B0987787FC}" sibTransId="{7AF9B1ED-C98E-0845-B9B1-5B4693AA2FFF}"/>
    <dgm:cxn modelId="{8D250B9A-EC81-4C57-8673-BE86074FB90F}" type="presOf" srcId="{A726250F-5331-4D01-A1B7-16ECF1351592}" destId="{AE2916E0-0A59-CB40-9494-00FC77395698}" srcOrd="0" destOrd="3" presId="urn:microsoft.com/office/officeart/2005/8/layout/hList1"/>
    <dgm:cxn modelId="{38BBE9A2-321D-4EEC-B617-2EEE5DDA86AA}" type="presOf" srcId="{4DE14170-7D2F-4935-8952-B4F684426026}" destId="{AE2916E0-0A59-CB40-9494-00FC77395698}" srcOrd="0" destOrd="4" presId="urn:microsoft.com/office/officeart/2005/8/layout/hList1"/>
    <dgm:cxn modelId="{D03690B3-6907-A041-BF58-57EAA2B6B5DC}" srcId="{DABE9C39-A348-634E-9C17-DB4348828DEF}" destId="{FB5E6083-4A83-9549-9F22-1BD9FB0098B9}" srcOrd="1" destOrd="0" parTransId="{2CE039E1-B9CC-F144-8243-7060B23039CA}" sibTransId="{8E7FB976-E533-AC4E-A02C-0278766FC3C1}"/>
    <dgm:cxn modelId="{87034BB8-5640-3D48-91B7-4A39D57E3695}" type="presOf" srcId="{E0FFBAD8-190C-E74C-95E9-FFA0FDB6648B}" destId="{AE2916E0-0A59-CB40-9494-00FC77395698}" srcOrd="0" destOrd="0" presId="urn:microsoft.com/office/officeart/2005/8/layout/hList1"/>
    <dgm:cxn modelId="{5C8084BB-742D-6D4E-B487-30FCBB2E230F}" srcId="{8068FED2-8A11-7B43-BA73-C6F85DCCA13D}" destId="{F4D3DBE4-AFE8-A341-B0FB-3583DF5F8CA1}" srcOrd="2" destOrd="0" parTransId="{70D179D8-8184-2043-87B2-FC2268C663FC}" sibTransId="{29813359-40C8-8E49-A805-B2F8BC75785C}"/>
    <dgm:cxn modelId="{7946D7D2-81DB-234B-97F9-C30DA8CF1FF4}" type="presOf" srcId="{DABE9C39-A348-634E-9C17-DB4348828DEF}" destId="{5F02ADBD-A829-A64E-8C3D-4FF5E2E77DD9}" srcOrd="0" destOrd="0" presId="urn:microsoft.com/office/officeart/2005/8/layout/hList1"/>
    <dgm:cxn modelId="{30D107E4-B71C-824A-A374-1D87596E134D}" type="presOf" srcId="{F4D3DBE4-AFE8-A341-B0FB-3583DF5F8CA1}" destId="{AE2916E0-0A59-CB40-9494-00FC77395698}" srcOrd="0" destOrd="2" presId="urn:microsoft.com/office/officeart/2005/8/layout/hList1"/>
    <dgm:cxn modelId="{754B44E9-7805-495B-8973-E5EBBCF468E9}" srcId="{8068FED2-8A11-7B43-BA73-C6F85DCCA13D}" destId="{4DE14170-7D2F-4935-8952-B4F684426026}" srcOrd="4" destOrd="0" parTransId="{F835782B-6CD5-46E3-B7B9-0348189F7DBB}" sibTransId="{0FAC7E8F-546C-4EAC-89BA-5B81682BCC52}"/>
    <dgm:cxn modelId="{FFA340F4-1667-4A52-B498-7E21DBE15326}" type="presOf" srcId="{6BDF3065-A789-4DE4-BDA9-39EE67D3530C}" destId="{546C3055-80F0-BE4A-9173-D9CE05CE446E}" srcOrd="0" destOrd="4" presId="urn:microsoft.com/office/officeart/2005/8/layout/hList1"/>
    <dgm:cxn modelId="{75E107FE-DCA1-401B-8094-BED031003E00}" srcId="{DABE9C39-A348-634E-9C17-DB4348828DEF}" destId="{6BDF3065-A789-4DE4-BDA9-39EE67D3530C}" srcOrd="4" destOrd="0" parTransId="{E51F1D7E-7C9D-4A6A-8337-9BAA7B402F59}" sibTransId="{86632438-A7EA-4AC5-9CBF-F19C25687C0A}"/>
    <dgm:cxn modelId="{3C01C520-3EC6-5543-804D-55E108CFEED7}" type="presParOf" srcId="{FB040B68-F509-7E45-BD7E-C7C490A63131}" destId="{23C25E23-601B-1F46-B152-737C5B096C0C}" srcOrd="0" destOrd="0" presId="urn:microsoft.com/office/officeart/2005/8/layout/hList1"/>
    <dgm:cxn modelId="{A654DC8A-0CF1-E34B-A9A7-F96900FAD88A}" type="presParOf" srcId="{23C25E23-601B-1F46-B152-737C5B096C0C}" destId="{5F02ADBD-A829-A64E-8C3D-4FF5E2E77DD9}" srcOrd="0" destOrd="0" presId="urn:microsoft.com/office/officeart/2005/8/layout/hList1"/>
    <dgm:cxn modelId="{2BE6ECE7-21AB-3647-A555-4B5F037D3ED2}" type="presParOf" srcId="{23C25E23-601B-1F46-B152-737C5B096C0C}" destId="{546C3055-80F0-BE4A-9173-D9CE05CE446E}" srcOrd="1" destOrd="0" presId="urn:microsoft.com/office/officeart/2005/8/layout/hList1"/>
    <dgm:cxn modelId="{E5977890-7B32-A742-8F40-B59E9A8DD76D}" type="presParOf" srcId="{FB040B68-F509-7E45-BD7E-C7C490A63131}" destId="{60F4DED2-837E-F84D-9F23-CB1F55BAF8B0}" srcOrd="1" destOrd="0" presId="urn:microsoft.com/office/officeart/2005/8/layout/hList1"/>
    <dgm:cxn modelId="{E0FD8FE4-7522-8B4D-B58F-23137EBBBE79}" type="presParOf" srcId="{FB040B68-F509-7E45-BD7E-C7C490A63131}" destId="{2BC3E327-D2B6-CE49-A793-394FE2E2DE3A}" srcOrd="2" destOrd="0" presId="urn:microsoft.com/office/officeart/2005/8/layout/hList1"/>
    <dgm:cxn modelId="{7FB9D473-DBE6-D546-9F78-6411FE7CCD80}" type="presParOf" srcId="{2BC3E327-D2B6-CE49-A793-394FE2E2DE3A}" destId="{8CD628F2-7160-B44E-97DE-04FCAF62D310}" srcOrd="0" destOrd="0" presId="urn:microsoft.com/office/officeart/2005/8/layout/hList1"/>
    <dgm:cxn modelId="{261177E8-F9AB-AE49-81DB-C0C1A10F2FBA}" type="presParOf" srcId="{2BC3E327-D2B6-CE49-A793-394FE2E2DE3A}" destId="{AE2916E0-0A59-CB40-9494-00FC7739569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CF9BD6-562E-4417-82A0-B09113C37ED4}" type="doc">
      <dgm:prSet loTypeId="urn:microsoft.com/office/officeart/2008/layout/Lin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D79E08D5-6A43-B544-9BD5-4AA101C5DB41}">
      <dgm:prSet custT="1"/>
      <dgm:spPr/>
      <dgm:t>
        <a:bodyPr/>
        <a:lstStyle/>
        <a:p>
          <a:r>
            <a:rPr lang="en-US" sz="2600" dirty="0"/>
            <a:t>To document the way in which the resource “personnel” is organized, management must implement the following types of documents:</a:t>
          </a:r>
        </a:p>
      </dgm:t>
    </dgm:pt>
    <dgm:pt modelId="{14868882-3580-C041-9857-EE01D840BB4C}" type="parTrans" cxnId="{FAA0BFA6-D28C-E147-BE7C-73BE9A2929D3}">
      <dgm:prSet/>
      <dgm:spPr/>
      <dgm:t>
        <a:bodyPr/>
        <a:lstStyle/>
        <a:p>
          <a:endParaRPr lang="en-US" sz="2800">
            <a:latin typeface="Gill Sans MT" panose="020B0502020104020203" pitchFamily="34" charset="0"/>
          </a:endParaRPr>
        </a:p>
      </dgm:t>
    </dgm:pt>
    <dgm:pt modelId="{CB5E476F-7AAA-2A44-BF46-88D59766BE4D}" type="sibTrans" cxnId="{FAA0BFA6-D28C-E147-BE7C-73BE9A2929D3}">
      <dgm:prSet/>
      <dgm:spPr/>
      <dgm:t>
        <a:bodyPr/>
        <a:lstStyle/>
        <a:p>
          <a:endParaRPr lang="en-US" sz="2800">
            <a:latin typeface="Gill Sans MT" panose="020B0502020104020203" pitchFamily="34" charset="0"/>
          </a:endParaRPr>
        </a:p>
      </dgm:t>
    </dgm:pt>
    <dgm:pt modelId="{DFD82D19-6EBC-BD43-800B-A428062BC41D}">
      <dgm:prSet custT="1"/>
      <dgm:spPr/>
      <dgm:t>
        <a:bodyPr/>
        <a:lstStyle/>
        <a:p>
          <a:endParaRPr lang="en-US" sz="2600" dirty="0"/>
        </a:p>
      </dgm:t>
    </dgm:pt>
    <dgm:pt modelId="{C7234E0B-8CD7-DB4A-A7D8-8636DBB8D9B7}" type="parTrans" cxnId="{15A40C9C-74B3-B24C-A060-6C65FEAE69DC}">
      <dgm:prSet/>
      <dgm:spPr/>
      <dgm:t>
        <a:bodyPr/>
        <a:lstStyle/>
        <a:p>
          <a:endParaRPr lang="en-US"/>
        </a:p>
      </dgm:t>
    </dgm:pt>
    <dgm:pt modelId="{86C2D4D9-2CBC-BA4D-A7F1-231EFB53F6A6}" type="sibTrans" cxnId="{15A40C9C-74B3-B24C-A060-6C65FEAE69DC}">
      <dgm:prSet/>
      <dgm:spPr/>
      <dgm:t>
        <a:bodyPr/>
        <a:lstStyle/>
        <a:p>
          <a:endParaRPr lang="en-US"/>
        </a:p>
      </dgm:t>
    </dgm:pt>
    <dgm:pt modelId="{8106A8B5-2940-4522-9748-C811719D637E}" type="pres">
      <dgm:prSet presAssocID="{F7CF9BD6-562E-4417-82A0-B09113C37ED4}" presName="vert0" presStyleCnt="0">
        <dgm:presLayoutVars>
          <dgm:dir/>
          <dgm:animOne val="branch"/>
          <dgm:animLvl val="lvl"/>
        </dgm:presLayoutVars>
      </dgm:prSet>
      <dgm:spPr/>
    </dgm:pt>
    <dgm:pt modelId="{8236B60E-6088-4F41-AE6C-81DC3A6BD09C}" type="pres">
      <dgm:prSet presAssocID="{D79E08D5-6A43-B544-9BD5-4AA101C5DB41}" presName="thickLine" presStyleLbl="alignNode1" presStyleIdx="0" presStyleCnt="2" custLinFactNeighborX="2922" custLinFactNeighborY="-5791"/>
      <dgm:spPr/>
    </dgm:pt>
    <dgm:pt modelId="{DF065B4B-4DEA-4714-9C62-377D64D06B64}" type="pres">
      <dgm:prSet presAssocID="{D79E08D5-6A43-B544-9BD5-4AA101C5DB41}" presName="horz1" presStyleCnt="0"/>
      <dgm:spPr/>
    </dgm:pt>
    <dgm:pt modelId="{D5B2D15C-837C-461F-9744-A8734A603B00}" type="pres">
      <dgm:prSet presAssocID="{D79E08D5-6A43-B544-9BD5-4AA101C5DB41}" presName="tx1" presStyleLbl="revTx" presStyleIdx="0" presStyleCnt="2" custScaleY="289060" custLinFactNeighborY="19250"/>
      <dgm:spPr/>
    </dgm:pt>
    <dgm:pt modelId="{7FC5712F-F973-4493-8D93-7F4B713EB319}" type="pres">
      <dgm:prSet presAssocID="{D79E08D5-6A43-B544-9BD5-4AA101C5DB41}" presName="vert1" presStyleCnt="0"/>
      <dgm:spPr/>
    </dgm:pt>
    <dgm:pt modelId="{892D8167-4CD9-ED4A-A282-95AA4ACC1FE4}" type="pres">
      <dgm:prSet presAssocID="{DFD82D19-6EBC-BD43-800B-A428062BC41D}" presName="thickLine" presStyleLbl="alignNode1" presStyleIdx="1" presStyleCnt="2"/>
      <dgm:spPr/>
    </dgm:pt>
    <dgm:pt modelId="{3F9CD862-A7D1-8C46-8BD7-2CC2F5FA1710}" type="pres">
      <dgm:prSet presAssocID="{DFD82D19-6EBC-BD43-800B-A428062BC41D}" presName="horz1" presStyleCnt="0"/>
      <dgm:spPr/>
    </dgm:pt>
    <dgm:pt modelId="{106E077F-40DE-0941-8964-F5BB240D1278}" type="pres">
      <dgm:prSet presAssocID="{DFD82D19-6EBC-BD43-800B-A428062BC41D}" presName="tx1" presStyleLbl="revTx" presStyleIdx="1" presStyleCnt="2"/>
      <dgm:spPr/>
    </dgm:pt>
    <dgm:pt modelId="{24B1354C-0A32-8B49-8C81-8899DA8F7C04}" type="pres">
      <dgm:prSet presAssocID="{DFD82D19-6EBC-BD43-800B-A428062BC41D}" presName="vert1" presStyleCnt="0"/>
      <dgm:spPr/>
    </dgm:pt>
  </dgm:ptLst>
  <dgm:cxnLst>
    <dgm:cxn modelId="{9814FC29-A85F-4EB1-8DE9-CE4F3F5CD1CF}" type="presOf" srcId="{D79E08D5-6A43-B544-9BD5-4AA101C5DB41}" destId="{D5B2D15C-837C-461F-9744-A8734A603B00}" srcOrd="0" destOrd="0" presId="urn:microsoft.com/office/officeart/2008/layout/LinedList"/>
    <dgm:cxn modelId="{B5CB855A-2643-4811-A2C2-AA5D6689AA1C}" type="presOf" srcId="{F7CF9BD6-562E-4417-82A0-B09113C37ED4}" destId="{8106A8B5-2940-4522-9748-C811719D637E}" srcOrd="0" destOrd="0" presId="urn:microsoft.com/office/officeart/2008/layout/LinedList"/>
    <dgm:cxn modelId="{5CEFD15A-3C01-5F45-BC28-6BA3A1A0D8AD}" type="presOf" srcId="{DFD82D19-6EBC-BD43-800B-A428062BC41D}" destId="{106E077F-40DE-0941-8964-F5BB240D1278}" srcOrd="0" destOrd="0" presId="urn:microsoft.com/office/officeart/2008/layout/LinedList"/>
    <dgm:cxn modelId="{15A40C9C-74B3-B24C-A060-6C65FEAE69DC}" srcId="{F7CF9BD6-562E-4417-82A0-B09113C37ED4}" destId="{DFD82D19-6EBC-BD43-800B-A428062BC41D}" srcOrd="1" destOrd="0" parTransId="{C7234E0B-8CD7-DB4A-A7D8-8636DBB8D9B7}" sibTransId="{86C2D4D9-2CBC-BA4D-A7F1-231EFB53F6A6}"/>
    <dgm:cxn modelId="{FAA0BFA6-D28C-E147-BE7C-73BE9A2929D3}" srcId="{F7CF9BD6-562E-4417-82A0-B09113C37ED4}" destId="{D79E08D5-6A43-B544-9BD5-4AA101C5DB41}" srcOrd="0" destOrd="0" parTransId="{14868882-3580-C041-9857-EE01D840BB4C}" sibTransId="{CB5E476F-7AAA-2A44-BF46-88D59766BE4D}"/>
    <dgm:cxn modelId="{386FDF1B-EFAB-427D-BF5C-C687087FC3B9}" type="presParOf" srcId="{8106A8B5-2940-4522-9748-C811719D637E}" destId="{8236B60E-6088-4F41-AE6C-81DC3A6BD09C}" srcOrd="0" destOrd="0" presId="urn:microsoft.com/office/officeart/2008/layout/LinedList"/>
    <dgm:cxn modelId="{1C7D97C4-998F-4F34-A750-F26089049EAE}" type="presParOf" srcId="{8106A8B5-2940-4522-9748-C811719D637E}" destId="{DF065B4B-4DEA-4714-9C62-377D64D06B64}" srcOrd="1" destOrd="0" presId="urn:microsoft.com/office/officeart/2008/layout/LinedList"/>
    <dgm:cxn modelId="{A5256F46-8918-4D08-B088-CA0C115A189D}" type="presParOf" srcId="{DF065B4B-4DEA-4714-9C62-377D64D06B64}" destId="{D5B2D15C-837C-461F-9744-A8734A603B00}" srcOrd="0" destOrd="0" presId="urn:microsoft.com/office/officeart/2008/layout/LinedList"/>
    <dgm:cxn modelId="{DC7266E3-BE56-48F3-95CD-0C04E2C17063}" type="presParOf" srcId="{DF065B4B-4DEA-4714-9C62-377D64D06B64}" destId="{7FC5712F-F973-4493-8D93-7F4B713EB319}" srcOrd="1" destOrd="0" presId="urn:microsoft.com/office/officeart/2008/layout/LinedList"/>
    <dgm:cxn modelId="{8DCE4F18-607C-5444-9CCD-3A3CD38026F3}" type="presParOf" srcId="{8106A8B5-2940-4522-9748-C811719D637E}" destId="{892D8167-4CD9-ED4A-A282-95AA4ACC1FE4}" srcOrd="2" destOrd="0" presId="urn:microsoft.com/office/officeart/2008/layout/LinedList"/>
    <dgm:cxn modelId="{348C853D-D512-2F4E-BFD8-4E4B00B68B42}" type="presParOf" srcId="{8106A8B5-2940-4522-9748-C811719D637E}" destId="{3F9CD862-A7D1-8C46-8BD7-2CC2F5FA1710}" srcOrd="3" destOrd="0" presId="urn:microsoft.com/office/officeart/2008/layout/LinedList"/>
    <dgm:cxn modelId="{3D989C5A-CE6E-9F4A-9FCC-8CB7A6E00727}" type="presParOf" srcId="{3F9CD862-A7D1-8C46-8BD7-2CC2F5FA1710}" destId="{106E077F-40DE-0941-8964-F5BB240D1278}" srcOrd="0" destOrd="0" presId="urn:microsoft.com/office/officeart/2008/layout/LinedList"/>
    <dgm:cxn modelId="{EFE23AC6-3308-604D-8638-858A824B0584}" type="presParOf" srcId="{3F9CD862-A7D1-8C46-8BD7-2CC2F5FA1710}" destId="{24B1354C-0A32-8B49-8C81-8899DA8F7C0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CF9BD6-562E-4417-82A0-B09113C37ED4}" type="doc">
      <dgm:prSet loTypeId="urn:microsoft.com/office/officeart/2008/layout/Lin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D79E08D5-6A43-B544-9BD5-4AA101C5DB41}">
      <dgm:prSet custT="1"/>
      <dgm:spPr/>
      <dgm:t>
        <a:bodyPr/>
        <a:lstStyle/>
        <a:p>
          <a:r>
            <a:rPr lang="en-US" sz="2600" dirty="0"/>
            <a:t>This diagram is used to explain very rapidly to any non-member of the institution where you work, the way in which you are organized and who reports to whom</a:t>
          </a:r>
          <a:r>
            <a:rPr lang="en-US" sz="2800" dirty="0"/>
            <a:t> </a:t>
          </a:r>
        </a:p>
      </dgm:t>
    </dgm:pt>
    <dgm:pt modelId="{14868882-3580-C041-9857-EE01D840BB4C}" type="parTrans" cxnId="{FAA0BFA6-D28C-E147-BE7C-73BE9A2929D3}">
      <dgm:prSet/>
      <dgm:spPr/>
      <dgm:t>
        <a:bodyPr/>
        <a:lstStyle/>
        <a:p>
          <a:endParaRPr lang="en-US" sz="2800">
            <a:latin typeface="Gill Sans MT" panose="020B0502020104020203" pitchFamily="34" charset="0"/>
          </a:endParaRPr>
        </a:p>
      </dgm:t>
    </dgm:pt>
    <dgm:pt modelId="{CB5E476F-7AAA-2A44-BF46-88D59766BE4D}" type="sibTrans" cxnId="{FAA0BFA6-D28C-E147-BE7C-73BE9A2929D3}">
      <dgm:prSet/>
      <dgm:spPr/>
      <dgm:t>
        <a:bodyPr/>
        <a:lstStyle/>
        <a:p>
          <a:endParaRPr lang="en-US" sz="2800">
            <a:latin typeface="Gill Sans MT" panose="020B0502020104020203" pitchFamily="34" charset="0"/>
          </a:endParaRPr>
        </a:p>
      </dgm:t>
    </dgm:pt>
    <dgm:pt modelId="{8106A8B5-2940-4522-9748-C811719D637E}" type="pres">
      <dgm:prSet presAssocID="{F7CF9BD6-562E-4417-82A0-B09113C37ED4}" presName="vert0" presStyleCnt="0">
        <dgm:presLayoutVars>
          <dgm:dir/>
          <dgm:animOne val="branch"/>
          <dgm:animLvl val="lvl"/>
        </dgm:presLayoutVars>
      </dgm:prSet>
      <dgm:spPr/>
    </dgm:pt>
    <dgm:pt modelId="{8236B60E-6088-4F41-AE6C-81DC3A6BD09C}" type="pres">
      <dgm:prSet presAssocID="{D79E08D5-6A43-B544-9BD5-4AA101C5DB41}" presName="thickLine" presStyleLbl="alignNode1" presStyleIdx="0" presStyleCnt="1" custLinFactNeighborX="2922" custLinFactNeighborY="-5791"/>
      <dgm:spPr/>
    </dgm:pt>
    <dgm:pt modelId="{DF065B4B-4DEA-4714-9C62-377D64D06B64}" type="pres">
      <dgm:prSet presAssocID="{D79E08D5-6A43-B544-9BD5-4AA101C5DB41}" presName="horz1" presStyleCnt="0"/>
      <dgm:spPr/>
    </dgm:pt>
    <dgm:pt modelId="{D5B2D15C-837C-461F-9744-A8734A603B00}" type="pres">
      <dgm:prSet presAssocID="{D79E08D5-6A43-B544-9BD5-4AA101C5DB41}" presName="tx1" presStyleLbl="revTx" presStyleIdx="0" presStyleCnt="1"/>
      <dgm:spPr/>
    </dgm:pt>
    <dgm:pt modelId="{7FC5712F-F973-4493-8D93-7F4B713EB319}" type="pres">
      <dgm:prSet presAssocID="{D79E08D5-6A43-B544-9BD5-4AA101C5DB41}" presName="vert1" presStyleCnt="0"/>
      <dgm:spPr/>
    </dgm:pt>
  </dgm:ptLst>
  <dgm:cxnLst>
    <dgm:cxn modelId="{9814FC29-A85F-4EB1-8DE9-CE4F3F5CD1CF}" type="presOf" srcId="{D79E08D5-6A43-B544-9BD5-4AA101C5DB41}" destId="{D5B2D15C-837C-461F-9744-A8734A603B00}" srcOrd="0" destOrd="0" presId="urn:microsoft.com/office/officeart/2008/layout/LinedList"/>
    <dgm:cxn modelId="{B5CB855A-2643-4811-A2C2-AA5D6689AA1C}" type="presOf" srcId="{F7CF9BD6-562E-4417-82A0-B09113C37ED4}" destId="{8106A8B5-2940-4522-9748-C811719D637E}" srcOrd="0" destOrd="0" presId="urn:microsoft.com/office/officeart/2008/layout/LinedList"/>
    <dgm:cxn modelId="{FAA0BFA6-D28C-E147-BE7C-73BE9A2929D3}" srcId="{F7CF9BD6-562E-4417-82A0-B09113C37ED4}" destId="{D79E08D5-6A43-B544-9BD5-4AA101C5DB41}" srcOrd="0" destOrd="0" parTransId="{14868882-3580-C041-9857-EE01D840BB4C}" sibTransId="{CB5E476F-7AAA-2A44-BF46-88D59766BE4D}"/>
    <dgm:cxn modelId="{386FDF1B-EFAB-427D-BF5C-C687087FC3B9}" type="presParOf" srcId="{8106A8B5-2940-4522-9748-C811719D637E}" destId="{8236B60E-6088-4F41-AE6C-81DC3A6BD09C}" srcOrd="0" destOrd="0" presId="urn:microsoft.com/office/officeart/2008/layout/LinedList"/>
    <dgm:cxn modelId="{1C7D97C4-998F-4F34-A750-F26089049EAE}" type="presParOf" srcId="{8106A8B5-2940-4522-9748-C811719D637E}" destId="{DF065B4B-4DEA-4714-9C62-377D64D06B64}" srcOrd="1" destOrd="0" presId="urn:microsoft.com/office/officeart/2008/layout/LinedList"/>
    <dgm:cxn modelId="{A5256F46-8918-4D08-B088-CA0C115A189D}" type="presParOf" srcId="{DF065B4B-4DEA-4714-9C62-377D64D06B64}" destId="{D5B2D15C-837C-461F-9744-A8734A603B00}" srcOrd="0" destOrd="0" presId="urn:microsoft.com/office/officeart/2008/layout/LinedList"/>
    <dgm:cxn modelId="{DC7266E3-BE56-48F3-95CD-0C04E2C17063}" type="presParOf" srcId="{DF065B4B-4DEA-4714-9C62-377D64D06B64}" destId="{7FC5712F-F973-4493-8D93-7F4B713EB31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CF9BD6-562E-4417-82A0-B09113C37ED4}" type="doc">
      <dgm:prSet loTypeId="urn:microsoft.com/office/officeart/2008/layout/Lin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D79E08D5-6A43-B544-9BD5-4AA101C5DB41}">
      <dgm:prSet custT="1"/>
      <dgm:spPr/>
      <dgm:t>
        <a:bodyPr/>
        <a:lstStyle/>
        <a:p>
          <a:r>
            <a:rPr lang="en-US" sz="2600" dirty="0"/>
            <a:t>The job description details the day-to-day tasks of the person concerned. Many laboratories include the relevant part of the organizational chart.</a:t>
          </a:r>
          <a:endParaRPr lang="en-US" sz="2800" dirty="0"/>
        </a:p>
      </dgm:t>
    </dgm:pt>
    <dgm:pt modelId="{14868882-3580-C041-9857-EE01D840BB4C}" type="parTrans" cxnId="{FAA0BFA6-D28C-E147-BE7C-73BE9A2929D3}">
      <dgm:prSet/>
      <dgm:spPr/>
      <dgm:t>
        <a:bodyPr/>
        <a:lstStyle/>
        <a:p>
          <a:endParaRPr lang="en-US" sz="2800">
            <a:latin typeface="Gill Sans MT" panose="020B0502020104020203" pitchFamily="34" charset="0"/>
          </a:endParaRPr>
        </a:p>
      </dgm:t>
    </dgm:pt>
    <dgm:pt modelId="{CB5E476F-7AAA-2A44-BF46-88D59766BE4D}" type="sibTrans" cxnId="{FAA0BFA6-D28C-E147-BE7C-73BE9A2929D3}">
      <dgm:prSet/>
      <dgm:spPr/>
      <dgm:t>
        <a:bodyPr/>
        <a:lstStyle/>
        <a:p>
          <a:endParaRPr lang="en-US" sz="2800">
            <a:latin typeface="Gill Sans MT" panose="020B0502020104020203" pitchFamily="34" charset="0"/>
          </a:endParaRPr>
        </a:p>
      </dgm:t>
    </dgm:pt>
    <dgm:pt modelId="{8106A8B5-2940-4522-9748-C811719D637E}" type="pres">
      <dgm:prSet presAssocID="{F7CF9BD6-562E-4417-82A0-B09113C37ED4}" presName="vert0" presStyleCnt="0">
        <dgm:presLayoutVars>
          <dgm:dir/>
          <dgm:animOne val="branch"/>
          <dgm:animLvl val="lvl"/>
        </dgm:presLayoutVars>
      </dgm:prSet>
      <dgm:spPr/>
    </dgm:pt>
    <dgm:pt modelId="{8236B60E-6088-4F41-AE6C-81DC3A6BD09C}" type="pres">
      <dgm:prSet presAssocID="{D79E08D5-6A43-B544-9BD5-4AA101C5DB41}" presName="thickLine" presStyleLbl="alignNode1" presStyleIdx="0" presStyleCnt="1" custLinFactNeighborX="2922" custLinFactNeighborY="-5791"/>
      <dgm:spPr/>
    </dgm:pt>
    <dgm:pt modelId="{DF065B4B-4DEA-4714-9C62-377D64D06B64}" type="pres">
      <dgm:prSet presAssocID="{D79E08D5-6A43-B544-9BD5-4AA101C5DB41}" presName="horz1" presStyleCnt="0"/>
      <dgm:spPr/>
    </dgm:pt>
    <dgm:pt modelId="{D5B2D15C-837C-461F-9744-A8734A603B00}" type="pres">
      <dgm:prSet presAssocID="{D79E08D5-6A43-B544-9BD5-4AA101C5DB41}" presName="tx1" presStyleLbl="revTx" presStyleIdx="0" presStyleCnt="1"/>
      <dgm:spPr/>
    </dgm:pt>
    <dgm:pt modelId="{7FC5712F-F973-4493-8D93-7F4B713EB319}" type="pres">
      <dgm:prSet presAssocID="{D79E08D5-6A43-B544-9BD5-4AA101C5DB41}" presName="vert1" presStyleCnt="0"/>
      <dgm:spPr/>
    </dgm:pt>
  </dgm:ptLst>
  <dgm:cxnLst>
    <dgm:cxn modelId="{9814FC29-A85F-4EB1-8DE9-CE4F3F5CD1CF}" type="presOf" srcId="{D79E08D5-6A43-B544-9BD5-4AA101C5DB41}" destId="{D5B2D15C-837C-461F-9744-A8734A603B00}" srcOrd="0" destOrd="0" presId="urn:microsoft.com/office/officeart/2008/layout/LinedList"/>
    <dgm:cxn modelId="{B5CB855A-2643-4811-A2C2-AA5D6689AA1C}" type="presOf" srcId="{F7CF9BD6-562E-4417-82A0-B09113C37ED4}" destId="{8106A8B5-2940-4522-9748-C811719D637E}" srcOrd="0" destOrd="0" presId="urn:microsoft.com/office/officeart/2008/layout/LinedList"/>
    <dgm:cxn modelId="{FAA0BFA6-D28C-E147-BE7C-73BE9A2929D3}" srcId="{F7CF9BD6-562E-4417-82A0-B09113C37ED4}" destId="{D79E08D5-6A43-B544-9BD5-4AA101C5DB41}" srcOrd="0" destOrd="0" parTransId="{14868882-3580-C041-9857-EE01D840BB4C}" sibTransId="{CB5E476F-7AAA-2A44-BF46-88D59766BE4D}"/>
    <dgm:cxn modelId="{386FDF1B-EFAB-427D-BF5C-C687087FC3B9}" type="presParOf" srcId="{8106A8B5-2940-4522-9748-C811719D637E}" destId="{8236B60E-6088-4F41-AE6C-81DC3A6BD09C}" srcOrd="0" destOrd="0" presId="urn:microsoft.com/office/officeart/2008/layout/LinedList"/>
    <dgm:cxn modelId="{1C7D97C4-998F-4F34-A750-F26089049EAE}" type="presParOf" srcId="{8106A8B5-2940-4522-9748-C811719D637E}" destId="{DF065B4B-4DEA-4714-9C62-377D64D06B64}" srcOrd="1" destOrd="0" presId="urn:microsoft.com/office/officeart/2008/layout/LinedList"/>
    <dgm:cxn modelId="{A5256F46-8918-4D08-B088-CA0C115A189D}" type="presParOf" srcId="{DF065B4B-4DEA-4714-9C62-377D64D06B64}" destId="{D5B2D15C-837C-461F-9744-A8734A603B00}" srcOrd="0" destOrd="0" presId="urn:microsoft.com/office/officeart/2008/layout/LinedList"/>
    <dgm:cxn modelId="{DC7266E3-BE56-48F3-95CD-0C04E2C17063}" type="presParOf" srcId="{DF065B4B-4DEA-4714-9C62-377D64D06B64}" destId="{7FC5712F-F973-4493-8D93-7F4B713EB31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CF9BD6-562E-4417-82A0-B09113C37ED4}" type="doc">
      <dgm:prSet loTypeId="urn:microsoft.com/office/officeart/2008/layout/Lin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D79E08D5-6A43-B544-9BD5-4AA101C5DB41}">
      <dgm:prSet custT="1"/>
      <dgm:spPr/>
      <dgm:t>
        <a:bodyPr/>
        <a:lstStyle/>
        <a:p>
          <a:r>
            <a:rPr lang="en-US" sz="2500" dirty="0"/>
            <a:t>Contains details of the professional experience that qualifies professionals for their tasks. Training that does not lead to a diploma is not normally included in a CV but in person’s training records</a:t>
          </a:r>
        </a:p>
      </dgm:t>
    </dgm:pt>
    <dgm:pt modelId="{14868882-3580-C041-9857-EE01D840BB4C}" type="parTrans" cxnId="{FAA0BFA6-D28C-E147-BE7C-73BE9A2929D3}">
      <dgm:prSet/>
      <dgm:spPr/>
      <dgm:t>
        <a:bodyPr/>
        <a:lstStyle/>
        <a:p>
          <a:endParaRPr lang="en-US" sz="2800">
            <a:latin typeface="Gill Sans MT" panose="020B0502020104020203" pitchFamily="34" charset="0"/>
          </a:endParaRPr>
        </a:p>
      </dgm:t>
    </dgm:pt>
    <dgm:pt modelId="{CB5E476F-7AAA-2A44-BF46-88D59766BE4D}" type="sibTrans" cxnId="{FAA0BFA6-D28C-E147-BE7C-73BE9A2929D3}">
      <dgm:prSet/>
      <dgm:spPr/>
      <dgm:t>
        <a:bodyPr/>
        <a:lstStyle/>
        <a:p>
          <a:endParaRPr lang="en-US" sz="2800">
            <a:latin typeface="Gill Sans MT" panose="020B0502020104020203" pitchFamily="34" charset="0"/>
          </a:endParaRPr>
        </a:p>
      </dgm:t>
    </dgm:pt>
    <dgm:pt modelId="{8106A8B5-2940-4522-9748-C811719D637E}" type="pres">
      <dgm:prSet presAssocID="{F7CF9BD6-562E-4417-82A0-B09113C37ED4}" presName="vert0" presStyleCnt="0">
        <dgm:presLayoutVars>
          <dgm:dir/>
          <dgm:animOne val="branch"/>
          <dgm:animLvl val="lvl"/>
        </dgm:presLayoutVars>
      </dgm:prSet>
      <dgm:spPr/>
    </dgm:pt>
    <dgm:pt modelId="{8236B60E-6088-4F41-AE6C-81DC3A6BD09C}" type="pres">
      <dgm:prSet presAssocID="{D79E08D5-6A43-B544-9BD5-4AA101C5DB41}" presName="thickLine" presStyleLbl="alignNode1" presStyleIdx="0" presStyleCnt="1" custLinFactNeighborX="2922" custLinFactNeighborY="-5791"/>
      <dgm:spPr/>
    </dgm:pt>
    <dgm:pt modelId="{DF065B4B-4DEA-4714-9C62-377D64D06B64}" type="pres">
      <dgm:prSet presAssocID="{D79E08D5-6A43-B544-9BD5-4AA101C5DB41}" presName="horz1" presStyleCnt="0"/>
      <dgm:spPr/>
    </dgm:pt>
    <dgm:pt modelId="{D5B2D15C-837C-461F-9744-A8734A603B00}" type="pres">
      <dgm:prSet presAssocID="{D79E08D5-6A43-B544-9BD5-4AA101C5DB41}" presName="tx1" presStyleLbl="revTx" presStyleIdx="0" presStyleCnt="1"/>
      <dgm:spPr/>
    </dgm:pt>
    <dgm:pt modelId="{7FC5712F-F973-4493-8D93-7F4B713EB319}" type="pres">
      <dgm:prSet presAssocID="{D79E08D5-6A43-B544-9BD5-4AA101C5DB41}" presName="vert1" presStyleCnt="0"/>
      <dgm:spPr/>
    </dgm:pt>
  </dgm:ptLst>
  <dgm:cxnLst>
    <dgm:cxn modelId="{9814FC29-A85F-4EB1-8DE9-CE4F3F5CD1CF}" type="presOf" srcId="{D79E08D5-6A43-B544-9BD5-4AA101C5DB41}" destId="{D5B2D15C-837C-461F-9744-A8734A603B00}" srcOrd="0" destOrd="0" presId="urn:microsoft.com/office/officeart/2008/layout/LinedList"/>
    <dgm:cxn modelId="{B5CB855A-2643-4811-A2C2-AA5D6689AA1C}" type="presOf" srcId="{F7CF9BD6-562E-4417-82A0-B09113C37ED4}" destId="{8106A8B5-2940-4522-9748-C811719D637E}" srcOrd="0" destOrd="0" presId="urn:microsoft.com/office/officeart/2008/layout/LinedList"/>
    <dgm:cxn modelId="{FAA0BFA6-D28C-E147-BE7C-73BE9A2929D3}" srcId="{F7CF9BD6-562E-4417-82A0-B09113C37ED4}" destId="{D79E08D5-6A43-B544-9BD5-4AA101C5DB41}" srcOrd="0" destOrd="0" parTransId="{14868882-3580-C041-9857-EE01D840BB4C}" sibTransId="{CB5E476F-7AAA-2A44-BF46-88D59766BE4D}"/>
    <dgm:cxn modelId="{386FDF1B-EFAB-427D-BF5C-C687087FC3B9}" type="presParOf" srcId="{8106A8B5-2940-4522-9748-C811719D637E}" destId="{8236B60E-6088-4F41-AE6C-81DC3A6BD09C}" srcOrd="0" destOrd="0" presId="urn:microsoft.com/office/officeart/2008/layout/LinedList"/>
    <dgm:cxn modelId="{1C7D97C4-998F-4F34-A750-F26089049EAE}" type="presParOf" srcId="{8106A8B5-2940-4522-9748-C811719D637E}" destId="{DF065B4B-4DEA-4714-9C62-377D64D06B64}" srcOrd="1" destOrd="0" presId="urn:microsoft.com/office/officeart/2008/layout/LinedList"/>
    <dgm:cxn modelId="{A5256F46-8918-4D08-B088-CA0C115A189D}" type="presParOf" srcId="{DF065B4B-4DEA-4714-9C62-377D64D06B64}" destId="{D5B2D15C-837C-461F-9744-A8734A603B00}" srcOrd="0" destOrd="0" presId="urn:microsoft.com/office/officeart/2008/layout/LinedList"/>
    <dgm:cxn modelId="{DC7266E3-BE56-48F3-95CD-0C04E2C17063}" type="presParOf" srcId="{DF065B4B-4DEA-4714-9C62-377D64D06B64}" destId="{7FC5712F-F973-4493-8D93-7F4B713EB31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7CF9BD6-562E-4417-82A0-B09113C37ED4}" type="doc">
      <dgm:prSet loTypeId="urn:microsoft.com/office/officeart/2008/layout/Lin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D79E08D5-6A43-B544-9BD5-4AA101C5DB41}">
      <dgm:prSet custT="1"/>
      <dgm:spPr/>
      <dgm:t>
        <a:bodyPr/>
        <a:lstStyle/>
        <a:p>
          <a:r>
            <a:rPr lang="en-US" sz="2500" dirty="0"/>
            <a:t>Training records should include information on all training not included in the CV. Include systematic training which qualifies you for the job you are doing</a:t>
          </a:r>
        </a:p>
      </dgm:t>
    </dgm:pt>
    <dgm:pt modelId="{14868882-3580-C041-9857-EE01D840BB4C}" type="parTrans" cxnId="{FAA0BFA6-D28C-E147-BE7C-73BE9A2929D3}">
      <dgm:prSet/>
      <dgm:spPr/>
      <dgm:t>
        <a:bodyPr/>
        <a:lstStyle/>
        <a:p>
          <a:endParaRPr lang="en-US" sz="2800">
            <a:latin typeface="Gill Sans MT" panose="020B0502020104020203" pitchFamily="34" charset="0"/>
          </a:endParaRPr>
        </a:p>
      </dgm:t>
    </dgm:pt>
    <dgm:pt modelId="{CB5E476F-7AAA-2A44-BF46-88D59766BE4D}" type="sibTrans" cxnId="{FAA0BFA6-D28C-E147-BE7C-73BE9A2929D3}">
      <dgm:prSet/>
      <dgm:spPr/>
      <dgm:t>
        <a:bodyPr/>
        <a:lstStyle/>
        <a:p>
          <a:endParaRPr lang="en-US" sz="2800">
            <a:latin typeface="Gill Sans MT" panose="020B0502020104020203" pitchFamily="34" charset="0"/>
          </a:endParaRPr>
        </a:p>
      </dgm:t>
    </dgm:pt>
    <dgm:pt modelId="{8106A8B5-2940-4522-9748-C811719D637E}" type="pres">
      <dgm:prSet presAssocID="{F7CF9BD6-562E-4417-82A0-B09113C37ED4}" presName="vert0" presStyleCnt="0">
        <dgm:presLayoutVars>
          <dgm:dir/>
          <dgm:animOne val="branch"/>
          <dgm:animLvl val="lvl"/>
        </dgm:presLayoutVars>
      </dgm:prSet>
      <dgm:spPr/>
    </dgm:pt>
    <dgm:pt modelId="{8236B60E-6088-4F41-AE6C-81DC3A6BD09C}" type="pres">
      <dgm:prSet presAssocID="{D79E08D5-6A43-B544-9BD5-4AA101C5DB41}" presName="thickLine" presStyleLbl="alignNode1" presStyleIdx="0" presStyleCnt="1" custLinFactNeighborX="2922" custLinFactNeighborY="-5791"/>
      <dgm:spPr/>
    </dgm:pt>
    <dgm:pt modelId="{DF065B4B-4DEA-4714-9C62-377D64D06B64}" type="pres">
      <dgm:prSet presAssocID="{D79E08D5-6A43-B544-9BD5-4AA101C5DB41}" presName="horz1" presStyleCnt="0"/>
      <dgm:spPr/>
    </dgm:pt>
    <dgm:pt modelId="{D5B2D15C-837C-461F-9744-A8734A603B00}" type="pres">
      <dgm:prSet presAssocID="{D79E08D5-6A43-B544-9BD5-4AA101C5DB41}" presName="tx1" presStyleLbl="revTx" presStyleIdx="0" presStyleCnt="1" custLinFactNeighborY="-17861"/>
      <dgm:spPr/>
    </dgm:pt>
    <dgm:pt modelId="{7FC5712F-F973-4493-8D93-7F4B713EB319}" type="pres">
      <dgm:prSet presAssocID="{D79E08D5-6A43-B544-9BD5-4AA101C5DB41}" presName="vert1" presStyleCnt="0"/>
      <dgm:spPr/>
    </dgm:pt>
  </dgm:ptLst>
  <dgm:cxnLst>
    <dgm:cxn modelId="{9814FC29-A85F-4EB1-8DE9-CE4F3F5CD1CF}" type="presOf" srcId="{D79E08D5-6A43-B544-9BD5-4AA101C5DB41}" destId="{D5B2D15C-837C-461F-9744-A8734A603B00}" srcOrd="0" destOrd="0" presId="urn:microsoft.com/office/officeart/2008/layout/LinedList"/>
    <dgm:cxn modelId="{B5CB855A-2643-4811-A2C2-AA5D6689AA1C}" type="presOf" srcId="{F7CF9BD6-562E-4417-82A0-B09113C37ED4}" destId="{8106A8B5-2940-4522-9748-C811719D637E}" srcOrd="0" destOrd="0" presId="urn:microsoft.com/office/officeart/2008/layout/LinedList"/>
    <dgm:cxn modelId="{FAA0BFA6-D28C-E147-BE7C-73BE9A2929D3}" srcId="{F7CF9BD6-562E-4417-82A0-B09113C37ED4}" destId="{D79E08D5-6A43-B544-9BD5-4AA101C5DB41}" srcOrd="0" destOrd="0" parTransId="{14868882-3580-C041-9857-EE01D840BB4C}" sibTransId="{CB5E476F-7AAA-2A44-BF46-88D59766BE4D}"/>
    <dgm:cxn modelId="{386FDF1B-EFAB-427D-BF5C-C687087FC3B9}" type="presParOf" srcId="{8106A8B5-2940-4522-9748-C811719D637E}" destId="{8236B60E-6088-4F41-AE6C-81DC3A6BD09C}" srcOrd="0" destOrd="0" presId="urn:microsoft.com/office/officeart/2008/layout/LinedList"/>
    <dgm:cxn modelId="{1C7D97C4-998F-4F34-A750-F26089049EAE}" type="presParOf" srcId="{8106A8B5-2940-4522-9748-C811719D637E}" destId="{DF065B4B-4DEA-4714-9C62-377D64D06B64}" srcOrd="1" destOrd="0" presId="urn:microsoft.com/office/officeart/2008/layout/LinedList"/>
    <dgm:cxn modelId="{A5256F46-8918-4D08-B088-CA0C115A189D}" type="presParOf" srcId="{DF065B4B-4DEA-4714-9C62-377D64D06B64}" destId="{D5B2D15C-837C-461F-9744-A8734A603B00}" srcOrd="0" destOrd="0" presId="urn:microsoft.com/office/officeart/2008/layout/LinedList"/>
    <dgm:cxn modelId="{DC7266E3-BE56-48F3-95CD-0C04E2C17063}" type="presParOf" srcId="{DF065B4B-4DEA-4714-9C62-377D64D06B64}" destId="{7FC5712F-F973-4493-8D93-7F4B713EB31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02ADBD-A829-A64E-8C3D-4FF5E2E77DD9}">
      <dsp:nvSpPr>
        <dsp:cNvPr id="0" name=""/>
        <dsp:cNvSpPr/>
      </dsp:nvSpPr>
      <dsp:spPr>
        <a:xfrm>
          <a:off x="35" y="6875"/>
          <a:ext cx="3410495" cy="10944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latin typeface="+mn-lt"/>
            </a:rPr>
            <a:t>Info on study	</a:t>
          </a:r>
          <a:endParaRPr lang="en-US" sz="2100" kern="1200" dirty="0"/>
        </a:p>
      </dsp:txBody>
      <dsp:txXfrm>
        <a:off x="35" y="6875"/>
        <a:ext cx="3410495" cy="1094400"/>
      </dsp:txXfrm>
    </dsp:sp>
    <dsp:sp modelId="{546C3055-80F0-BE4A-9173-D9CE05CE446E}">
      <dsp:nvSpPr>
        <dsp:cNvPr id="0" name=""/>
        <dsp:cNvSpPr/>
      </dsp:nvSpPr>
      <dsp:spPr>
        <a:xfrm>
          <a:off x="35" y="1101275"/>
          <a:ext cx="3410495" cy="177326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+mn-lt"/>
            </a:rPr>
            <a:t>Test article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+mn-lt"/>
            </a:rPr>
            <a:t>Study number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+mn-lt"/>
            </a:rPr>
            <a:t>Director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+mn-lt"/>
            </a:rPr>
            <a:t>Title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+mn-lt"/>
            </a:rPr>
            <a:t>Location </a:t>
          </a:r>
        </a:p>
      </dsp:txBody>
      <dsp:txXfrm>
        <a:off x="35" y="1101275"/>
        <a:ext cx="3410495" cy="1773269"/>
      </dsp:txXfrm>
    </dsp:sp>
    <dsp:sp modelId="{8CD628F2-7160-B44E-97DE-04FCAF62D310}">
      <dsp:nvSpPr>
        <dsp:cNvPr id="0" name=""/>
        <dsp:cNvSpPr/>
      </dsp:nvSpPr>
      <dsp:spPr>
        <a:xfrm>
          <a:off x="3888000" y="6875"/>
          <a:ext cx="3410495" cy="10944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latin typeface="+mn-lt"/>
            </a:rPr>
            <a:t>Dates</a:t>
          </a:r>
        </a:p>
      </dsp:txBody>
      <dsp:txXfrm>
        <a:off x="3888000" y="6875"/>
        <a:ext cx="3410495" cy="1094400"/>
      </dsp:txXfrm>
    </dsp:sp>
    <dsp:sp modelId="{AE2916E0-0A59-CB40-9494-00FC77395698}">
      <dsp:nvSpPr>
        <dsp:cNvPr id="0" name=""/>
        <dsp:cNvSpPr/>
      </dsp:nvSpPr>
      <dsp:spPr>
        <a:xfrm>
          <a:off x="3888035" y="1101275"/>
          <a:ext cx="3410495" cy="177326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+mn-lt"/>
            </a:rPr>
            <a:t>Protocol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+mn-lt"/>
            </a:rPr>
            <a:t>Data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+mn-lt"/>
            </a:rPr>
            <a:t>Final reports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+mn-lt"/>
            </a:rPr>
            <a:t>Archives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+mn-lt"/>
            </a:rPr>
            <a:t>Comments</a:t>
          </a:r>
        </a:p>
      </dsp:txBody>
      <dsp:txXfrm>
        <a:off x="3888035" y="1101275"/>
        <a:ext cx="3410495" cy="17732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6B60E-6088-4F41-AE6C-81DC3A6BD09C}">
      <dsp:nvSpPr>
        <dsp:cNvPr id="0" name=""/>
        <dsp:cNvSpPr/>
      </dsp:nvSpPr>
      <dsp:spPr>
        <a:xfrm>
          <a:off x="0" y="0"/>
          <a:ext cx="10523622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B2D15C-837C-461F-9744-A8734A603B00}">
      <dsp:nvSpPr>
        <dsp:cNvPr id="0" name=""/>
        <dsp:cNvSpPr/>
      </dsp:nvSpPr>
      <dsp:spPr>
        <a:xfrm>
          <a:off x="0" y="69074"/>
          <a:ext cx="10513345" cy="1029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To document the way in which the resource “personnel” is organized, management must implement the following types of documents:</a:t>
          </a:r>
        </a:p>
      </dsp:txBody>
      <dsp:txXfrm>
        <a:off x="0" y="69074"/>
        <a:ext cx="10513345" cy="1029381"/>
      </dsp:txXfrm>
    </dsp:sp>
    <dsp:sp modelId="{892D8167-4CD9-ED4A-A282-95AA4ACC1FE4}">
      <dsp:nvSpPr>
        <dsp:cNvPr id="0" name=""/>
        <dsp:cNvSpPr/>
      </dsp:nvSpPr>
      <dsp:spPr>
        <a:xfrm>
          <a:off x="0" y="1029904"/>
          <a:ext cx="10523622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6E077F-40DE-0941-8964-F5BB240D1278}">
      <dsp:nvSpPr>
        <dsp:cNvPr id="0" name=""/>
        <dsp:cNvSpPr/>
      </dsp:nvSpPr>
      <dsp:spPr>
        <a:xfrm>
          <a:off x="0" y="1029904"/>
          <a:ext cx="10523622" cy="356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</dsp:txBody>
      <dsp:txXfrm>
        <a:off x="0" y="1029904"/>
        <a:ext cx="10523622" cy="3561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6B60E-6088-4F41-AE6C-81DC3A6BD09C}">
      <dsp:nvSpPr>
        <dsp:cNvPr id="0" name=""/>
        <dsp:cNvSpPr/>
      </dsp:nvSpPr>
      <dsp:spPr>
        <a:xfrm>
          <a:off x="0" y="0"/>
          <a:ext cx="10523622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B2D15C-837C-461F-9744-A8734A603B00}">
      <dsp:nvSpPr>
        <dsp:cNvPr id="0" name=""/>
        <dsp:cNvSpPr/>
      </dsp:nvSpPr>
      <dsp:spPr>
        <a:xfrm>
          <a:off x="0" y="0"/>
          <a:ext cx="10523622" cy="13865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This diagram is used to explain very rapidly to any non-member of the institution where you work, the way in which you are organized and who reports to whom</a:t>
          </a:r>
          <a:r>
            <a:rPr lang="en-US" sz="2800" kern="1200" dirty="0"/>
            <a:t> </a:t>
          </a:r>
        </a:p>
      </dsp:txBody>
      <dsp:txXfrm>
        <a:off x="0" y="0"/>
        <a:ext cx="10523622" cy="13865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6B60E-6088-4F41-AE6C-81DC3A6BD09C}">
      <dsp:nvSpPr>
        <dsp:cNvPr id="0" name=""/>
        <dsp:cNvSpPr/>
      </dsp:nvSpPr>
      <dsp:spPr>
        <a:xfrm>
          <a:off x="0" y="0"/>
          <a:ext cx="10523622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B2D15C-837C-461F-9744-A8734A603B00}">
      <dsp:nvSpPr>
        <dsp:cNvPr id="0" name=""/>
        <dsp:cNvSpPr/>
      </dsp:nvSpPr>
      <dsp:spPr>
        <a:xfrm>
          <a:off x="0" y="0"/>
          <a:ext cx="10523622" cy="13865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The job description details the day-to-day tasks of the person concerned. Many laboratories include the relevant part of the organizational chart.</a:t>
          </a:r>
          <a:endParaRPr lang="en-US" sz="2800" kern="1200" dirty="0"/>
        </a:p>
      </dsp:txBody>
      <dsp:txXfrm>
        <a:off x="0" y="0"/>
        <a:ext cx="10523622" cy="13865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6B60E-6088-4F41-AE6C-81DC3A6BD09C}">
      <dsp:nvSpPr>
        <dsp:cNvPr id="0" name=""/>
        <dsp:cNvSpPr/>
      </dsp:nvSpPr>
      <dsp:spPr>
        <a:xfrm>
          <a:off x="0" y="0"/>
          <a:ext cx="4732422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B2D15C-837C-461F-9744-A8734A603B00}">
      <dsp:nvSpPr>
        <dsp:cNvPr id="0" name=""/>
        <dsp:cNvSpPr/>
      </dsp:nvSpPr>
      <dsp:spPr>
        <a:xfrm>
          <a:off x="0" y="0"/>
          <a:ext cx="4732422" cy="30749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Contains details of the professional experience that qualifies professionals for their tasks. Training that does not lead to a diploma is not normally included in a CV but in person’s training records</a:t>
          </a:r>
        </a:p>
      </dsp:txBody>
      <dsp:txXfrm>
        <a:off x="0" y="0"/>
        <a:ext cx="4732422" cy="30749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6B60E-6088-4F41-AE6C-81DC3A6BD09C}">
      <dsp:nvSpPr>
        <dsp:cNvPr id="0" name=""/>
        <dsp:cNvSpPr/>
      </dsp:nvSpPr>
      <dsp:spPr>
        <a:xfrm>
          <a:off x="0" y="0"/>
          <a:ext cx="3769895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B2D15C-837C-461F-9744-A8734A603B00}">
      <dsp:nvSpPr>
        <dsp:cNvPr id="0" name=""/>
        <dsp:cNvSpPr/>
      </dsp:nvSpPr>
      <dsp:spPr>
        <a:xfrm>
          <a:off x="0" y="0"/>
          <a:ext cx="3769895" cy="3408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Training records should include information on all training not included in the CV. Include systematic training which qualifies you for the job you are doing</a:t>
          </a:r>
        </a:p>
      </dsp:txBody>
      <dsp:txXfrm>
        <a:off x="0" y="0"/>
        <a:ext cx="3769895" cy="3408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CE6BD5-C939-414A-84EF-E2002A318B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F1438A-2A1F-4CB5-961E-F70239BC19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B67749-90F4-4641-8A3D-35E08BC77FE2}" type="datetimeFigureOut">
              <a:rPr lang="en-US"/>
              <a:pPr>
                <a:defRPr/>
              </a:pPr>
              <a:t>6/21/23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B0E8A-A529-4C73-84D7-9499115B3A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51AE4-5A5E-4E04-9367-3B2CBF1978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6A2205-4EB1-41AF-9DD4-CB88003DB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084313-EFD8-4F39-963D-4EE99FA88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4CADF-CCA4-4AC4-8DC4-BE5AF4226BD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6641CF-AC36-4A26-B9A6-CDD4DFE9F774}" type="datetimeFigureOut">
              <a:rPr lang="en-US"/>
              <a:pPr>
                <a:defRPr/>
              </a:pPr>
              <a:t>6/21/23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759DF36-9197-405B-924D-B29AC98309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58FADC-DB8D-462B-8780-224021490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2095A-D675-4463-8464-67EB06D8EA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D9636-A054-42E9-B225-0538FF601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9FA0DD-E989-4BFC-87BD-F30995389F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40A7CB4E-39B7-4166-8A5B-E1E00EE5E4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2D9491FB-71BB-4259-9321-7111D524E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A195356E-C670-40AC-8E15-1CADE84E5A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4F80E4-9078-4779-8110-71C7058D38F5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4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AE3441C1-61F2-4C49-809C-063DF31CE8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3368B573-8F3F-4BCE-9161-2F41C120B8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8A7BE8ED-7DF4-4F93-A843-474903D56A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1D3FA1-EC64-4095-B3CD-DA2EA165AD2E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Relationship Id="rId6" Type="http://schemas.openxmlformats.org/officeDocument/2006/relationships/image" Target="../media/image1.emf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52130220/" TargetMode="External"/><Relationship Id="rId3" Type="http://schemas.openxmlformats.org/officeDocument/2006/relationships/hyperlink" Target="mailto:livestock-lab@ufl.edu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s://livestocklab.ifas.ufl.edu/" TargetMode="External"/><Relationship Id="rId1" Type="http://schemas.openxmlformats.org/officeDocument/2006/relationships/slideMaster" Target="../slideMasters/slideMaster5.xml"/><Relationship Id="rId6" Type="http://schemas.openxmlformats.org/officeDocument/2006/relationships/hyperlink" Target="https://twitter.com/livestock_lab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6.jpeg"/><Relationship Id="rId10" Type="http://schemas.openxmlformats.org/officeDocument/2006/relationships/hyperlink" Target="https://www.youtube.com/channel/UCxaUOtFzMZ8eFysKHzQ70Pg" TargetMode="External"/><Relationship Id="rId4" Type="http://schemas.openxmlformats.org/officeDocument/2006/relationships/hyperlink" Target="https://www.facebook.com/LivestockLab" TargetMode="External"/><Relationship Id="rId9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3139F8-B272-4606-B909-1C0E20FBE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6611938"/>
            <a:ext cx="9634537" cy="2301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 Credit Goes Here</a:t>
            </a:r>
          </a:p>
        </p:txBody>
      </p:sp>
      <p:pic>
        <p:nvPicPr>
          <p:cNvPr id="6" name="Picture 9" descr="horizontal RGB white.eps">
            <a:extLst>
              <a:ext uri="{FF2B5EF4-FFF2-40B4-BE49-F238E27FC236}">
                <a16:creationId xmlns:a16="http://schemas.microsoft.com/office/drawing/2014/main" id="{C2E7430B-F192-4334-A296-C483A5B81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17142" y="5723098"/>
            <a:ext cx="6697133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i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603252" y="5175082"/>
            <a:ext cx="10915649" cy="268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362457" y="3829050"/>
            <a:ext cx="9453033" cy="11953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78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27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5B550-C815-442C-AB41-7B428B34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8487A-EBDA-472E-AF83-EA8C634C8760}" type="datetimeFigureOut">
              <a:rPr lang="en-US"/>
              <a:pPr>
                <a:defRPr/>
              </a:pPr>
              <a:t>6/21/23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78DF1-1B88-41C9-93F4-60B9CB5B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BCFF0-30D1-4CEC-B95E-B6BADF7C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76A61-BB6F-45EA-AC83-E8C6419E8C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01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15C8D4-4296-450F-8C9B-52054E2F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F347-493C-454F-B66B-43DCA66670E9}" type="datetimeFigureOut">
              <a:rPr lang="en-US" smtClean="0"/>
              <a:t>6/21/23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517767-3C83-42C4-B018-ADE1ED245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209C7-5797-4D01-B8A7-0534032A3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5C72-D6A3-4C32-B55E-066F6D089C5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 descr="IFAS2013.png">
            <a:extLst>
              <a:ext uri="{FF2B5EF4-FFF2-40B4-BE49-F238E27FC236}">
                <a16:creationId xmlns:a16="http://schemas.microsoft.com/office/drawing/2014/main" id="{514AF4E7-62BF-4B40-84C9-2F716DD935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347" y="6262738"/>
            <a:ext cx="1003877" cy="3388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C0A801-EFF6-4260-8083-664B85DC267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108"/>
            <a:ext cx="2380735" cy="9100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4BDF52-495A-40FA-8D76-2397F52E6A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269" y="6227589"/>
            <a:ext cx="905023" cy="374011"/>
          </a:xfrm>
          <a:prstGeom prst="rect">
            <a:avLst/>
          </a:prstGeom>
        </p:spPr>
      </p:pic>
      <p:pic>
        <p:nvPicPr>
          <p:cNvPr id="8" name="Picture 7" descr="C:\Users\scjhendrickx\Dropbox\LSIL Files (1)\Pictures\logos\BMGF logos\BMGF_logo_RED.jpg">
            <a:extLst>
              <a:ext uri="{FF2B5EF4-FFF2-40B4-BE49-F238E27FC236}">
                <a16:creationId xmlns:a16="http://schemas.microsoft.com/office/drawing/2014/main" id="{2AA80B31-02CD-4A2C-80C3-1A5A387ACAED}"/>
              </a:ext>
            </a:extLst>
          </p:cNvPr>
          <p:cNvPicPr/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140" y="6322711"/>
            <a:ext cx="1703195" cy="31689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8F3BE1E-9198-44BF-9E6D-805EC124AA00}"/>
              </a:ext>
            </a:extLst>
          </p:cNvPr>
          <p:cNvGrpSpPr/>
          <p:nvPr userDrawn="1"/>
        </p:nvGrpSpPr>
        <p:grpSpPr>
          <a:xfrm>
            <a:off x="0" y="0"/>
            <a:ext cx="12192000" cy="563008"/>
            <a:chOff x="0" y="0"/>
            <a:chExt cx="12192000" cy="56300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0A4106A-A63E-4962-967B-4FDDD3CF3989}"/>
                </a:ext>
              </a:extLst>
            </p:cNvPr>
            <p:cNvSpPr/>
            <p:nvPr/>
          </p:nvSpPr>
          <p:spPr>
            <a:xfrm>
              <a:off x="0" y="0"/>
              <a:ext cx="12192000" cy="563008"/>
            </a:xfrm>
            <a:prstGeom prst="rect">
              <a:avLst/>
            </a:prstGeom>
            <a:solidFill>
              <a:srgbClr val="4799B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dirty="0"/>
            </a:p>
          </p:txBody>
        </p:sp>
        <p:pic>
          <p:nvPicPr>
            <p:cNvPr id="11" name="Picture 10" descr="horizontal RGB white.eps">
              <a:extLst>
                <a:ext uri="{FF2B5EF4-FFF2-40B4-BE49-F238E27FC236}">
                  <a16:creationId xmlns:a16="http://schemas.microsoft.com/office/drawing/2014/main" id="{51EAE868-449A-4EC9-A35A-A7A1ED2804F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202" y="141707"/>
              <a:ext cx="2361044" cy="353748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624832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297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Left Justifi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567309" y="994016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3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609600" y="975969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1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87036" y="1025746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388787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+mj-lt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688636" y="1903414"/>
            <a:ext cx="10871200" cy="452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 baseline="0">
                <a:solidFill>
                  <a:srgbClr val="C257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1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93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18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899E6EE8-7841-4FC4-A1DD-F8B4281D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4787900"/>
            <a:ext cx="10344150" cy="1004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b="1" dirty="0">
                <a:ea typeface="Calibri" panose="020F0502020204030204" pitchFamily="34" charset="0"/>
                <a:cs typeface="Mangal" panose="02040503050203030202" pitchFamily="18" charset="0"/>
              </a:rPr>
              <a:t>Disclaimer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dirty="0">
                <a:ea typeface="Calibri" panose="020F0502020204030204" pitchFamily="34" charset="0"/>
                <a:cs typeface="Mangal" panose="02040503050203030202" pitchFamily="18" charset="0"/>
              </a:rPr>
              <a:t>This work was funded by the United States Agency for International Development (USAID) Bureau for Food Security under Agreement #AID-OAA-L-15-00003 as part of Feed the Future Innovation Lab for Livestock Systems, and by the Bill &amp; Melinda Gates Foundation OPP#1175487.  Any opinions, findings, conclusions, or recommendations expressed here are those of the authors alone. 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47AA20AE-D94A-4F30-B9E3-A1E88A7EA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1849438"/>
            <a:ext cx="60991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/>
              <a:t>Feed the Future Innovation Lab for Livestock Systems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2"/>
              </a:rPr>
              <a:t>https://livestocklab.ifas.ufl.edu/</a:t>
            </a:r>
            <a:r>
              <a:rPr lang="en-US" altLang="en-US" dirty="0"/>
              <a:t> </a:t>
            </a:r>
          </a:p>
          <a:p>
            <a:pPr algn="ctr" eaLnBrk="1" hangingPunct="1">
              <a:defRPr/>
            </a:pPr>
            <a:r>
              <a:rPr lang="en-US" altLang="en-US" dirty="0"/>
              <a:t>(Subscribe to newsletter)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3"/>
              </a:rPr>
              <a:t>livestock-lab@ufl.edu</a:t>
            </a:r>
            <a:endParaRPr lang="en-US" altLang="en-US" dirty="0"/>
          </a:p>
        </p:txBody>
      </p:sp>
      <p:sp>
        <p:nvSpPr>
          <p:cNvPr id="6" name="AutoShape 7">
            <a:hlinkClick r:id="rId4"/>
            <a:extLst>
              <a:ext uri="{FF2B5EF4-FFF2-40B4-BE49-F238E27FC236}">
                <a16:creationId xmlns:a16="http://schemas.microsoft.com/office/drawing/2014/main" id="{7BCE3AC5-EF00-4FA7-A55D-14575F2F9D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6900" y="3509963"/>
            <a:ext cx="225425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7" name="Picture 27">
            <a:hlinkClick r:id="rId4"/>
            <a:extLst>
              <a:ext uri="{FF2B5EF4-FFF2-40B4-BE49-F238E27FC236}">
                <a16:creationId xmlns:a16="http://schemas.microsoft.com/office/drawing/2014/main" id="{8C161D96-9D5D-41CF-A1F5-A2D951EB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>
            <a:hlinkClick r:id="rId6"/>
            <a:extLst>
              <a:ext uri="{FF2B5EF4-FFF2-40B4-BE49-F238E27FC236}">
                <a16:creationId xmlns:a16="http://schemas.microsoft.com/office/drawing/2014/main" id="{B09B90CB-07EA-4C44-B326-83BF8E605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9">
            <a:hlinkClick r:id="rId8"/>
            <a:extLst>
              <a:ext uri="{FF2B5EF4-FFF2-40B4-BE49-F238E27FC236}">
                <a16:creationId xmlns:a16="http://schemas.microsoft.com/office/drawing/2014/main" id="{535A2C0B-2669-43FD-9ADB-1456331A3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482975"/>
            <a:ext cx="3063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>
            <a:hlinkClick r:id="rId10"/>
            <a:extLst>
              <a:ext uri="{FF2B5EF4-FFF2-40B4-BE49-F238E27FC236}">
                <a16:creationId xmlns:a16="http://schemas.microsoft.com/office/drawing/2014/main" id="{CF6DD50B-8FA4-4703-928D-471D55327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508375"/>
            <a:ext cx="9445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3430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791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0.emf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8E6F46-3839-424A-96DA-69E2CAA2DAC4}"/>
              </a:ext>
            </a:extLst>
          </p:cNvPr>
          <p:cNvSpPr/>
          <p:nvPr/>
        </p:nvSpPr>
        <p:spPr>
          <a:xfrm>
            <a:off x="0" y="5102225"/>
            <a:ext cx="12192000" cy="846138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EA3B1B-6260-42D7-9C2F-0A1ED9A243EB}"/>
              </a:ext>
            </a:extLst>
          </p:cNvPr>
          <p:cNvSpPr/>
          <p:nvPr/>
        </p:nvSpPr>
        <p:spPr>
          <a:xfrm>
            <a:off x="0" y="0"/>
            <a:ext cx="12192000" cy="10588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8" name="Picture 10" descr="horizontal RGB white.eps">
            <a:extLst>
              <a:ext uri="{FF2B5EF4-FFF2-40B4-BE49-F238E27FC236}">
                <a16:creationId xmlns:a16="http://schemas.microsoft.com/office/drawing/2014/main" id="{85047EED-C9F6-4957-AD86-FEAAB4650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1" descr="IFAS2013.png">
            <a:extLst>
              <a:ext uri="{FF2B5EF4-FFF2-40B4-BE49-F238E27FC236}">
                <a16:creationId xmlns:a16="http://schemas.microsoft.com/office/drawing/2014/main" id="{379B6D44-5E23-418F-BD35-56F7FABDE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>
            <a:extLst>
              <a:ext uri="{FF2B5EF4-FFF2-40B4-BE49-F238E27FC236}">
                <a16:creationId xmlns:a16="http://schemas.microsoft.com/office/drawing/2014/main" id="{EFB7DB1A-4400-410B-8CAB-5151B16EC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3">
            <a:extLst>
              <a:ext uri="{FF2B5EF4-FFF2-40B4-BE49-F238E27FC236}">
                <a16:creationId xmlns:a16="http://schemas.microsoft.com/office/drawing/2014/main" id="{B20C7BDF-518B-4D82-9C1F-F73F8BDEF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4">
            <a:extLst>
              <a:ext uri="{FF2B5EF4-FFF2-40B4-BE49-F238E27FC236}">
                <a16:creationId xmlns:a16="http://schemas.microsoft.com/office/drawing/2014/main" id="{CAED4EDD-E9FD-4D8E-9E2C-CF8D4DEF2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0" r:id="rId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56D163-F824-4A4E-A692-01EA2FD4C8D4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1" name="Picture 9" descr="horizontal RGB white.eps">
            <a:extLst>
              <a:ext uri="{FF2B5EF4-FFF2-40B4-BE49-F238E27FC236}">
                <a16:creationId xmlns:a16="http://schemas.microsoft.com/office/drawing/2014/main" id="{1E5CC8E4-80FD-4F5B-83A6-1EA1F1FFC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0" descr="IFAS2013.png">
            <a:extLst>
              <a:ext uri="{FF2B5EF4-FFF2-40B4-BE49-F238E27FC236}">
                <a16:creationId xmlns:a16="http://schemas.microsoft.com/office/drawing/2014/main" id="{3F09E0C1-9AC6-415F-9D68-95356B573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1">
            <a:extLst>
              <a:ext uri="{FF2B5EF4-FFF2-40B4-BE49-F238E27FC236}">
                <a16:creationId xmlns:a16="http://schemas.microsoft.com/office/drawing/2014/main" id="{39C7C098-D6F8-4F31-81FD-625C1ED42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>
            <a:extLst>
              <a:ext uri="{FF2B5EF4-FFF2-40B4-BE49-F238E27FC236}">
                <a16:creationId xmlns:a16="http://schemas.microsoft.com/office/drawing/2014/main" id="{A1903CD8-F486-4680-B9F4-36172F132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3">
            <a:extLst>
              <a:ext uri="{FF2B5EF4-FFF2-40B4-BE49-F238E27FC236}">
                <a16:creationId xmlns:a16="http://schemas.microsoft.com/office/drawing/2014/main" id="{A322305C-8CBB-4021-BC9B-8FB6A8CDE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3EA7CC-45D1-47B9-8334-B9837F9EEC9C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3075" name="Picture 6" descr="horizontal RGB white.eps">
            <a:extLst>
              <a:ext uri="{FF2B5EF4-FFF2-40B4-BE49-F238E27FC236}">
                <a16:creationId xmlns:a16="http://schemas.microsoft.com/office/drawing/2014/main" id="{CE448677-6E9D-4CB8-9E0C-F1861CAE9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1E1209B-423A-46D5-B95B-D377E0282F7E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099" name="Picture 10" descr="IFAS2013.png">
            <a:extLst>
              <a:ext uri="{FF2B5EF4-FFF2-40B4-BE49-F238E27FC236}">
                <a16:creationId xmlns:a16="http://schemas.microsoft.com/office/drawing/2014/main" id="{FC0BDECE-BA58-49FA-8CBD-91709FE91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1">
            <a:extLst>
              <a:ext uri="{FF2B5EF4-FFF2-40B4-BE49-F238E27FC236}">
                <a16:creationId xmlns:a16="http://schemas.microsoft.com/office/drawing/2014/main" id="{F8D26DBF-AEA2-48B2-A64A-541B424DB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2">
            <a:extLst>
              <a:ext uri="{FF2B5EF4-FFF2-40B4-BE49-F238E27FC236}">
                <a16:creationId xmlns:a16="http://schemas.microsoft.com/office/drawing/2014/main" id="{90B1B9FA-C96E-4023-908A-668D89BF5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3">
            <a:extLst>
              <a:ext uri="{FF2B5EF4-FFF2-40B4-BE49-F238E27FC236}">
                <a16:creationId xmlns:a16="http://schemas.microsoft.com/office/drawing/2014/main" id="{B71EF118-8039-4C7A-A6E9-4B7AD7B95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horizontal RGB white.eps">
            <a:extLst>
              <a:ext uri="{FF2B5EF4-FFF2-40B4-BE49-F238E27FC236}">
                <a16:creationId xmlns:a16="http://schemas.microsoft.com/office/drawing/2014/main" id="{CF703472-B694-4FEE-B835-599B883BB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D9BAD1-2393-4CD5-9A1F-AD8B2B816966}"/>
              </a:ext>
            </a:extLst>
          </p:cNvPr>
          <p:cNvSpPr/>
          <p:nvPr/>
        </p:nvSpPr>
        <p:spPr>
          <a:xfrm>
            <a:off x="0" y="0"/>
            <a:ext cx="12192000" cy="5807075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3" name="Subtitle 4">
            <a:extLst>
              <a:ext uri="{FF2B5EF4-FFF2-40B4-BE49-F238E27FC236}">
                <a16:creationId xmlns:a16="http://schemas.microsoft.com/office/drawing/2014/main" id="{2B468608-59A4-4F8D-A25D-BCA11D965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8" y="5256213"/>
            <a:ext cx="10952162" cy="11001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231775" indent="-231775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2" algn="ctr" eaLnBrk="1" hangingPunct="1">
              <a:lnSpc>
                <a:spcPts val="2000"/>
              </a:lnSpc>
              <a:defRPr/>
            </a:pPr>
            <a:r>
              <a:rPr lang="en-US" altLang="en-US" sz="2000" dirty="0">
                <a:solidFill>
                  <a:schemeClr val="bg1"/>
                </a:solidFill>
                <a:ea typeface="Gill Sans MT" panose="020B0502020104020203" pitchFamily="34" charset="0"/>
                <a:cs typeface="Gill Sans MT" panose="020B0502020104020203" pitchFamily="34" charset="0"/>
              </a:rPr>
              <a:t>www.feedthefuture.gov</a:t>
            </a:r>
          </a:p>
        </p:txBody>
      </p:sp>
      <p:pic>
        <p:nvPicPr>
          <p:cNvPr id="5124" name="Picture 2" descr="vertical RGB white.eps">
            <a:extLst>
              <a:ext uri="{FF2B5EF4-FFF2-40B4-BE49-F238E27FC236}">
                <a16:creationId xmlns:a16="http://schemas.microsoft.com/office/drawing/2014/main" id="{609779E8-5564-468D-85B4-8EF5455FF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1668463"/>
            <a:ext cx="548005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IFAS2013.png">
            <a:extLst>
              <a:ext uri="{FF2B5EF4-FFF2-40B4-BE49-F238E27FC236}">
                <a16:creationId xmlns:a16="http://schemas.microsoft.com/office/drawing/2014/main" id="{CFCC25AB-2CC8-4D7F-99E8-B3B738CC2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>
            <a:extLst>
              <a:ext uri="{FF2B5EF4-FFF2-40B4-BE49-F238E27FC236}">
                <a16:creationId xmlns:a16="http://schemas.microsoft.com/office/drawing/2014/main" id="{FDFAA373-19EC-48E6-A4F7-AE5448981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>
            <a:extLst>
              <a:ext uri="{FF2B5EF4-FFF2-40B4-BE49-F238E27FC236}">
                <a16:creationId xmlns:a16="http://schemas.microsoft.com/office/drawing/2014/main" id="{C5F3F258-8643-4741-B03C-0ACF43047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3">
            <a:extLst>
              <a:ext uri="{FF2B5EF4-FFF2-40B4-BE49-F238E27FC236}">
                <a16:creationId xmlns:a16="http://schemas.microsoft.com/office/drawing/2014/main" id="{8DE84404-2162-48D3-9900-5EF681443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40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CE6D4F-F86C-465E-8E9C-8EB6B14BD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456EE-D398-42A5-AE64-EE1445CD0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25224-74A8-4247-8ED7-A5AF77AD78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AF347-493C-454F-B66B-43DCA66670E9}" type="datetimeFigureOut">
              <a:rPr lang="en-US" smtClean="0"/>
              <a:t>6/21/23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9321F-B75C-4A8D-A3BE-DEE52EBF2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2D76B-1D44-40D6-885E-8C6E50953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75C72-D6A3-4C32-B55E-066F6D089C5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IFAS2013.png">
            <a:extLst>
              <a:ext uri="{FF2B5EF4-FFF2-40B4-BE49-F238E27FC236}">
                <a16:creationId xmlns:a16="http://schemas.microsoft.com/office/drawing/2014/main" id="{58BF74CC-AF03-4278-B91A-2B2C0CBD823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347" y="6262738"/>
            <a:ext cx="1003877" cy="33886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96C97D-2ECE-444A-B5A1-D1469514E69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108"/>
            <a:ext cx="2380735" cy="9100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DE47CAF-6130-4748-9818-7A1FFD6E39E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269" y="6227589"/>
            <a:ext cx="905023" cy="374011"/>
          </a:xfrm>
          <a:prstGeom prst="rect">
            <a:avLst/>
          </a:prstGeom>
        </p:spPr>
      </p:pic>
      <p:pic>
        <p:nvPicPr>
          <p:cNvPr id="10" name="Picture 9" descr="C:\Users\scjhendrickx\Dropbox\LSIL Files (1)\Pictures\logos\BMGF logos\BMGF_logo_RED.jpg">
            <a:extLst>
              <a:ext uri="{FF2B5EF4-FFF2-40B4-BE49-F238E27FC236}">
                <a16:creationId xmlns:a16="http://schemas.microsoft.com/office/drawing/2014/main" id="{AAB7DD22-BC50-4C54-9FE9-D970A88583EB}"/>
              </a:ext>
            </a:extLst>
          </p:cNvPr>
          <p:cNvPicPr/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140" y="6322711"/>
            <a:ext cx="1703195" cy="3168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785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stocklab.ifas.ufl.edu/media/livestocklabifasufledu/pdf-/MANUAL-Fethiere_UF_Good-lab-management-practices_2022.pdf" TargetMode="External"/><Relationship Id="rId2" Type="http://schemas.openxmlformats.org/officeDocument/2006/relationships/hyperlink" Target="https://livestocklab.ifas.ufl.edu/resources/glp/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DB2883-8D42-45E2-B2AD-5FD6D15AAF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89016" y="1654301"/>
            <a:ext cx="8613967" cy="156110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400" b="1" dirty="0">
                <a:solidFill>
                  <a:srgbClr val="4799B5"/>
                </a:solidFill>
                <a:latin typeface="Gill Sans MT" panose="020B0502020104020203" pitchFamily="34" charset="0"/>
                <a:ea typeface="+mj-ea"/>
                <a:cs typeface="Segoe UI"/>
              </a:rPr>
              <a:t>Good Lab Practices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400" b="1" dirty="0">
                <a:solidFill>
                  <a:srgbClr val="4799B5"/>
                </a:solidFill>
                <a:latin typeface="Gill Sans MT" panose="020B0502020104020203" pitchFamily="34" charset="0"/>
                <a:ea typeface="+mj-ea"/>
                <a:cs typeface="Segoe UI"/>
              </a:rPr>
              <a:t>Master Schedule and Personnel</a:t>
            </a:r>
            <a:endParaRPr lang="en-US" sz="36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35004-4BB1-3BBF-C24E-A544838E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5309552"/>
            <a:ext cx="10915649" cy="722798"/>
          </a:xfrm>
        </p:spPr>
        <p:txBody>
          <a:bodyPr/>
          <a:lstStyle/>
          <a:p>
            <a:r>
              <a:rPr lang="en-US" sz="2000" dirty="0"/>
              <a:t>FEED THE FUTURE INNOVATION LAB FOR LIVESTOCK SYSTEMS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B53F2E-7859-E5A3-4409-7149418B4015}"/>
              </a:ext>
            </a:extLst>
          </p:cNvPr>
          <p:cNvSpPr txBox="1"/>
          <p:nvPr/>
        </p:nvSpPr>
        <p:spPr>
          <a:xfrm>
            <a:off x="961451" y="3642593"/>
            <a:ext cx="10320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Supplemental materials for Good Laboratory Management Training Manual for Trainers</a:t>
            </a:r>
          </a:p>
          <a:p>
            <a:pPr algn="ctr"/>
            <a:r>
              <a:rPr lang="en-US" sz="2200" dirty="0"/>
              <a:t>Prepared by Richard Fethiere, University of Florida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76259-1932-070D-8EBF-549D46D07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78" y="1131657"/>
            <a:ext cx="11385975" cy="581415"/>
          </a:xfrm>
        </p:spPr>
        <p:txBody>
          <a:bodyPr/>
          <a:lstStyle/>
          <a:p>
            <a:r>
              <a:rPr lang="en-US" sz="4000" dirty="0">
                <a:solidFill>
                  <a:srgbClr val="C55A11"/>
                </a:solidFill>
                <a:latin typeface="Gill Sans MT" panose="020B0502020104020203" pitchFamily="34" charset="0"/>
              </a:rPr>
              <a:t>CURRICULUM VITAE</a:t>
            </a:r>
            <a:endParaRPr lang="en-US" sz="4000" dirty="0">
              <a:solidFill>
                <a:srgbClr val="C55A11"/>
              </a:solidFill>
            </a:endParaRPr>
          </a:p>
        </p:txBody>
      </p:sp>
      <p:graphicFrame>
        <p:nvGraphicFramePr>
          <p:cNvPr id="4" name="Content Placeholder 2">
            <a:extLst>
              <a:ext uri="{FF2B5EF4-FFF2-40B4-BE49-F238E27FC236}">
                <a16:creationId xmlns:a16="http://schemas.microsoft.com/office/drawing/2014/main" id="{CC4A7B94-07F5-FCB0-DE41-F1FA54A456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1821529"/>
              </p:ext>
            </p:extLst>
          </p:nvPr>
        </p:nvGraphicFramePr>
        <p:xfrm>
          <a:off x="898358" y="2338412"/>
          <a:ext cx="4732422" cy="3074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5E3F048-3CBF-4233-7ED1-E12FC5789D0E}"/>
              </a:ext>
            </a:extLst>
          </p:cNvPr>
          <p:cNvSpPr txBox="1"/>
          <p:nvPr/>
        </p:nvSpPr>
        <p:spPr>
          <a:xfrm>
            <a:off x="6024265" y="2338412"/>
            <a:ext cx="5373651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latin typeface="Gill Sans MT" panose="020B0502020104020203" pitchFamily="34" charset="0"/>
              </a:rPr>
              <a:t>To consider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>
                <a:latin typeface="+mn-lt"/>
              </a:rPr>
              <a:t>For all personnel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In standard format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>
                <a:latin typeface="+mn-lt"/>
              </a:rPr>
              <a:t>Up-to-date / archived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Contains: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i="1" dirty="0">
                <a:latin typeface="+mn-lt"/>
              </a:rPr>
              <a:t>Qualifications / education / diplomas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i="1" dirty="0"/>
              <a:t>Professional experience</a:t>
            </a:r>
            <a:endParaRPr lang="en-US" sz="2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0910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76259-1932-070D-8EBF-549D46D07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76" y="926338"/>
            <a:ext cx="11385975" cy="581415"/>
          </a:xfrm>
        </p:spPr>
        <p:txBody>
          <a:bodyPr/>
          <a:lstStyle/>
          <a:p>
            <a:r>
              <a:rPr lang="en-US" sz="4000" dirty="0">
                <a:solidFill>
                  <a:srgbClr val="C55A11"/>
                </a:solidFill>
                <a:latin typeface="Gill Sans MT" panose="020B0502020104020203" pitchFamily="34" charset="0"/>
              </a:rPr>
              <a:t>TRAINING RECORDS </a:t>
            </a:r>
            <a:endParaRPr lang="en-US" sz="4000" dirty="0">
              <a:solidFill>
                <a:srgbClr val="C55A11"/>
              </a:solidFill>
            </a:endParaRPr>
          </a:p>
        </p:txBody>
      </p:sp>
      <p:graphicFrame>
        <p:nvGraphicFramePr>
          <p:cNvPr id="4" name="Content Placeholder 2">
            <a:extLst>
              <a:ext uri="{FF2B5EF4-FFF2-40B4-BE49-F238E27FC236}">
                <a16:creationId xmlns:a16="http://schemas.microsoft.com/office/drawing/2014/main" id="{CC4A7B94-07F5-FCB0-DE41-F1FA54A456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0955630"/>
              </p:ext>
            </p:extLst>
          </p:nvPr>
        </p:nvGraphicFramePr>
        <p:xfrm>
          <a:off x="834189" y="2522813"/>
          <a:ext cx="3769895" cy="3408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5E3F048-3CBF-4233-7ED1-E12FC5789D0E}"/>
              </a:ext>
            </a:extLst>
          </p:cNvPr>
          <p:cNvSpPr txBox="1"/>
          <p:nvPr/>
        </p:nvSpPr>
        <p:spPr>
          <a:xfrm>
            <a:off x="5013709" y="1988720"/>
            <a:ext cx="6767710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Gill Sans MT" panose="020B0502020104020203" pitchFamily="34" charset="0"/>
              </a:rPr>
              <a:t>To consider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>
                <a:latin typeface="+mn-lt"/>
              </a:rPr>
              <a:t>Past training records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i="1" dirty="0">
                <a:latin typeface="+mn-lt"/>
              </a:rPr>
              <a:t>Induction to the job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i="1" dirty="0"/>
              <a:t>Competence of personnel regarding SOP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i="1" dirty="0">
                <a:latin typeface="+mn-lt"/>
              </a:rPr>
              <a:t>External cour</a:t>
            </a:r>
            <a:r>
              <a:rPr lang="en-US" sz="2400" i="1" dirty="0"/>
              <a:t>ses / internal courses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i="1" dirty="0">
                <a:latin typeface="+mn-lt"/>
              </a:rPr>
              <a:t>Attendance at congresses /</a:t>
            </a:r>
            <a:r>
              <a:rPr lang="en-US" sz="2400" i="1" dirty="0"/>
              <a:t> Seminars may be included</a:t>
            </a:r>
            <a:endParaRPr lang="en-US" sz="2400" i="1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Future training records: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i="1" dirty="0"/>
              <a:t>Training plans for each member of staff</a:t>
            </a:r>
            <a:endParaRPr lang="en-US" sz="2400" i="1" dirty="0">
              <a:latin typeface="+mn-lt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i="1" dirty="0"/>
              <a:t>Up-to-date and archived</a:t>
            </a:r>
            <a:endParaRPr lang="en-US" sz="2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75009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DE8744-313C-EB38-F366-76A5374C7892}"/>
              </a:ext>
            </a:extLst>
          </p:cNvPr>
          <p:cNvSpPr txBox="1"/>
          <p:nvPr/>
        </p:nvSpPr>
        <p:spPr>
          <a:xfrm>
            <a:off x="1066800" y="1370328"/>
            <a:ext cx="100584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cap="none" dirty="0"/>
              <a:t>Consult the Good Laboratory Management Training Manual for Trainers </a:t>
            </a:r>
            <a:br>
              <a:rPr lang="en-US" sz="2400" cap="none" dirty="0"/>
            </a:br>
            <a:r>
              <a:rPr lang="en-US" sz="2400" cap="none" dirty="0">
                <a:hlinkClick r:id="rId2"/>
              </a:rPr>
              <a:t>https://livestocklab.ifas.ufl.edu/resources/glp/</a:t>
            </a:r>
            <a:r>
              <a:rPr lang="en-US" sz="2400" cap="none" dirty="0"/>
              <a:t> </a:t>
            </a:r>
            <a:br>
              <a:rPr lang="en-US" sz="2400" cap="none" dirty="0"/>
            </a:br>
            <a:br>
              <a:rPr lang="en-US" sz="2400" cap="none" dirty="0"/>
            </a:br>
            <a:r>
              <a:rPr lang="en-US" sz="2400" cap="none" dirty="0"/>
              <a:t>Direct link to manual in PDF:</a:t>
            </a:r>
            <a:br>
              <a:rPr lang="en-US" sz="2400" cap="none" dirty="0"/>
            </a:br>
            <a:r>
              <a:rPr lang="en-US" sz="2400" dirty="0"/>
              <a:t> </a:t>
            </a:r>
            <a:r>
              <a:rPr lang="en-US" sz="2400" u="sng" cap="non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https://livestocklab.ifas.ufl.edu/media/livestocklabifasufledu/pdf-/MANUAL-Fethiere_UF_Good-lab-management-practices_2022.pdf</a:t>
            </a:r>
            <a:r>
              <a:rPr lang="en-US" sz="2400" cap="non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6752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6928A0A2-93AB-4C94-B43F-9358AD79956F}"/>
              </a:ext>
            </a:extLst>
          </p:cNvPr>
          <p:cNvSpPr txBox="1">
            <a:spLocks/>
          </p:cNvSpPr>
          <p:nvPr/>
        </p:nvSpPr>
        <p:spPr>
          <a:xfrm>
            <a:off x="1078538" y="529771"/>
            <a:ext cx="3595513" cy="52398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800" b="1" dirty="0">
                <a:solidFill>
                  <a:schemeClr val="tx1"/>
                </a:solidFill>
                <a:latin typeface="Gill Sans MT"/>
              </a:rPr>
              <a:t>Background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E7422D7B-BE8D-4805-8E67-73E18D69C7C2}"/>
              </a:ext>
            </a:extLst>
          </p:cNvPr>
          <p:cNvSpPr txBox="1">
            <a:spLocks/>
          </p:cNvSpPr>
          <p:nvPr/>
        </p:nvSpPr>
        <p:spPr>
          <a:xfrm>
            <a:off x="4855440" y="2115790"/>
            <a:ext cx="5106374" cy="262642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Master Schedule - Overview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Personnel - Overview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A258373-0413-4F4A-B0E8-F260C3CDFB95}"/>
              </a:ext>
            </a:extLst>
          </p:cNvPr>
          <p:cNvCxnSpPr>
            <a:cxnSpLocks/>
          </p:cNvCxnSpPr>
          <p:nvPr/>
        </p:nvCxnSpPr>
        <p:spPr>
          <a:xfrm>
            <a:off x="4764745" y="1566711"/>
            <a:ext cx="0" cy="3616830"/>
          </a:xfrm>
          <a:prstGeom prst="line">
            <a:avLst/>
          </a:prstGeom>
          <a:ln w="28575">
            <a:solidFill>
              <a:srgbClr val="C25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7160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082A1-0ADB-82D4-EA13-B2489B1CA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098" y="725903"/>
            <a:ext cx="10972800" cy="597049"/>
          </a:xfrm>
        </p:spPr>
        <p:txBody>
          <a:bodyPr/>
          <a:lstStyle/>
          <a:p>
            <a:r>
              <a:rPr lang="en-US" sz="4000" dirty="0">
                <a:solidFill>
                  <a:srgbClr val="C55A11"/>
                </a:solidFill>
              </a:rPr>
              <a:t>MASTER SCHEDULE - 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0AD38-849A-1CFB-ACA7-BE31A3857D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7098" y="1910013"/>
            <a:ext cx="5968776" cy="3671061"/>
          </a:xfrm>
        </p:spPr>
        <p:txBody>
          <a:bodyPr lIns="91440" tIns="45720" rIns="91440" bIns="45720" anchor="t"/>
          <a:lstStyle/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cs typeface="Arial"/>
              </a:rPr>
              <a:t>The master schedule should contain information that is useful for the planning aspects of studies performed in the institution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cs typeface="Arial"/>
              </a:rPr>
              <a:t>The provided information should be utilized by management to ensure the right use of resources and as proof that sufficient resources were always accessible when studies were being conducted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C59632-48AA-F31C-151C-577BBC51FB39}"/>
              </a:ext>
            </a:extLst>
          </p:cNvPr>
          <p:cNvSpPr txBox="1"/>
          <p:nvPr/>
        </p:nvSpPr>
        <p:spPr>
          <a:xfrm>
            <a:off x="6833937" y="1862889"/>
            <a:ext cx="5037221" cy="41985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>
                <a:latin typeface="Gill Sans MT" panose="020B0502020104020203" pitchFamily="34" charset="0"/>
              </a:rPr>
              <a:t>To consider</a:t>
            </a:r>
            <a:endParaRPr lang="en-US" b="1" dirty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i="1" dirty="0">
                <a:latin typeface="+mn-lt"/>
              </a:rPr>
              <a:t>All studies must be included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i="1" dirty="0">
                <a:latin typeface="+mn-lt"/>
              </a:rPr>
              <a:t>Keep it up to date and have a change control procedure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i="1" dirty="0">
                <a:latin typeface="+mn-lt"/>
              </a:rPr>
              <a:t>Include tasks like protocol review and report preparation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i="1" dirty="0"/>
              <a:t>Have only one official schedule </a:t>
            </a:r>
            <a:endParaRPr lang="en-US" i="1" dirty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i="1" dirty="0">
                <a:latin typeface="+mn-lt"/>
              </a:rPr>
              <a:t>Designate a person in charge of the document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i="1" dirty="0">
                <a:latin typeface="+mn-lt"/>
              </a:rPr>
              <a:t>Archive-off if necessary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i="1" dirty="0"/>
              <a:t>Distribute to those who need it</a:t>
            </a:r>
            <a:endParaRPr lang="en-US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263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62A833E-8B47-312D-0E5A-B3D38E28A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309" y="994016"/>
            <a:ext cx="10972800" cy="597049"/>
          </a:xfrm>
        </p:spPr>
        <p:txBody>
          <a:bodyPr/>
          <a:lstStyle/>
          <a:p>
            <a:r>
              <a:rPr lang="en-US" sz="4000" dirty="0">
                <a:solidFill>
                  <a:srgbClr val="C55A11"/>
                </a:solidFill>
              </a:rPr>
              <a:t>MASTER SCHEDULE - Overview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71009A22-346E-C867-0E07-FEEE7A98DF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136577"/>
              </p:ext>
            </p:extLst>
          </p:nvPr>
        </p:nvGraphicFramePr>
        <p:xfrm>
          <a:off x="3190875" y="2536443"/>
          <a:ext cx="7298531" cy="2881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F0E0259-0932-ED0B-D58E-5EB662C061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5859" y="2066925"/>
            <a:ext cx="3299841" cy="813922"/>
          </a:xfrm>
        </p:spPr>
        <p:txBody>
          <a:bodyPr numCol="1"/>
          <a:lstStyle/>
          <a:p>
            <a:pPr lvl="1">
              <a:lnSpc>
                <a:spcPct val="150000"/>
              </a:lnSpc>
            </a:pPr>
            <a:r>
              <a:rPr lang="en-US" sz="2400" dirty="0">
                <a:latin typeface="+mn-lt"/>
              </a:rPr>
              <a:t>The MS includes: </a:t>
            </a:r>
          </a:p>
          <a:p>
            <a:pPr lvl="1">
              <a:lnSpc>
                <a:spcPct val="150000"/>
              </a:lnSpc>
            </a:pPr>
            <a:endParaRPr lang="en-US" sz="2400" dirty="0">
              <a:latin typeface="+mn-lt"/>
            </a:endParaRPr>
          </a:p>
          <a:p>
            <a:pPr marL="800100" lvl="1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endParaRPr lang="en-US" sz="2400" dirty="0">
              <a:latin typeface="+mn-lt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76259-1932-070D-8EBF-549D46D07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78" y="1131657"/>
            <a:ext cx="11385975" cy="581415"/>
          </a:xfrm>
        </p:spPr>
        <p:txBody>
          <a:bodyPr/>
          <a:lstStyle/>
          <a:p>
            <a:r>
              <a:rPr lang="en-US" sz="4000" dirty="0">
                <a:solidFill>
                  <a:srgbClr val="C55A11"/>
                </a:solidFill>
              </a:rPr>
              <a:t>PERSONNEL - OVERVIEW</a:t>
            </a:r>
          </a:p>
        </p:txBody>
      </p:sp>
      <p:graphicFrame>
        <p:nvGraphicFramePr>
          <p:cNvPr id="4" name="Content Placeholder 2">
            <a:extLst>
              <a:ext uri="{FF2B5EF4-FFF2-40B4-BE49-F238E27FC236}">
                <a16:creationId xmlns:a16="http://schemas.microsoft.com/office/drawing/2014/main" id="{CC4A7B94-07F5-FCB0-DE41-F1FA54A456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0242838"/>
              </p:ext>
            </p:extLst>
          </p:nvPr>
        </p:nvGraphicFramePr>
        <p:xfrm>
          <a:off x="834189" y="2539764"/>
          <a:ext cx="10523622" cy="1386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67541B0-59F4-1C80-53AE-6748F06827D7}"/>
              </a:ext>
            </a:extLst>
          </p:cNvPr>
          <p:cNvSpPr txBox="1"/>
          <p:nvPr/>
        </p:nvSpPr>
        <p:spPr>
          <a:xfrm>
            <a:off x="4780046" y="3875834"/>
            <a:ext cx="33147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800"/>
              </a:spcAft>
              <a:buClr>
                <a:srgbClr val="94A545"/>
              </a:buClr>
              <a:buFont typeface="+mj-lt"/>
              <a:buAutoNum type="arabicParenR"/>
            </a:pPr>
            <a:r>
              <a:rPr lang="en-US" sz="2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Gill Sans MT" panose="020B0502020104020203"/>
              </a:rPr>
              <a:t>Organizational chart</a:t>
            </a:r>
          </a:p>
          <a:p>
            <a:pPr marL="457200" indent="-457200">
              <a:spcAft>
                <a:spcPts val="800"/>
              </a:spcAft>
              <a:buClr>
                <a:srgbClr val="94A545"/>
              </a:buClr>
              <a:buFont typeface="+mj-lt"/>
              <a:buAutoNum type="arabicParenR"/>
            </a:pPr>
            <a:r>
              <a:rPr lang="en-US" sz="2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Gill Sans MT" panose="020B0502020104020203"/>
              </a:rPr>
              <a:t>Job descriptions</a:t>
            </a:r>
          </a:p>
          <a:p>
            <a:pPr marL="457200" indent="-457200">
              <a:spcAft>
                <a:spcPts val="800"/>
              </a:spcAft>
              <a:buClr>
                <a:srgbClr val="94A545"/>
              </a:buClr>
              <a:buFont typeface="+mj-lt"/>
              <a:buAutoNum type="arabicParenR"/>
            </a:pPr>
            <a:r>
              <a:rPr lang="en-US" sz="2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Gill Sans MT" panose="020B0502020104020203"/>
              </a:rPr>
              <a:t>Curriculum vitae</a:t>
            </a:r>
          </a:p>
          <a:p>
            <a:pPr marL="457200" indent="-457200">
              <a:spcAft>
                <a:spcPts val="800"/>
              </a:spcAft>
              <a:buClr>
                <a:srgbClr val="94A545"/>
              </a:buClr>
              <a:buFont typeface="+mj-lt"/>
              <a:buAutoNum type="arabicParenR"/>
            </a:pPr>
            <a:r>
              <a:rPr lang="en-US" sz="2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Gill Sans MT" panose="020B0502020104020203"/>
              </a:rPr>
              <a:t>Training records </a:t>
            </a:r>
          </a:p>
        </p:txBody>
      </p:sp>
    </p:spTree>
    <p:extLst>
      <p:ext uri="{BB962C8B-B14F-4D97-AF65-F5344CB8AC3E}">
        <p14:creationId xmlns:p14="http://schemas.microsoft.com/office/powerpoint/2010/main" val="3899550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76259-1932-070D-8EBF-549D46D07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78" y="1131657"/>
            <a:ext cx="11385975" cy="581415"/>
          </a:xfrm>
        </p:spPr>
        <p:txBody>
          <a:bodyPr/>
          <a:lstStyle/>
          <a:p>
            <a:r>
              <a:rPr lang="en-US" sz="4000" dirty="0">
                <a:solidFill>
                  <a:srgbClr val="C55A11"/>
                </a:solidFill>
              </a:rPr>
              <a:t>organizational CHART</a:t>
            </a:r>
          </a:p>
        </p:txBody>
      </p:sp>
      <p:graphicFrame>
        <p:nvGraphicFramePr>
          <p:cNvPr id="4" name="Content Placeholder 2">
            <a:extLst>
              <a:ext uri="{FF2B5EF4-FFF2-40B4-BE49-F238E27FC236}">
                <a16:creationId xmlns:a16="http://schemas.microsoft.com/office/drawing/2014/main" id="{CC4A7B94-07F5-FCB0-DE41-F1FA54A456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9537032"/>
              </p:ext>
            </p:extLst>
          </p:nvPr>
        </p:nvGraphicFramePr>
        <p:xfrm>
          <a:off x="834189" y="2042459"/>
          <a:ext cx="10523622" cy="1386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4204F19A-D881-C050-525F-0AF3735941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33766" y="3095666"/>
            <a:ext cx="3412465" cy="27278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5E3F048-3CBF-4233-7ED1-E12FC5789D0E}"/>
              </a:ext>
            </a:extLst>
          </p:cNvPr>
          <p:cNvSpPr txBox="1"/>
          <p:nvPr/>
        </p:nvSpPr>
        <p:spPr>
          <a:xfrm>
            <a:off x="7327984" y="3337960"/>
            <a:ext cx="4029827" cy="22432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latin typeface="Gill Sans MT" panose="020B0502020104020203" pitchFamily="34" charset="0"/>
              </a:rPr>
              <a:t>To consider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i="1" dirty="0">
                <a:latin typeface="+mn-lt"/>
              </a:rPr>
              <a:t>It should give a good idea of how the organization operates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i="1" dirty="0">
                <a:latin typeface="+mn-lt"/>
              </a:rPr>
              <a:t>Keep it simple</a:t>
            </a:r>
          </a:p>
        </p:txBody>
      </p:sp>
    </p:spTree>
    <p:extLst>
      <p:ext uri="{BB962C8B-B14F-4D97-AF65-F5344CB8AC3E}">
        <p14:creationId xmlns:p14="http://schemas.microsoft.com/office/powerpoint/2010/main" val="2693173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76259-1932-070D-8EBF-549D46D07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78" y="1131657"/>
            <a:ext cx="11385975" cy="581415"/>
          </a:xfrm>
        </p:spPr>
        <p:txBody>
          <a:bodyPr/>
          <a:lstStyle/>
          <a:p>
            <a:r>
              <a:rPr lang="en-US" sz="4000" dirty="0">
                <a:solidFill>
                  <a:srgbClr val="C55A11"/>
                </a:solidFill>
              </a:rPr>
              <a:t>JOB DESCRIPTIONS </a:t>
            </a:r>
          </a:p>
        </p:txBody>
      </p:sp>
      <p:graphicFrame>
        <p:nvGraphicFramePr>
          <p:cNvPr id="4" name="Content Placeholder 2">
            <a:extLst>
              <a:ext uri="{FF2B5EF4-FFF2-40B4-BE49-F238E27FC236}">
                <a16:creationId xmlns:a16="http://schemas.microsoft.com/office/drawing/2014/main" id="{CC4A7B94-07F5-FCB0-DE41-F1FA54A456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6395426"/>
              </p:ext>
            </p:extLst>
          </p:nvPr>
        </p:nvGraphicFramePr>
        <p:xfrm>
          <a:off x="834189" y="2042459"/>
          <a:ext cx="10523622" cy="1386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5E3F048-3CBF-4233-7ED1-E12FC5789D0E}"/>
              </a:ext>
            </a:extLst>
          </p:cNvPr>
          <p:cNvSpPr txBox="1"/>
          <p:nvPr/>
        </p:nvSpPr>
        <p:spPr>
          <a:xfrm>
            <a:off x="3015917" y="3081588"/>
            <a:ext cx="4796588" cy="27972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latin typeface="Gill Sans MT" panose="020B0502020104020203" pitchFamily="34" charset="0"/>
              </a:rPr>
              <a:t>To consider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i="1" dirty="0">
                <a:latin typeface="+mn-lt"/>
              </a:rPr>
              <a:t>Make it clear who reports to whom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i="1" dirty="0"/>
              <a:t>Describe the delegation of tasks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i="1" dirty="0">
                <a:latin typeface="+mn-lt"/>
              </a:rPr>
              <a:t>M</a:t>
            </a:r>
            <a:r>
              <a:rPr lang="en-US" sz="2400" i="1" dirty="0"/>
              <a:t>ust be up-to-date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i="1" dirty="0">
                <a:latin typeface="+mn-lt"/>
              </a:rPr>
              <a:t>Best signed by “x” et “x+1”</a:t>
            </a:r>
          </a:p>
        </p:txBody>
      </p:sp>
    </p:spTree>
    <p:extLst>
      <p:ext uri="{BB962C8B-B14F-4D97-AF65-F5344CB8AC3E}">
        <p14:creationId xmlns:p14="http://schemas.microsoft.com/office/powerpoint/2010/main" val="3476698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225265-1261-4DB6-BDEF-9FEB41B16B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83122" y="1914635"/>
            <a:ext cx="4669413" cy="3926808"/>
          </a:xfrm>
        </p:spPr>
        <p:txBody>
          <a:bodyPr/>
          <a:lstStyle/>
          <a:p>
            <a:pPr marL="342900" indent="-342900">
              <a:spcBef>
                <a:spcPts val="450"/>
              </a:spcBef>
              <a:spcAft>
                <a:spcPts val="600"/>
              </a:spcAft>
              <a:buClr>
                <a:srgbClr val="237C9A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+mn-lt"/>
              </a:rPr>
              <a:t>Department / Group</a:t>
            </a:r>
          </a:p>
          <a:p>
            <a:pPr marL="342900" indent="-342900">
              <a:spcBef>
                <a:spcPts val="450"/>
              </a:spcBef>
              <a:spcAft>
                <a:spcPts val="600"/>
              </a:spcAft>
              <a:buClr>
                <a:srgbClr val="237C9A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+mn-lt"/>
              </a:rPr>
              <a:t>Name, position, level</a:t>
            </a:r>
          </a:p>
          <a:p>
            <a:pPr marL="342900" indent="-342900">
              <a:spcBef>
                <a:spcPts val="450"/>
              </a:spcBef>
              <a:spcAft>
                <a:spcPts val="600"/>
              </a:spcAft>
              <a:buClr>
                <a:srgbClr val="237C9A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+mn-lt"/>
              </a:rPr>
              <a:t>Name, position of the direct supervisor</a:t>
            </a:r>
          </a:p>
          <a:p>
            <a:pPr marL="342900" indent="-342900">
              <a:spcBef>
                <a:spcPts val="450"/>
              </a:spcBef>
              <a:spcAft>
                <a:spcPts val="600"/>
              </a:spcAft>
              <a:buClr>
                <a:srgbClr val="237C9A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+mn-lt"/>
              </a:rPr>
              <a:t>Position summary</a:t>
            </a:r>
          </a:p>
          <a:p>
            <a:pPr marL="342900" indent="-342900">
              <a:spcBef>
                <a:spcPts val="450"/>
              </a:spcBef>
              <a:spcAft>
                <a:spcPts val="600"/>
              </a:spcAft>
              <a:buClr>
                <a:srgbClr val="237C9A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+mn-lt"/>
              </a:rPr>
              <a:t>Tasks and responsibilities</a:t>
            </a:r>
          </a:p>
          <a:p>
            <a:pPr marL="342900" indent="-342900">
              <a:spcBef>
                <a:spcPts val="450"/>
              </a:spcBef>
              <a:spcAft>
                <a:spcPts val="600"/>
              </a:spcAft>
              <a:buClr>
                <a:srgbClr val="237C9A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+mn-lt"/>
              </a:rPr>
              <a:t>Work relationships</a:t>
            </a:r>
          </a:p>
          <a:p>
            <a:pPr marL="342900" indent="-342900">
              <a:spcBef>
                <a:spcPts val="450"/>
              </a:spcBef>
              <a:spcAft>
                <a:spcPts val="600"/>
              </a:spcAft>
              <a:buClr>
                <a:srgbClr val="237C9A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+mn-lt"/>
              </a:rPr>
              <a:t>Approval signatures and dates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F50DAF2-DDB2-79B9-BFE6-7AE26C25F0DF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528638" y="1016557"/>
            <a:ext cx="10972800" cy="5969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bIns="0"/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rgbClr val="D37D2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solidFill>
                  <a:srgbClr val="C55A11"/>
                </a:solidFill>
                <a:latin typeface="Gill Sans MT" panose="020B0502020104020203" pitchFamily="34" charset="0"/>
              </a:rPr>
              <a:t>JOB DESCRIPTIONS (Cont)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4DBCE8-6B27-D13A-FCAC-38AAA8EDAB5D}"/>
              </a:ext>
            </a:extLst>
          </p:cNvPr>
          <p:cNvSpPr txBox="1"/>
          <p:nvPr/>
        </p:nvSpPr>
        <p:spPr>
          <a:xfrm>
            <a:off x="709613" y="2695575"/>
            <a:ext cx="38623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Gill Sans MT" panose="020B0502020104020203"/>
              </a:rPr>
              <a:t>These are the kind of sections that one often sees in job descriptions, but the actual content is left to the discretion of management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0530CC7E-7759-ABB1-9F87-A55523DB7C37}"/>
              </a:ext>
            </a:extLst>
          </p:cNvPr>
          <p:cNvSpPr/>
          <p:nvPr/>
        </p:nvSpPr>
        <p:spPr>
          <a:xfrm>
            <a:off x="5088949" y="3167062"/>
            <a:ext cx="954664" cy="523875"/>
          </a:xfrm>
          <a:prstGeom prst="rightArrow">
            <a:avLst/>
          </a:prstGeom>
          <a:solidFill>
            <a:srgbClr val="237C9A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7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>
            <a:extLst>
              <a:ext uri="{FF2B5EF4-FFF2-40B4-BE49-F238E27FC236}">
                <a16:creationId xmlns:a16="http://schemas.microsoft.com/office/drawing/2014/main" id="{DE4AB1EB-4B89-BC35-5D13-77A0A4611F76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609600" y="2832099"/>
            <a:ext cx="10972800" cy="1739901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bIns="0"/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rgbClr val="D37D2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C55A11"/>
                </a:solidFill>
                <a:latin typeface="Gill Sans MT" panose="020B0502020104020203" pitchFamily="34" charset="0"/>
              </a:rPr>
              <a:t>Activity: </a:t>
            </a:r>
            <a:br>
              <a:rPr lang="en-US" sz="3600" b="1" dirty="0">
                <a:solidFill>
                  <a:srgbClr val="C55A11"/>
                </a:solidFill>
                <a:latin typeface="Gill Sans MT" panose="020B0502020104020203" pitchFamily="34" charset="0"/>
              </a:rPr>
            </a:br>
            <a:r>
              <a:rPr lang="en-US" sz="3600" b="1" dirty="0">
                <a:solidFill>
                  <a:srgbClr val="C55A11"/>
                </a:solidFill>
                <a:latin typeface="Gill Sans MT" panose="020B0502020104020203" pitchFamily="34" charset="0"/>
              </a:rPr>
              <a:t>Developing job descriptions and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155150052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88DF4D2C-586D-4541-BADF-B249C5EEECA4}"/>
    </a:ext>
  </a:extLst>
</a:theme>
</file>

<file path=ppt/theme/theme2.xml><?xml version="1.0" encoding="utf-8"?>
<a:theme xmlns:a="http://schemas.openxmlformats.org/drawingml/2006/main" name="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00DFB5C1-D665-4F19-9EAF-C6110DB5BA6E}"/>
    </a:ext>
  </a:extLst>
</a:theme>
</file>

<file path=ppt/theme/theme3.xml><?xml version="1.0" encoding="utf-8"?>
<a:theme xmlns:a="http://schemas.openxmlformats.org/drawingml/2006/main" name="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DE9E3B4F-FDE1-4B64-9B89-056BD7316A41}"/>
    </a:ext>
  </a:extLst>
</a:theme>
</file>

<file path=ppt/theme/theme4.xml><?xml version="1.0" encoding="utf-8"?>
<a:theme xmlns:a="http://schemas.openxmlformats.org/drawingml/2006/main" name="1_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4C398D5B-2E55-435B-836E-AEF8D0EF2199}"/>
    </a:ext>
  </a:extLst>
</a:theme>
</file>

<file path=ppt/theme/theme5.xml><?xml version="1.0" encoding="utf-8"?>
<a:theme xmlns:a="http://schemas.openxmlformats.org/drawingml/2006/main" name="1_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AA1ABD90-5BC5-4B67-9FA6-0B7EAA7B1840}"/>
    </a:ext>
  </a:extLst>
</a:theme>
</file>

<file path=ppt/theme/theme6.xml><?xml version="1.0" encoding="utf-8"?>
<a:theme xmlns:a="http://schemas.openxmlformats.org/drawingml/2006/main" name="Closing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2F2C30D2-A155-4EF3-958C-7AD74E53249E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dd9003-4c32-4172-aded-c42a49a6cc31" xsi:nil="true"/>
    <lcf76f155ced4ddcb4097134ff3c332f xmlns="ca92f18b-e98e-4ac2-9366-24e20b74cc8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9547EE107245AA63AAFE1B907A6C" ma:contentTypeVersion="16" ma:contentTypeDescription="Create a new document." ma:contentTypeScope="" ma:versionID="2f5bb5c20004e277d8ef89200eb75960">
  <xsd:schema xmlns:xsd="http://www.w3.org/2001/XMLSchema" xmlns:xs="http://www.w3.org/2001/XMLSchema" xmlns:p="http://schemas.microsoft.com/office/2006/metadata/properties" xmlns:ns2="ca92f18b-e98e-4ac2-9366-24e20b74cc85" xmlns:ns3="72dd9003-4c32-4172-aded-c42a49a6cc31" targetNamespace="http://schemas.microsoft.com/office/2006/metadata/properties" ma:root="true" ma:fieldsID="2f0b76d90607339c8e1525e2564f4125" ns2:_="" ns3:_="">
    <xsd:import namespace="ca92f18b-e98e-4ac2-9366-24e20b74cc85"/>
    <xsd:import namespace="72dd9003-4c32-4172-aded-c42a49a6c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2f18b-e98e-4ac2-9366-24e20b74cc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a0c477a-f09e-4137-8c49-77869fdcca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d9003-4c32-4172-aded-c42a49a6c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ab572-062c-4750-a417-21f0b0ad7a68}" ma:internalName="TaxCatchAll" ma:showField="CatchAllData" ma:web="72dd9003-4c32-4172-aded-c42a49a6cc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BEC582-9393-41AE-8057-68B6D767470C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75826b5d-971e-4109-a7c4-5eab32823b38"/>
    <ds:schemaRef ds:uri="http://schemas.microsoft.com/office/infopath/2007/PartnerControls"/>
    <ds:schemaRef ds:uri="http://purl.org/dc/elements/1.1/"/>
    <ds:schemaRef ds:uri="http://schemas.microsoft.com/office/2006/metadata/properties"/>
    <ds:schemaRef ds:uri="3924e43b-ab35-4ca7-9297-ce8abea5a429"/>
    <ds:schemaRef ds:uri="http://www.w3.org/XML/1998/namespace"/>
    <ds:schemaRef ds:uri="72dd9003-4c32-4172-aded-c42a49a6cc31"/>
    <ds:schemaRef ds:uri="ca92f18b-e98e-4ac2-9366-24e20b74cc85"/>
  </ds:schemaRefs>
</ds:datastoreItem>
</file>

<file path=customXml/itemProps2.xml><?xml version="1.0" encoding="utf-8"?>
<ds:datastoreItem xmlns:ds="http://schemas.openxmlformats.org/officeDocument/2006/customXml" ds:itemID="{E9A92F9C-931E-4EF5-83B1-D237019A06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36D29D-E490-4134-B4AA-4EA10D97F1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92f18b-e98e-4ac2-9366-24e20b74cc85"/>
    <ds:schemaRef ds:uri="72dd9003-4c32-4172-aded-c42a49a6cc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LSIL Widescreen PPT template 2022</Template>
  <TotalTime>1091</TotalTime>
  <Words>556</Words>
  <Application>Microsoft Macintosh PowerPoint</Application>
  <PresentationFormat>Widescreen</PresentationFormat>
  <Paragraphs>86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Gill Sans MT</vt:lpstr>
      <vt:lpstr>Wingdings</vt:lpstr>
      <vt:lpstr>Title Slide</vt:lpstr>
      <vt:lpstr>Content Slides</vt:lpstr>
      <vt:lpstr>Feed the Future-only branded blank</vt:lpstr>
      <vt:lpstr>1_Feed the Future-only branded blank</vt:lpstr>
      <vt:lpstr>1_Content Slides</vt:lpstr>
      <vt:lpstr>Closing Slides</vt:lpstr>
      <vt:lpstr>Office Theme</vt:lpstr>
      <vt:lpstr>PowerPoint Presentation</vt:lpstr>
      <vt:lpstr>PowerPoint Presentation</vt:lpstr>
      <vt:lpstr>MASTER SCHEDULE - Overview</vt:lpstr>
      <vt:lpstr>MASTER SCHEDULE - Overview</vt:lpstr>
      <vt:lpstr>PERSONNEL - OVERVIEW</vt:lpstr>
      <vt:lpstr>organizational CHART</vt:lpstr>
      <vt:lpstr>JOB DESCRIPTIONS </vt:lpstr>
      <vt:lpstr>JOB DESCRIPTIONS (Cont)</vt:lpstr>
      <vt:lpstr>Activity:  Developing job descriptions and responsibilities</vt:lpstr>
      <vt:lpstr>CURRICULUM VITAE</vt:lpstr>
      <vt:lpstr>TRAINING RECORDS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Harper, Jim W</dc:creator>
  <cp:lastModifiedBy>Ludgate,Nargiza</cp:lastModifiedBy>
  <cp:revision>57</cp:revision>
  <dcterms:created xsi:type="dcterms:W3CDTF">2022-06-14T17:18:14Z</dcterms:created>
  <dcterms:modified xsi:type="dcterms:W3CDTF">2023-06-22T03:54:22Z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0x01010014E99547EE107245AA63AAFE1B907A6C</vt:lpwstr>
  </property>
  <property fmtid="{D5CDD505-2E9C-101B-9397-08002B2CF9AE}" pid="3" name="MediaServiceImageTags">
    <vt:lpwstr/>
  </property>
</Properties>
</file>