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4"/>
    <p:sldMasterId id="2147483686" r:id="rId5"/>
    <p:sldMasterId id="2147483706" r:id="rId6"/>
    <p:sldMasterId id="2147483710" r:id="rId7"/>
    <p:sldMasterId id="2147483712" r:id="rId8"/>
    <p:sldMasterId id="2147483701" r:id="rId9"/>
    <p:sldMasterId id="2147483677" r:id="rId10"/>
    <p:sldMasterId id="2147483648" r:id="rId11"/>
  </p:sldMasterIdLst>
  <p:notesMasterIdLst>
    <p:notesMasterId r:id="rId40"/>
  </p:notesMasterIdLst>
  <p:handoutMasterIdLst>
    <p:handoutMasterId r:id="rId41"/>
  </p:handoutMasterIdLst>
  <p:sldIdLst>
    <p:sldId id="534" r:id="rId12"/>
    <p:sldId id="1187" r:id="rId13"/>
    <p:sldId id="1185" r:id="rId14"/>
    <p:sldId id="679" r:id="rId15"/>
    <p:sldId id="1183" r:id="rId16"/>
    <p:sldId id="1190" r:id="rId17"/>
    <p:sldId id="1189" r:id="rId18"/>
    <p:sldId id="1165" r:id="rId19"/>
    <p:sldId id="1195" r:id="rId20"/>
    <p:sldId id="1166" r:id="rId21"/>
    <p:sldId id="1188" r:id="rId22"/>
    <p:sldId id="1191" r:id="rId23"/>
    <p:sldId id="1170" r:id="rId24"/>
    <p:sldId id="1192" r:id="rId25"/>
    <p:sldId id="1186" r:id="rId26"/>
    <p:sldId id="1193" r:id="rId27"/>
    <p:sldId id="1173" r:id="rId28"/>
    <p:sldId id="1174" r:id="rId29"/>
    <p:sldId id="1175" r:id="rId30"/>
    <p:sldId id="1176" r:id="rId31"/>
    <p:sldId id="1194" r:id="rId32"/>
    <p:sldId id="1178" r:id="rId33"/>
    <p:sldId id="1179" r:id="rId34"/>
    <p:sldId id="1180" r:id="rId35"/>
    <p:sldId id="1181" r:id="rId36"/>
    <p:sldId id="1184" r:id="rId37"/>
    <p:sldId id="681" r:id="rId38"/>
    <p:sldId id="288" r:id="rId39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010B3E-C321-6AE5-C8F0-B68BD1C61438}" name="Ugalde-Brenes, Ana Y." initials="UBAY" userId="S::augaldebrenes@ufl.edu::505c0a3f-97de-431d-a885-c60a88eb4c55" providerId="AD"/>
  <p188:author id="{157E9873-3BF8-1D4A-9EC3-AC33484CD114}" name="Ana Yancy Ugalde" initials="AYU" userId="dee6a23d77e11596" providerId="Windows Live"/>
  <p188:author id="{D063B28E-2709-358B-F38A-C372CA11E254}" name="Bohn,Andrea B" initials="BB" userId="S::abohn@ufl.edu::58db57ce-5f1e-4d64-b1fa-7bf285c7878e" providerId="AD"/>
  <p188:author id="{AF0128E8-F4BA-F3D7-E7E2-61CB797FCEB6}" name="Ludgate,Nargiza" initials="L" userId="S::rnargiza@ufl.edu::000fff5d-da05-4fb9-b2a4-d90a3fcede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hn, Andrea B" initials="" lastIdx="2" clrIdx="0"/>
  <p:cmAuthor id="2" name="Bohn,Andrea B" initials="" lastIdx="10" clrIdx="1"/>
  <p:cmAuthor id="3" name="Adesogan,Adegbola Tolulope" initials="" lastIdx="3" clrIdx="2"/>
  <p:cmAuthor id="4" name="Hendrickx,Saskia" initials="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4799B5"/>
    <a:srgbClr val="C25700"/>
    <a:srgbClr val="237C9A"/>
    <a:srgbClr val="2C558B"/>
    <a:srgbClr val="D37D28"/>
    <a:srgbClr val="558BFF"/>
    <a:srgbClr val="94A54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28D213-37EA-4D3A-A4CF-EDC76DC98B7E}" v="1" dt="2023-02-13T14:59:23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chez, Alejandro." userId="6284fc1f-5d8d-4afa-a6ce-acdc4ce75975" providerId="ADAL" clId="{D528D213-37EA-4D3A-A4CF-EDC76DC98B7E}"/>
    <pc:docChg chg="modSld">
      <pc:chgData name="Sanchez, Alejandro." userId="6284fc1f-5d8d-4afa-a6ce-acdc4ce75975" providerId="ADAL" clId="{D528D213-37EA-4D3A-A4CF-EDC76DC98B7E}" dt="2023-02-13T14:59:23.026" v="0" actId="931"/>
      <pc:docMkLst>
        <pc:docMk/>
      </pc:docMkLst>
      <pc:sldChg chg="modSp">
        <pc:chgData name="Sanchez, Alejandro." userId="6284fc1f-5d8d-4afa-a6ce-acdc4ce75975" providerId="ADAL" clId="{D528D213-37EA-4D3A-A4CF-EDC76DC98B7E}" dt="2023-02-13T14:59:23.026" v="0" actId="931"/>
        <pc:sldMkLst>
          <pc:docMk/>
          <pc:sldMk cId="3035350548" sldId="1190"/>
        </pc:sldMkLst>
        <pc:graphicFrameChg chg="mod">
          <ac:chgData name="Sanchez, Alejandro." userId="6284fc1f-5d8d-4afa-a6ce-acdc4ce75975" providerId="ADAL" clId="{D528D213-37EA-4D3A-A4CF-EDC76DC98B7E}" dt="2023-02-13T14:59:23.026" v="0" actId="931"/>
          <ac:graphicFrameMkLst>
            <pc:docMk/>
            <pc:sldMk cId="3035350548" sldId="1190"/>
            <ac:graphicFrameMk id="12" creationId="{D11A61D7-6C97-E7E7-80E0-CDF14596E1AB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Relationship Id="rId14" Type="http://schemas.openxmlformats.org/officeDocument/2006/relationships/image" Target="../media/image6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Relationship Id="rId14" Type="http://schemas.openxmlformats.org/officeDocument/2006/relationships/image" Target="../media/image6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F9BD6-562E-4417-82A0-B09113C37ED4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D79E08D5-6A43-B544-9BD5-4AA101C5DB41}">
      <dgm:prSet custT="1"/>
      <dgm:spPr/>
      <dgm:t>
        <a:bodyPr/>
        <a:lstStyle/>
        <a:p>
          <a:endParaRPr lang="en-US" sz="2800"/>
        </a:p>
        <a:p>
          <a:r>
            <a:rPr lang="en-US" sz="2800"/>
            <a:t>This training manual will serve as a tool for training and promoting GLP concepts in the laboratories that support livestock-related research</a:t>
          </a:r>
          <a:endParaRPr lang="en-US" sz="2800">
            <a:latin typeface="Gill Sans MT" panose="020B0502020104020203" pitchFamily="34" charset="0"/>
          </a:endParaRPr>
        </a:p>
      </dgm:t>
    </dgm:pt>
    <dgm:pt modelId="{14868882-3580-C041-9857-EE01D840BB4C}" type="parTrans" cxnId="{FAA0BFA6-D28C-E147-BE7C-73BE9A2929D3}">
      <dgm:prSet/>
      <dgm:spPr/>
      <dgm:t>
        <a:bodyPr/>
        <a:lstStyle/>
        <a:p>
          <a:endParaRPr lang="en-US" sz="2800">
            <a:latin typeface="Gill Sans MT" panose="020B0502020104020203" pitchFamily="34" charset="0"/>
          </a:endParaRPr>
        </a:p>
      </dgm:t>
    </dgm:pt>
    <dgm:pt modelId="{CB5E476F-7AAA-2A44-BF46-88D59766BE4D}" type="sibTrans" cxnId="{FAA0BFA6-D28C-E147-BE7C-73BE9A2929D3}">
      <dgm:prSet/>
      <dgm:spPr/>
      <dgm:t>
        <a:bodyPr/>
        <a:lstStyle/>
        <a:p>
          <a:endParaRPr lang="en-US" sz="2800">
            <a:latin typeface="Gill Sans MT" panose="020B0502020104020203" pitchFamily="34" charset="0"/>
          </a:endParaRPr>
        </a:p>
      </dgm:t>
    </dgm:pt>
    <dgm:pt modelId="{8106A8B5-2940-4522-9748-C811719D637E}" type="pres">
      <dgm:prSet presAssocID="{F7CF9BD6-562E-4417-82A0-B09113C37ED4}" presName="vert0" presStyleCnt="0">
        <dgm:presLayoutVars>
          <dgm:dir/>
          <dgm:animOne val="branch"/>
          <dgm:animLvl val="lvl"/>
        </dgm:presLayoutVars>
      </dgm:prSet>
      <dgm:spPr/>
    </dgm:pt>
    <dgm:pt modelId="{8236B60E-6088-4F41-AE6C-81DC3A6BD09C}" type="pres">
      <dgm:prSet presAssocID="{D79E08D5-6A43-B544-9BD5-4AA101C5DB41}" presName="thickLine" presStyleLbl="alignNode1" presStyleIdx="0" presStyleCnt="1" custLinFactNeighborX="2922" custLinFactNeighborY="-5791"/>
      <dgm:spPr/>
    </dgm:pt>
    <dgm:pt modelId="{DF065B4B-4DEA-4714-9C62-377D64D06B64}" type="pres">
      <dgm:prSet presAssocID="{D79E08D5-6A43-B544-9BD5-4AA101C5DB41}" presName="horz1" presStyleCnt="0"/>
      <dgm:spPr/>
    </dgm:pt>
    <dgm:pt modelId="{D5B2D15C-837C-461F-9744-A8734A603B00}" type="pres">
      <dgm:prSet presAssocID="{D79E08D5-6A43-B544-9BD5-4AA101C5DB41}" presName="tx1" presStyleLbl="revTx" presStyleIdx="0" presStyleCnt="1"/>
      <dgm:spPr/>
    </dgm:pt>
    <dgm:pt modelId="{7FC5712F-F973-4493-8D93-7F4B713EB319}" type="pres">
      <dgm:prSet presAssocID="{D79E08D5-6A43-B544-9BD5-4AA101C5DB41}" presName="vert1" presStyleCnt="0"/>
      <dgm:spPr/>
    </dgm:pt>
  </dgm:ptLst>
  <dgm:cxnLst>
    <dgm:cxn modelId="{9814FC29-A85F-4EB1-8DE9-CE4F3F5CD1CF}" type="presOf" srcId="{D79E08D5-6A43-B544-9BD5-4AA101C5DB41}" destId="{D5B2D15C-837C-461F-9744-A8734A603B00}" srcOrd="0" destOrd="0" presId="urn:microsoft.com/office/officeart/2008/layout/LinedList"/>
    <dgm:cxn modelId="{B5CB855A-2643-4811-A2C2-AA5D6689AA1C}" type="presOf" srcId="{F7CF9BD6-562E-4417-82A0-B09113C37ED4}" destId="{8106A8B5-2940-4522-9748-C811719D637E}" srcOrd="0" destOrd="0" presId="urn:microsoft.com/office/officeart/2008/layout/LinedList"/>
    <dgm:cxn modelId="{FAA0BFA6-D28C-E147-BE7C-73BE9A2929D3}" srcId="{F7CF9BD6-562E-4417-82A0-B09113C37ED4}" destId="{D79E08D5-6A43-B544-9BD5-4AA101C5DB41}" srcOrd="0" destOrd="0" parTransId="{14868882-3580-C041-9857-EE01D840BB4C}" sibTransId="{CB5E476F-7AAA-2A44-BF46-88D59766BE4D}"/>
    <dgm:cxn modelId="{386FDF1B-EFAB-427D-BF5C-C687087FC3B9}" type="presParOf" srcId="{8106A8B5-2940-4522-9748-C811719D637E}" destId="{8236B60E-6088-4F41-AE6C-81DC3A6BD09C}" srcOrd="0" destOrd="0" presId="urn:microsoft.com/office/officeart/2008/layout/LinedList"/>
    <dgm:cxn modelId="{1C7D97C4-998F-4F34-A750-F26089049EAE}" type="presParOf" srcId="{8106A8B5-2940-4522-9748-C811719D637E}" destId="{DF065B4B-4DEA-4714-9C62-377D64D06B64}" srcOrd="1" destOrd="0" presId="urn:microsoft.com/office/officeart/2008/layout/LinedList"/>
    <dgm:cxn modelId="{A5256F46-8918-4D08-B088-CA0C115A189D}" type="presParOf" srcId="{DF065B4B-4DEA-4714-9C62-377D64D06B64}" destId="{D5B2D15C-837C-461F-9744-A8734A603B00}" srcOrd="0" destOrd="0" presId="urn:microsoft.com/office/officeart/2008/layout/LinedList"/>
    <dgm:cxn modelId="{DC7266E3-BE56-48F3-95CD-0C04E2C17063}" type="presParOf" srcId="{DF065B4B-4DEA-4714-9C62-377D64D06B64}" destId="{7FC5712F-F973-4493-8D93-7F4B713EB3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3A3CEA-0726-EF4A-8945-65D5F1748449}" type="doc">
      <dgm:prSet loTypeId="urn:microsoft.com/office/officeart/2005/8/layout/hList1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F70F0E8-68A7-2146-BACE-0ED1EE5D2900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3000"/>
            <a:t>Good science</a:t>
          </a:r>
        </a:p>
      </dgm:t>
    </dgm:pt>
    <dgm:pt modelId="{C6B228C7-0588-AD4E-8A0F-87A76BA14B6A}" type="parTrans" cxnId="{FBEDE88C-38A1-FB4C-A57D-62F35698F11B}">
      <dgm:prSet/>
      <dgm:spPr/>
      <dgm:t>
        <a:bodyPr/>
        <a:lstStyle/>
        <a:p>
          <a:endParaRPr lang="en-US"/>
        </a:p>
      </dgm:t>
    </dgm:pt>
    <dgm:pt modelId="{D17B5A94-209A-104E-8765-02ACACEC9A32}" type="sibTrans" cxnId="{FBEDE88C-38A1-FB4C-A57D-62F35698F11B}">
      <dgm:prSet/>
      <dgm:spPr/>
      <dgm:t>
        <a:bodyPr/>
        <a:lstStyle/>
        <a:p>
          <a:endParaRPr lang="en-US"/>
        </a:p>
      </dgm:t>
    </dgm:pt>
    <dgm:pt modelId="{C8AB17BC-EF21-5546-A8F3-CE829FD0281F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/>
            <a:t>Experimental design</a:t>
          </a:r>
        </a:p>
      </dgm:t>
    </dgm:pt>
    <dgm:pt modelId="{A85E2C3F-956B-164B-A4AE-94F2DCE62BD2}" type="parTrans" cxnId="{9CA40269-E684-AE41-82BF-992639E33B51}">
      <dgm:prSet/>
      <dgm:spPr/>
      <dgm:t>
        <a:bodyPr/>
        <a:lstStyle/>
        <a:p>
          <a:endParaRPr lang="en-US"/>
        </a:p>
      </dgm:t>
    </dgm:pt>
    <dgm:pt modelId="{31042544-ADA3-FA4F-B0CE-67BEA76DBE41}" type="sibTrans" cxnId="{9CA40269-E684-AE41-82BF-992639E33B51}">
      <dgm:prSet/>
      <dgm:spPr/>
      <dgm:t>
        <a:bodyPr/>
        <a:lstStyle/>
        <a:p>
          <a:endParaRPr lang="en-US"/>
        </a:p>
      </dgm:t>
    </dgm:pt>
    <dgm:pt modelId="{436D9F28-E24B-B842-AD01-8AF02BAEDB0F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/>
            <a:t>Based on known scientific procedures</a:t>
          </a:r>
        </a:p>
      </dgm:t>
    </dgm:pt>
    <dgm:pt modelId="{8A889D35-0392-204A-82FD-B5EA4EDF3EA4}" type="parTrans" cxnId="{21407065-B7AC-EA48-BBA3-F51C72590915}">
      <dgm:prSet/>
      <dgm:spPr/>
      <dgm:t>
        <a:bodyPr/>
        <a:lstStyle/>
        <a:p>
          <a:endParaRPr lang="en-US"/>
        </a:p>
      </dgm:t>
    </dgm:pt>
    <dgm:pt modelId="{E7C9815D-DCAC-0847-9740-69A82244FA4E}" type="sibTrans" cxnId="{21407065-B7AC-EA48-BBA3-F51C72590915}">
      <dgm:prSet/>
      <dgm:spPr/>
      <dgm:t>
        <a:bodyPr/>
        <a:lstStyle/>
        <a:p>
          <a:endParaRPr lang="en-US"/>
        </a:p>
      </dgm:t>
    </dgm:pt>
    <dgm:pt modelId="{4AB75757-0572-5046-904B-AEA31A265F0F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/>
            <a:t>Control of variables</a:t>
          </a:r>
        </a:p>
      </dgm:t>
    </dgm:pt>
    <dgm:pt modelId="{4239D317-33A2-2845-BA93-E3C2D92BE510}" type="parTrans" cxnId="{1BFD9068-EF90-0944-A239-C44B76754585}">
      <dgm:prSet/>
      <dgm:spPr/>
      <dgm:t>
        <a:bodyPr/>
        <a:lstStyle/>
        <a:p>
          <a:endParaRPr lang="en-US"/>
        </a:p>
      </dgm:t>
    </dgm:pt>
    <dgm:pt modelId="{92789468-1903-6E4F-A2AE-FABAD56DD2BE}" type="sibTrans" cxnId="{1BFD9068-EF90-0944-A239-C44B76754585}">
      <dgm:prSet/>
      <dgm:spPr/>
      <dgm:t>
        <a:bodyPr/>
        <a:lstStyle/>
        <a:p>
          <a:endParaRPr lang="en-US"/>
        </a:p>
      </dgm:t>
    </dgm:pt>
    <dgm:pt modelId="{166318C7-F43A-4E46-9F59-F0699E7916BE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/>
            <a:t>Interpretation of results</a:t>
          </a:r>
        </a:p>
      </dgm:t>
    </dgm:pt>
    <dgm:pt modelId="{1A1BA013-9BC0-6340-B347-5C9A78C37962}" type="parTrans" cxnId="{B6FF8024-BB8D-754E-A561-45154C86754A}">
      <dgm:prSet/>
      <dgm:spPr/>
      <dgm:t>
        <a:bodyPr/>
        <a:lstStyle/>
        <a:p>
          <a:endParaRPr lang="en-US"/>
        </a:p>
      </dgm:t>
    </dgm:pt>
    <dgm:pt modelId="{C6074D72-262B-E845-973A-31B75ABA7D77}" type="sibTrans" cxnId="{B6FF8024-BB8D-754E-A561-45154C86754A}">
      <dgm:prSet/>
      <dgm:spPr/>
      <dgm:t>
        <a:bodyPr/>
        <a:lstStyle/>
        <a:p>
          <a:endParaRPr lang="en-US"/>
        </a:p>
      </dgm:t>
    </dgm:pt>
    <dgm:pt modelId="{799BCE18-D4D8-7741-9D27-4F54D938376E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/>
            <a:t>Results become part of an accepted body of knowledge </a:t>
          </a:r>
        </a:p>
      </dgm:t>
    </dgm:pt>
    <dgm:pt modelId="{9A129348-F5CD-584D-AF1C-34233F87A10F}" type="parTrans" cxnId="{35DCD3AA-26BF-634C-B877-DA9324F79E0B}">
      <dgm:prSet/>
      <dgm:spPr/>
      <dgm:t>
        <a:bodyPr/>
        <a:lstStyle/>
        <a:p>
          <a:endParaRPr lang="en-US"/>
        </a:p>
      </dgm:t>
    </dgm:pt>
    <dgm:pt modelId="{7E803618-B01B-D541-AF74-F681FA92B402}" type="sibTrans" cxnId="{35DCD3AA-26BF-634C-B877-DA9324F79E0B}">
      <dgm:prSet/>
      <dgm:spPr/>
      <dgm:t>
        <a:bodyPr/>
        <a:lstStyle/>
        <a:p>
          <a:endParaRPr lang="en-US"/>
        </a:p>
      </dgm:t>
    </dgm:pt>
    <dgm:pt modelId="{17FFAA95-DB79-7848-9283-38E8DB3FB533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3000"/>
            <a:t>Good organization</a:t>
          </a:r>
        </a:p>
      </dgm:t>
    </dgm:pt>
    <dgm:pt modelId="{F275A317-7CD0-E647-817A-21306DEAFB72}" type="parTrans" cxnId="{E530E7A3-89B2-C64A-80E8-B010B0C6F92C}">
      <dgm:prSet/>
      <dgm:spPr/>
      <dgm:t>
        <a:bodyPr/>
        <a:lstStyle/>
        <a:p>
          <a:endParaRPr lang="en-US"/>
        </a:p>
      </dgm:t>
    </dgm:pt>
    <dgm:pt modelId="{50AADD4E-E1D6-DC4B-B07A-EB1D21D43810}" type="sibTrans" cxnId="{E530E7A3-89B2-C64A-80E8-B010B0C6F92C}">
      <dgm:prSet/>
      <dgm:spPr/>
      <dgm:t>
        <a:bodyPr/>
        <a:lstStyle/>
        <a:p>
          <a:endParaRPr lang="en-US"/>
        </a:p>
      </dgm:t>
    </dgm:pt>
    <dgm:pt modelId="{59CDD1FA-1912-AF42-90AE-9FD206FBAAEE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/>
            <a:t>Good facilities and qualified personnel </a:t>
          </a:r>
        </a:p>
      </dgm:t>
    </dgm:pt>
    <dgm:pt modelId="{4BBD340E-B729-8B45-BE75-09B9FDD2BF32}" type="parTrans" cxnId="{0771A281-B72F-FF47-95DD-CAA3D53BE10D}">
      <dgm:prSet/>
      <dgm:spPr/>
      <dgm:t>
        <a:bodyPr/>
        <a:lstStyle/>
        <a:p>
          <a:endParaRPr lang="en-US"/>
        </a:p>
      </dgm:t>
    </dgm:pt>
    <dgm:pt modelId="{AFDE4C11-5132-1D46-BA22-0B3CF1FCA561}" type="sibTrans" cxnId="{0771A281-B72F-FF47-95DD-CAA3D53BE10D}">
      <dgm:prSet/>
      <dgm:spPr/>
      <dgm:t>
        <a:bodyPr/>
        <a:lstStyle/>
        <a:p>
          <a:endParaRPr lang="en-US"/>
        </a:p>
      </dgm:t>
    </dgm:pt>
    <dgm:pt modelId="{15F0B380-6D79-F841-B6C6-B7B134B1064E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/>
            <a:t>Study plan and resource allocation </a:t>
          </a:r>
        </a:p>
      </dgm:t>
    </dgm:pt>
    <dgm:pt modelId="{6307BE97-2F51-1B4D-8687-1774E82DC597}" type="parTrans" cxnId="{1EC2B645-6364-BB43-A39F-B272C9F7DF05}">
      <dgm:prSet/>
      <dgm:spPr/>
      <dgm:t>
        <a:bodyPr/>
        <a:lstStyle/>
        <a:p>
          <a:endParaRPr lang="en-US"/>
        </a:p>
      </dgm:t>
    </dgm:pt>
    <dgm:pt modelId="{9D0ADD96-D20B-344D-B420-F6DE9B091D17}" type="sibTrans" cxnId="{1EC2B645-6364-BB43-A39F-B272C9F7DF05}">
      <dgm:prSet/>
      <dgm:spPr/>
      <dgm:t>
        <a:bodyPr/>
        <a:lstStyle/>
        <a:p>
          <a:endParaRPr lang="en-US"/>
        </a:p>
      </dgm:t>
    </dgm:pt>
    <dgm:pt modelId="{B8C35BAC-6EA6-0940-B938-52FA19161234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/>
            <a:t>Definition of personnel responsibility and training </a:t>
          </a:r>
        </a:p>
      </dgm:t>
    </dgm:pt>
    <dgm:pt modelId="{D1F15E0E-CBE4-7843-9895-5536B9A5D665}" type="parTrans" cxnId="{46160CA7-23FB-414C-8366-30EED5279E4C}">
      <dgm:prSet/>
      <dgm:spPr/>
      <dgm:t>
        <a:bodyPr/>
        <a:lstStyle/>
        <a:p>
          <a:endParaRPr lang="en-US"/>
        </a:p>
      </dgm:t>
    </dgm:pt>
    <dgm:pt modelId="{5F5D7AF7-FACA-5E4E-BABB-CE82E13D9632}" type="sibTrans" cxnId="{46160CA7-23FB-414C-8366-30EED5279E4C}">
      <dgm:prSet/>
      <dgm:spPr/>
      <dgm:t>
        <a:bodyPr/>
        <a:lstStyle/>
        <a:p>
          <a:endParaRPr lang="en-US"/>
        </a:p>
      </dgm:t>
    </dgm:pt>
    <dgm:pt modelId="{F20C6C87-D7F7-4E4A-A907-C3D023708CAE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/>
            <a:t>Good record keeping and organized archives </a:t>
          </a:r>
        </a:p>
      </dgm:t>
    </dgm:pt>
    <dgm:pt modelId="{A638EEEA-07B1-E74E-86E6-7AADFE5E9385}" type="parTrans" cxnId="{E66E485A-8D7C-D541-BD10-646DE46E8FDC}">
      <dgm:prSet/>
      <dgm:spPr/>
      <dgm:t>
        <a:bodyPr/>
        <a:lstStyle/>
        <a:p>
          <a:endParaRPr lang="en-US"/>
        </a:p>
      </dgm:t>
    </dgm:pt>
    <dgm:pt modelId="{1BD155D9-4990-FC45-A8B4-B5CC1572A0A4}" type="sibTrans" cxnId="{E66E485A-8D7C-D541-BD10-646DE46E8FDC}">
      <dgm:prSet/>
      <dgm:spPr/>
      <dgm:t>
        <a:bodyPr/>
        <a:lstStyle/>
        <a:p>
          <a:endParaRPr lang="en-US"/>
        </a:p>
      </dgm:t>
    </dgm:pt>
    <dgm:pt modelId="{0E99E840-A861-F44A-A213-B87667247AC7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/>
            <a:t>Compliance with GLP</a:t>
          </a:r>
        </a:p>
      </dgm:t>
    </dgm:pt>
    <dgm:pt modelId="{3AA37596-B94F-744C-BAA9-E51D6F7692DB}" type="parTrans" cxnId="{DED9242F-106A-7B4A-A26E-CCCE9DB2CDB4}">
      <dgm:prSet/>
      <dgm:spPr/>
      <dgm:t>
        <a:bodyPr/>
        <a:lstStyle/>
        <a:p>
          <a:endParaRPr lang="en-US"/>
        </a:p>
      </dgm:t>
    </dgm:pt>
    <dgm:pt modelId="{21477A0A-E28D-754A-8565-62A952625A60}" type="sibTrans" cxnId="{DED9242F-106A-7B4A-A26E-CCCE9DB2CDB4}">
      <dgm:prSet/>
      <dgm:spPr/>
      <dgm:t>
        <a:bodyPr/>
        <a:lstStyle/>
        <a:p>
          <a:endParaRPr lang="en-US"/>
        </a:p>
      </dgm:t>
    </dgm:pt>
    <dgm:pt modelId="{53AF78A4-7D6C-7742-BF3B-FE41EA64E056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/>
            <a:t>Adequate physical facilities and qualified staff </a:t>
          </a:r>
        </a:p>
      </dgm:t>
    </dgm:pt>
    <dgm:pt modelId="{19E87B78-AD08-E441-BC30-5DB5E94B4972}" type="parTrans" cxnId="{24D79435-0C78-BF45-88E2-A212D9FF006F}">
      <dgm:prSet/>
      <dgm:spPr/>
      <dgm:t>
        <a:bodyPr/>
        <a:lstStyle/>
        <a:p>
          <a:endParaRPr lang="en-US"/>
        </a:p>
      </dgm:t>
    </dgm:pt>
    <dgm:pt modelId="{9BFC04E9-CB9C-F84A-8D60-DAD5B09320F8}" type="sibTrans" cxnId="{24D79435-0C78-BF45-88E2-A212D9FF006F}">
      <dgm:prSet/>
      <dgm:spPr/>
      <dgm:t>
        <a:bodyPr/>
        <a:lstStyle/>
        <a:p>
          <a:endParaRPr lang="en-US"/>
        </a:p>
      </dgm:t>
    </dgm:pt>
    <dgm:pt modelId="{4A85C768-780D-E142-A14D-18339BC23226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/>
            <a:t>Planning of studies and resource allocation</a:t>
          </a:r>
        </a:p>
      </dgm:t>
    </dgm:pt>
    <dgm:pt modelId="{FE1846F3-9E4B-B54F-B241-355017B32875}" type="parTrans" cxnId="{6275E999-94FB-2C41-8AA1-BA2A2A828FE6}">
      <dgm:prSet/>
      <dgm:spPr/>
      <dgm:t>
        <a:bodyPr/>
        <a:lstStyle/>
        <a:p>
          <a:endParaRPr lang="en-US"/>
        </a:p>
      </dgm:t>
    </dgm:pt>
    <dgm:pt modelId="{4223FEEC-ABD7-D748-88CB-6B1063097B4E}" type="sibTrans" cxnId="{6275E999-94FB-2C41-8AA1-BA2A2A828FE6}">
      <dgm:prSet/>
      <dgm:spPr/>
      <dgm:t>
        <a:bodyPr/>
        <a:lstStyle/>
        <a:p>
          <a:endParaRPr lang="en-US"/>
        </a:p>
      </dgm:t>
    </dgm:pt>
    <dgm:pt modelId="{34095179-5C24-9942-B230-F006F42C4068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/>
            <a:t>Definition of staff responsibilities and training of staff</a:t>
          </a:r>
        </a:p>
      </dgm:t>
    </dgm:pt>
    <dgm:pt modelId="{329DB553-7420-9341-82B0-0CBB30FB998B}" type="parTrans" cxnId="{EE483F43-4E14-214A-BF96-55885F5DCF95}">
      <dgm:prSet/>
      <dgm:spPr/>
      <dgm:t>
        <a:bodyPr/>
        <a:lstStyle/>
        <a:p>
          <a:endParaRPr lang="en-US"/>
        </a:p>
      </dgm:t>
    </dgm:pt>
    <dgm:pt modelId="{321B0FA2-CECA-0043-AD76-D1FFDB7E4A6E}" type="sibTrans" cxnId="{EE483F43-4E14-214A-BF96-55885F5DCF95}">
      <dgm:prSet/>
      <dgm:spPr/>
      <dgm:t>
        <a:bodyPr/>
        <a:lstStyle/>
        <a:p>
          <a:endParaRPr lang="en-US"/>
        </a:p>
      </dgm:t>
    </dgm:pt>
    <dgm:pt modelId="{649EB5AA-946C-AA4D-B77E-1C5BEB569B12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/>
            <a:t>Good record keeping and organized archives</a:t>
          </a:r>
        </a:p>
      </dgm:t>
    </dgm:pt>
    <dgm:pt modelId="{354A59D7-FD6C-9F4D-ADF7-E4290662957A}" type="parTrans" cxnId="{09D42EA1-FD97-1C4F-8230-AC840C20F834}">
      <dgm:prSet/>
      <dgm:spPr/>
      <dgm:t>
        <a:bodyPr/>
        <a:lstStyle/>
        <a:p>
          <a:endParaRPr lang="en-US"/>
        </a:p>
      </dgm:t>
    </dgm:pt>
    <dgm:pt modelId="{61171132-6E46-684D-8089-705691E68C21}" type="sibTrans" cxnId="{09D42EA1-FD97-1C4F-8230-AC840C20F834}">
      <dgm:prSet/>
      <dgm:spPr/>
      <dgm:t>
        <a:bodyPr/>
        <a:lstStyle/>
        <a:p>
          <a:endParaRPr lang="en-US"/>
        </a:p>
      </dgm:t>
    </dgm:pt>
    <dgm:pt modelId="{31231CB5-7D13-C845-9DEF-C3BABEB82FF4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/>
            <a:t>Implementation of verification processes</a:t>
          </a:r>
        </a:p>
      </dgm:t>
    </dgm:pt>
    <dgm:pt modelId="{2580EC4F-E4D1-CA44-AEBD-D010B21153B0}" type="parTrans" cxnId="{6F4959EF-6133-F845-B91A-98EABFDBEBE7}">
      <dgm:prSet/>
      <dgm:spPr/>
      <dgm:t>
        <a:bodyPr/>
        <a:lstStyle/>
        <a:p>
          <a:endParaRPr lang="en-US"/>
        </a:p>
      </dgm:t>
    </dgm:pt>
    <dgm:pt modelId="{79B4AA4C-7A37-5048-A2E5-FAD607F874CB}" type="sibTrans" cxnId="{6F4959EF-6133-F845-B91A-98EABFDBEBE7}">
      <dgm:prSet/>
      <dgm:spPr/>
      <dgm:t>
        <a:bodyPr/>
        <a:lstStyle/>
        <a:p>
          <a:endParaRPr lang="en-US"/>
        </a:p>
      </dgm:t>
    </dgm:pt>
    <dgm:pt modelId="{923C017D-FC52-314C-BC2D-BD29B421D0A2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/>
            <a:t>Compliance with GLP</a:t>
          </a:r>
        </a:p>
      </dgm:t>
    </dgm:pt>
    <dgm:pt modelId="{076F42D0-422A-5349-B755-C0B65736D36B}" type="parTrans" cxnId="{FF0E96BD-491A-1845-85D9-14FB66EA47F3}">
      <dgm:prSet/>
      <dgm:spPr/>
      <dgm:t>
        <a:bodyPr/>
        <a:lstStyle/>
        <a:p>
          <a:endParaRPr lang="en-US"/>
        </a:p>
      </dgm:t>
    </dgm:pt>
    <dgm:pt modelId="{ABC3A603-B60E-3C4B-AF18-E28050D1AE70}" type="sibTrans" cxnId="{FF0E96BD-491A-1845-85D9-14FB66EA47F3}">
      <dgm:prSet/>
      <dgm:spPr/>
      <dgm:t>
        <a:bodyPr/>
        <a:lstStyle/>
        <a:p>
          <a:endParaRPr lang="en-US"/>
        </a:p>
      </dgm:t>
    </dgm:pt>
    <dgm:pt modelId="{9CF82743-CD00-F644-8A88-3C4CED7D2CDC}" type="pres">
      <dgm:prSet presAssocID="{5E3A3CEA-0726-EF4A-8945-65D5F1748449}" presName="Name0" presStyleCnt="0">
        <dgm:presLayoutVars>
          <dgm:dir/>
          <dgm:animLvl val="lvl"/>
          <dgm:resizeHandles val="exact"/>
        </dgm:presLayoutVars>
      </dgm:prSet>
      <dgm:spPr/>
    </dgm:pt>
    <dgm:pt modelId="{11D1F2AD-61BD-DD4E-B95C-9F30D62F515E}" type="pres">
      <dgm:prSet presAssocID="{8F70F0E8-68A7-2146-BACE-0ED1EE5D2900}" presName="composite" presStyleCnt="0"/>
      <dgm:spPr/>
    </dgm:pt>
    <dgm:pt modelId="{CB236B8D-9EDC-2740-A4E1-CDE46C19471F}" type="pres">
      <dgm:prSet presAssocID="{8F70F0E8-68A7-2146-BACE-0ED1EE5D290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6E0DA27-0F47-8D4A-B6CE-8D7D059F0CE3}" type="pres">
      <dgm:prSet presAssocID="{8F70F0E8-68A7-2146-BACE-0ED1EE5D2900}" presName="desTx" presStyleLbl="alignAccFollowNode1" presStyleIdx="0" presStyleCnt="2">
        <dgm:presLayoutVars>
          <dgm:bulletEnabled val="1"/>
        </dgm:presLayoutVars>
      </dgm:prSet>
      <dgm:spPr/>
    </dgm:pt>
    <dgm:pt modelId="{6F843AF2-395A-7045-9F2C-168F0E4E994E}" type="pres">
      <dgm:prSet presAssocID="{D17B5A94-209A-104E-8765-02ACACEC9A32}" presName="space" presStyleCnt="0"/>
      <dgm:spPr/>
    </dgm:pt>
    <dgm:pt modelId="{F004AAFA-0010-9C44-8978-12E1E4BF2C7C}" type="pres">
      <dgm:prSet presAssocID="{17FFAA95-DB79-7848-9283-38E8DB3FB533}" presName="composite" presStyleCnt="0"/>
      <dgm:spPr/>
    </dgm:pt>
    <dgm:pt modelId="{B2B45CED-097A-7441-82EF-9531E7187606}" type="pres">
      <dgm:prSet presAssocID="{17FFAA95-DB79-7848-9283-38E8DB3FB53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9E47754-C333-6E44-8746-B9DC70FBB161}" type="pres">
      <dgm:prSet presAssocID="{17FFAA95-DB79-7848-9283-38E8DB3FB53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84F5108-F714-874D-A095-4CE0C9CB1E9B}" type="presOf" srcId="{17FFAA95-DB79-7848-9283-38E8DB3FB533}" destId="{B2B45CED-097A-7441-82EF-9531E7187606}" srcOrd="0" destOrd="0" presId="urn:microsoft.com/office/officeart/2005/8/layout/hList1"/>
    <dgm:cxn modelId="{A0AC2E23-A552-E74B-8A6D-C000960AA0D0}" type="presOf" srcId="{34095179-5C24-9942-B230-F006F42C4068}" destId="{69E47754-C333-6E44-8746-B9DC70FBB161}" srcOrd="0" destOrd="7" presId="urn:microsoft.com/office/officeart/2005/8/layout/hList1"/>
    <dgm:cxn modelId="{B6FF8024-BB8D-754E-A561-45154C86754A}" srcId="{8F70F0E8-68A7-2146-BACE-0ED1EE5D2900}" destId="{166318C7-F43A-4E46-9F59-F0699E7916BE}" srcOrd="3" destOrd="0" parTransId="{1A1BA013-9BC0-6340-B347-5C9A78C37962}" sibTransId="{C6074D72-262B-E845-973A-31B75ABA7D77}"/>
    <dgm:cxn modelId="{DED9242F-106A-7B4A-A26E-CCCE9DB2CDB4}" srcId="{17FFAA95-DB79-7848-9283-38E8DB3FB533}" destId="{0E99E840-A861-F44A-A213-B87667247AC7}" srcOrd="4" destOrd="0" parTransId="{3AA37596-B94F-744C-BAA9-E51D6F7692DB}" sibTransId="{21477A0A-E28D-754A-8565-62A952625A60}"/>
    <dgm:cxn modelId="{1373E732-908B-084B-BEE0-12B00F4345EB}" type="presOf" srcId="{436D9F28-E24B-B842-AD01-8AF02BAEDB0F}" destId="{B6E0DA27-0F47-8D4A-B6CE-8D7D059F0CE3}" srcOrd="0" destOrd="1" presId="urn:microsoft.com/office/officeart/2005/8/layout/hList1"/>
    <dgm:cxn modelId="{24D79435-0C78-BF45-88E2-A212D9FF006F}" srcId="{17FFAA95-DB79-7848-9283-38E8DB3FB533}" destId="{53AF78A4-7D6C-7742-BF3B-FE41EA64E056}" srcOrd="5" destOrd="0" parTransId="{19E87B78-AD08-E441-BC30-5DB5E94B4972}" sibTransId="{9BFC04E9-CB9C-F84A-8D60-DAD5B09320F8}"/>
    <dgm:cxn modelId="{EE483F43-4E14-214A-BF96-55885F5DCF95}" srcId="{17FFAA95-DB79-7848-9283-38E8DB3FB533}" destId="{34095179-5C24-9942-B230-F006F42C4068}" srcOrd="7" destOrd="0" parTransId="{329DB553-7420-9341-82B0-0CBB30FB998B}" sibTransId="{321B0FA2-CECA-0043-AD76-D1FFDB7E4A6E}"/>
    <dgm:cxn modelId="{21407065-B7AC-EA48-BBA3-F51C72590915}" srcId="{8F70F0E8-68A7-2146-BACE-0ED1EE5D2900}" destId="{436D9F28-E24B-B842-AD01-8AF02BAEDB0F}" srcOrd="1" destOrd="0" parTransId="{8A889D35-0392-204A-82FD-B5EA4EDF3EA4}" sibTransId="{E7C9815D-DCAC-0847-9740-69A82244FA4E}"/>
    <dgm:cxn modelId="{1EC2B645-6364-BB43-A39F-B272C9F7DF05}" srcId="{17FFAA95-DB79-7848-9283-38E8DB3FB533}" destId="{15F0B380-6D79-F841-B6C6-B7B134B1064E}" srcOrd="1" destOrd="0" parTransId="{6307BE97-2F51-1B4D-8687-1774E82DC597}" sibTransId="{9D0ADD96-D20B-344D-B420-F6DE9B091D17}"/>
    <dgm:cxn modelId="{1BFD9068-EF90-0944-A239-C44B76754585}" srcId="{8F70F0E8-68A7-2146-BACE-0ED1EE5D2900}" destId="{4AB75757-0572-5046-904B-AEA31A265F0F}" srcOrd="2" destOrd="0" parTransId="{4239D317-33A2-2845-BA93-E3C2D92BE510}" sibTransId="{92789468-1903-6E4F-A2AE-FABAD56DD2BE}"/>
    <dgm:cxn modelId="{9CA40269-E684-AE41-82BF-992639E33B51}" srcId="{8F70F0E8-68A7-2146-BACE-0ED1EE5D2900}" destId="{C8AB17BC-EF21-5546-A8F3-CE829FD0281F}" srcOrd="0" destOrd="0" parTransId="{A85E2C3F-956B-164B-A4AE-94F2DCE62BD2}" sibTransId="{31042544-ADA3-FA4F-B0CE-67BEA76DBE41}"/>
    <dgm:cxn modelId="{76C6276C-4314-1640-8FED-191222DBB284}" type="presOf" srcId="{799BCE18-D4D8-7741-9D27-4F54D938376E}" destId="{B6E0DA27-0F47-8D4A-B6CE-8D7D059F0CE3}" srcOrd="0" destOrd="4" presId="urn:microsoft.com/office/officeart/2005/8/layout/hList1"/>
    <dgm:cxn modelId="{3AD2CE4C-25F2-3944-B7A2-98AB307F29DD}" type="presOf" srcId="{15F0B380-6D79-F841-B6C6-B7B134B1064E}" destId="{69E47754-C333-6E44-8746-B9DC70FBB161}" srcOrd="0" destOrd="1" presId="urn:microsoft.com/office/officeart/2005/8/layout/hList1"/>
    <dgm:cxn modelId="{91AAC24D-EB3E-2448-8A52-794426737F14}" type="presOf" srcId="{5E3A3CEA-0726-EF4A-8945-65D5F1748449}" destId="{9CF82743-CD00-F644-8A88-3C4CED7D2CDC}" srcOrd="0" destOrd="0" presId="urn:microsoft.com/office/officeart/2005/8/layout/hList1"/>
    <dgm:cxn modelId="{4417F96D-C539-CA41-A734-FE11A0E0A876}" type="presOf" srcId="{649EB5AA-946C-AA4D-B77E-1C5BEB569B12}" destId="{69E47754-C333-6E44-8746-B9DC70FBB161}" srcOrd="0" destOrd="8" presId="urn:microsoft.com/office/officeart/2005/8/layout/hList1"/>
    <dgm:cxn modelId="{E66E485A-8D7C-D541-BD10-646DE46E8FDC}" srcId="{17FFAA95-DB79-7848-9283-38E8DB3FB533}" destId="{F20C6C87-D7F7-4E4A-A907-C3D023708CAE}" srcOrd="3" destOrd="0" parTransId="{A638EEEA-07B1-E74E-86E6-7AADFE5E9385}" sibTransId="{1BD155D9-4990-FC45-A8B4-B5CC1572A0A4}"/>
    <dgm:cxn modelId="{0771A281-B72F-FF47-95DD-CAA3D53BE10D}" srcId="{17FFAA95-DB79-7848-9283-38E8DB3FB533}" destId="{59CDD1FA-1912-AF42-90AE-9FD206FBAAEE}" srcOrd="0" destOrd="0" parTransId="{4BBD340E-B729-8B45-BE75-09B9FDD2BF32}" sibTransId="{AFDE4C11-5132-1D46-BA22-0B3CF1FCA561}"/>
    <dgm:cxn modelId="{D96DC28B-05DF-744E-92D9-E8CA4DAD46E2}" type="presOf" srcId="{59CDD1FA-1912-AF42-90AE-9FD206FBAAEE}" destId="{69E47754-C333-6E44-8746-B9DC70FBB161}" srcOrd="0" destOrd="0" presId="urn:microsoft.com/office/officeart/2005/8/layout/hList1"/>
    <dgm:cxn modelId="{FBEDE88C-38A1-FB4C-A57D-62F35698F11B}" srcId="{5E3A3CEA-0726-EF4A-8945-65D5F1748449}" destId="{8F70F0E8-68A7-2146-BACE-0ED1EE5D2900}" srcOrd="0" destOrd="0" parTransId="{C6B228C7-0588-AD4E-8A0F-87A76BA14B6A}" sibTransId="{D17B5A94-209A-104E-8765-02ACACEC9A32}"/>
    <dgm:cxn modelId="{6275E999-94FB-2C41-8AA1-BA2A2A828FE6}" srcId="{17FFAA95-DB79-7848-9283-38E8DB3FB533}" destId="{4A85C768-780D-E142-A14D-18339BC23226}" srcOrd="6" destOrd="0" parTransId="{FE1846F3-9E4B-B54F-B241-355017B32875}" sibTransId="{4223FEEC-ABD7-D748-88CB-6B1063097B4E}"/>
    <dgm:cxn modelId="{09D42EA1-FD97-1C4F-8230-AC840C20F834}" srcId="{17FFAA95-DB79-7848-9283-38E8DB3FB533}" destId="{649EB5AA-946C-AA4D-B77E-1C5BEB569B12}" srcOrd="8" destOrd="0" parTransId="{354A59D7-FD6C-9F4D-ADF7-E4290662957A}" sibTransId="{61171132-6E46-684D-8089-705691E68C21}"/>
    <dgm:cxn modelId="{E530E7A3-89B2-C64A-80E8-B010B0C6F92C}" srcId="{5E3A3CEA-0726-EF4A-8945-65D5F1748449}" destId="{17FFAA95-DB79-7848-9283-38E8DB3FB533}" srcOrd="1" destOrd="0" parTransId="{F275A317-7CD0-E647-817A-21306DEAFB72}" sibTransId="{50AADD4E-E1D6-DC4B-B07A-EB1D21D43810}"/>
    <dgm:cxn modelId="{46160CA7-23FB-414C-8366-30EED5279E4C}" srcId="{17FFAA95-DB79-7848-9283-38E8DB3FB533}" destId="{B8C35BAC-6EA6-0940-B938-52FA19161234}" srcOrd="2" destOrd="0" parTransId="{D1F15E0E-CBE4-7843-9895-5536B9A5D665}" sibTransId="{5F5D7AF7-FACA-5E4E-BABB-CE82E13D9632}"/>
    <dgm:cxn modelId="{C93988A9-2F8D-2145-9F06-F2164B3515AB}" type="presOf" srcId="{4A85C768-780D-E142-A14D-18339BC23226}" destId="{69E47754-C333-6E44-8746-B9DC70FBB161}" srcOrd="0" destOrd="6" presId="urn:microsoft.com/office/officeart/2005/8/layout/hList1"/>
    <dgm:cxn modelId="{35DCD3AA-26BF-634C-B877-DA9324F79E0B}" srcId="{8F70F0E8-68A7-2146-BACE-0ED1EE5D2900}" destId="{799BCE18-D4D8-7741-9D27-4F54D938376E}" srcOrd="4" destOrd="0" parTransId="{9A129348-F5CD-584D-AF1C-34233F87A10F}" sibTransId="{7E803618-B01B-D541-AF74-F681FA92B402}"/>
    <dgm:cxn modelId="{A0DFE1AA-F44B-3D4E-9F4D-CECE092AE905}" type="presOf" srcId="{F20C6C87-D7F7-4E4A-A907-C3D023708CAE}" destId="{69E47754-C333-6E44-8746-B9DC70FBB161}" srcOrd="0" destOrd="3" presId="urn:microsoft.com/office/officeart/2005/8/layout/hList1"/>
    <dgm:cxn modelId="{D911C1AB-ACBE-AD48-85E0-A1C82F652FED}" type="presOf" srcId="{53AF78A4-7D6C-7742-BF3B-FE41EA64E056}" destId="{69E47754-C333-6E44-8746-B9DC70FBB161}" srcOrd="0" destOrd="5" presId="urn:microsoft.com/office/officeart/2005/8/layout/hList1"/>
    <dgm:cxn modelId="{B24A5CBD-07A7-A74D-8DF0-1A6AA80A62A5}" type="presOf" srcId="{4AB75757-0572-5046-904B-AEA31A265F0F}" destId="{B6E0DA27-0F47-8D4A-B6CE-8D7D059F0CE3}" srcOrd="0" destOrd="2" presId="urn:microsoft.com/office/officeart/2005/8/layout/hList1"/>
    <dgm:cxn modelId="{FF0E96BD-491A-1845-85D9-14FB66EA47F3}" srcId="{17FFAA95-DB79-7848-9283-38E8DB3FB533}" destId="{923C017D-FC52-314C-BC2D-BD29B421D0A2}" srcOrd="10" destOrd="0" parTransId="{076F42D0-422A-5349-B755-C0B65736D36B}" sibTransId="{ABC3A603-B60E-3C4B-AF18-E28050D1AE70}"/>
    <dgm:cxn modelId="{C6A516C1-809B-8B40-B786-46B05E432F39}" type="presOf" srcId="{923C017D-FC52-314C-BC2D-BD29B421D0A2}" destId="{69E47754-C333-6E44-8746-B9DC70FBB161}" srcOrd="0" destOrd="10" presId="urn:microsoft.com/office/officeart/2005/8/layout/hList1"/>
    <dgm:cxn modelId="{E4421DD2-101B-D841-9525-73F867E8EF57}" type="presOf" srcId="{8F70F0E8-68A7-2146-BACE-0ED1EE5D2900}" destId="{CB236B8D-9EDC-2740-A4E1-CDE46C19471F}" srcOrd="0" destOrd="0" presId="urn:microsoft.com/office/officeart/2005/8/layout/hList1"/>
    <dgm:cxn modelId="{2A7CD9D2-32F6-4A4A-9D75-3230F59EE4D5}" type="presOf" srcId="{B8C35BAC-6EA6-0940-B938-52FA19161234}" destId="{69E47754-C333-6E44-8746-B9DC70FBB161}" srcOrd="0" destOrd="2" presId="urn:microsoft.com/office/officeart/2005/8/layout/hList1"/>
    <dgm:cxn modelId="{F4E57ED9-A7CD-9C44-B1FD-7365FCF53DAA}" type="presOf" srcId="{166318C7-F43A-4E46-9F59-F0699E7916BE}" destId="{B6E0DA27-0F47-8D4A-B6CE-8D7D059F0CE3}" srcOrd="0" destOrd="3" presId="urn:microsoft.com/office/officeart/2005/8/layout/hList1"/>
    <dgm:cxn modelId="{C6B4DADC-D278-6F49-A425-28C154C0ABD2}" type="presOf" srcId="{31231CB5-7D13-C845-9DEF-C3BABEB82FF4}" destId="{69E47754-C333-6E44-8746-B9DC70FBB161}" srcOrd="0" destOrd="9" presId="urn:microsoft.com/office/officeart/2005/8/layout/hList1"/>
    <dgm:cxn modelId="{822F68E1-AF01-D641-BF57-612FED91FB5E}" type="presOf" srcId="{0E99E840-A861-F44A-A213-B87667247AC7}" destId="{69E47754-C333-6E44-8746-B9DC70FBB161}" srcOrd="0" destOrd="4" presId="urn:microsoft.com/office/officeart/2005/8/layout/hList1"/>
    <dgm:cxn modelId="{6F4959EF-6133-F845-B91A-98EABFDBEBE7}" srcId="{17FFAA95-DB79-7848-9283-38E8DB3FB533}" destId="{31231CB5-7D13-C845-9DEF-C3BABEB82FF4}" srcOrd="9" destOrd="0" parTransId="{2580EC4F-E4D1-CA44-AEBD-D010B21153B0}" sibTransId="{79B4AA4C-7A37-5048-A2E5-FAD607F874CB}"/>
    <dgm:cxn modelId="{B4BA47F8-CB24-C941-AE91-0E50DD331535}" type="presOf" srcId="{C8AB17BC-EF21-5546-A8F3-CE829FD0281F}" destId="{B6E0DA27-0F47-8D4A-B6CE-8D7D059F0CE3}" srcOrd="0" destOrd="0" presId="urn:microsoft.com/office/officeart/2005/8/layout/hList1"/>
    <dgm:cxn modelId="{105A7BA1-2A8B-B84B-806D-96D0A29B4CF1}" type="presParOf" srcId="{9CF82743-CD00-F644-8A88-3C4CED7D2CDC}" destId="{11D1F2AD-61BD-DD4E-B95C-9F30D62F515E}" srcOrd="0" destOrd="0" presId="urn:microsoft.com/office/officeart/2005/8/layout/hList1"/>
    <dgm:cxn modelId="{E83F0FE7-4047-C945-B5A3-4D4B88175027}" type="presParOf" srcId="{11D1F2AD-61BD-DD4E-B95C-9F30D62F515E}" destId="{CB236B8D-9EDC-2740-A4E1-CDE46C19471F}" srcOrd="0" destOrd="0" presId="urn:microsoft.com/office/officeart/2005/8/layout/hList1"/>
    <dgm:cxn modelId="{ED53723E-4E27-034E-82D8-E01E4DF8B23B}" type="presParOf" srcId="{11D1F2AD-61BD-DD4E-B95C-9F30D62F515E}" destId="{B6E0DA27-0F47-8D4A-B6CE-8D7D059F0CE3}" srcOrd="1" destOrd="0" presId="urn:microsoft.com/office/officeart/2005/8/layout/hList1"/>
    <dgm:cxn modelId="{B5B74ABD-5E72-3640-8E51-D784D25CA44D}" type="presParOf" srcId="{9CF82743-CD00-F644-8A88-3C4CED7D2CDC}" destId="{6F843AF2-395A-7045-9F2C-168F0E4E994E}" srcOrd="1" destOrd="0" presId="urn:microsoft.com/office/officeart/2005/8/layout/hList1"/>
    <dgm:cxn modelId="{996577E6-7223-A642-875B-5691CA3FC66D}" type="presParOf" srcId="{9CF82743-CD00-F644-8A88-3C4CED7D2CDC}" destId="{F004AAFA-0010-9C44-8978-12E1E4BF2C7C}" srcOrd="2" destOrd="0" presId="urn:microsoft.com/office/officeart/2005/8/layout/hList1"/>
    <dgm:cxn modelId="{230C7A3A-F109-1545-917E-52B0A6A87DAA}" type="presParOf" srcId="{F004AAFA-0010-9C44-8978-12E1E4BF2C7C}" destId="{B2B45CED-097A-7441-82EF-9531E7187606}" srcOrd="0" destOrd="0" presId="urn:microsoft.com/office/officeart/2005/8/layout/hList1"/>
    <dgm:cxn modelId="{6925914C-BD2F-7246-B850-938F55A5FB7F}" type="presParOf" srcId="{F004AAFA-0010-9C44-8978-12E1E4BF2C7C}" destId="{69E47754-C333-6E44-8746-B9DC70FBB1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46BBBD-657D-4F95-9AF7-BE0BA57D8F5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8688577B-E7C7-4D6D-BBD1-E1AC69F978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>
              <a:latin typeface="+mn-lt"/>
            </a:rPr>
            <a:t>A new regulation to cover non-clinical safety studies related to health and the environment </a:t>
          </a:r>
        </a:p>
      </dgm:t>
    </dgm:pt>
    <dgm:pt modelId="{2C608C74-3C64-48B8-8751-215EE646A5A8}" type="parTrans" cxnId="{82D4579E-F9E0-4D70-BDEC-8BAF44118EF9}">
      <dgm:prSet/>
      <dgm:spPr/>
      <dgm:t>
        <a:bodyPr/>
        <a:lstStyle/>
        <a:p>
          <a:endParaRPr lang="en-US"/>
        </a:p>
      </dgm:t>
    </dgm:pt>
    <dgm:pt modelId="{D7F69FE1-C4C3-4775-9D87-180CB374E0BD}" type="sibTrans" cxnId="{82D4579E-F9E0-4D70-BDEC-8BAF44118EF9}">
      <dgm:prSet/>
      <dgm:spPr/>
      <dgm:t>
        <a:bodyPr/>
        <a:lstStyle/>
        <a:p>
          <a:endParaRPr lang="en-US"/>
        </a:p>
      </dgm:t>
    </dgm:pt>
    <dgm:pt modelId="{CD2FF7CA-3A8B-4C62-A2F5-4E2CBDDE3C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>
              <a:latin typeface="+mn-lt"/>
              <a:cs typeface="Arial"/>
            </a:rPr>
            <a:t>Good Laboratory Practice (GLP) regulations drafted in 1976</a:t>
          </a:r>
          <a:endParaRPr lang="en-US" sz="2100">
            <a:latin typeface="Avenir Next LT Pro" panose="020B0504020202020204" pitchFamily="34" charset="0"/>
          </a:endParaRPr>
        </a:p>
      </dgm:t>
    </dgm:pt>
    <dgm:pt modelId="{F32904C5-7AD1-460D-9044-E3D60C13E4E0}" type="parTrans" cxnId="{6D1FD675-75D3-4A0F-A698-CFA3E8DB4C22}">
      <dgm:prSet/>
      <dgm:spPr/>
      <dgm:t>
        <a:bodyPr/>
        <a:lstStyle/>
        <a:p>
          <a:endParaRPr lang="en-US"/>
        </a:p>
      </dgm:t>
    </dgm:pt>
    <dgm:pt modelId="{DBCC3D4C-D399-4513-8676-331A9E5F7373}" type="sibTrans" cxnId="{6D1FD675-75D3-4A0F-A698-CFA3E8DB4C22}">
      <dgm:prSet/>
      <dgm:spPr/>
      <dgm:t>
        <a:bodyPr/>
        <a:lstStyle/>
        <a:p>
          <a:endParaRPr lang="en-US"/>
        </a:p>
      </dgm:t>
    </dgm:pt>
    <dgm:pt modelId="{5C133A09-2C8E-43BA-BCC2-3B1813F9FD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>
              <a:latin typeface="+mn-lt"/>
              <a:cs typeface="Arial"/>
            </a:rPr>
            <a:t>Final regulation published in 1978</a:t>
          </a:r>
          <a:endParaRPr lang="en-US" sz="2100">
            <a:latin typeface="Avenir Next LT Pro" panose="020B0504020202020204" pitchFamily="34" charset="0"/>
          </a:endParaRPr>
        </a:p>
      </dgm:t>
    </dgm:pt>
    <dgm:pt modelId="{DCD06BE0-C15A-420F-A01F-8C2447F3847A}" type="parTrans" cxnId="{67E41547-D668-4C90-8EA0-9A3A2EC211A3}">
      <dgm:prSet/>
      <dgm:spPr/>
      <dgm:t>
        <a:bodyPr/>
        <a:lstStyle/>
        <a:p>
          <a:endParaRPr lang="en-US"/>
        </a:p>
      </dgm:t>
    </dgm:pt>
    <dgm:pt modelId="{2E7A0AEC-14DE-4A3C-ADA7-BAC21B834C06}" type="sibTrans" cxnId="{67E41547-D668-4C90-8EA0-9A3A2EC211A3}">
      <dgm:prSet/>
      <dgm:spPr/>
      <dgm:t>
        <a:bodyPr/>
        <a:lstStyle/>
        <a:p>
          <a:endParaRPr lang="en-US"/>
        </a:p>
      </dgm:t>
    </dgm:pt>
    <dgm:pt modelId="{E2169108-4B2B-42E7-9C2C-C3F84107C3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>
              <a:latin typeface="+mn-lt"/>
              <a:cs typeface="Arial"/>
            </a:rPr>
            <a:t>An enforceable US regulation in 1979</a:t>
          </a:r>
          <a:endParaRPr lang="en-US" sz="2100">
            <a:latin typeface="Avenir Next LT Pro" panose="020B0504020202020204" pitchFamily="34" charset="0"/>
          </a:endParaRPr>
        </a:p>
      </dgm:t>
    </dgm:pt>
    <dgm:pt modelId="{EFA9357B-E278-4518-BC68-347F2A1CD1D4}" type="parTrans" cxnId="{29726F66-0F6D-4900-80AF-554EC9F516BD}">
      <dgm:prSet/>
      <dgm:spPr/>
      <dgm:t>
        <a:bodyPr/>
        <a:lstStyle/>
        <a:p>
          <a:endParaRPr lang="en-US"/>
        </a:p>
      </dgm:t>
    </dgm:pt>
    <dgm:pt modelId="{76D0E8E8-3EAC-4807-8348-EB18C7E142FE}" type="sibTrans" cxnId="{29726F66-0F6D-4900-80AF-554EC9F516BD}">
      <dgm:prSet/>
      <dgm:spPr/>
      <dgm:t>
        <a:bodyPr/>
        <a:lstStyle/>
        <a:p>
          <a:endParaRPr lang="en-US"/>
        </a:p>
      </dgm:t>
    </dgm:pt>
    <dgm:pt modelId="{84174D61-82BA-42F3-999B-385CFB61014A}">
      <dgm:prSet custT="1"/>
      <dgm:spPr/>
      <dgm:t>
        <a:bodyPr/>
        <a:lstStyle/>
        <a:p>
          <a:pPr>
            <a:lnSpc>
              <a:spcPct val="100000"/>
            </a:lnSpc>
            <a:buClr>
              <a:srgbClr val="237C9A"/>
            </a:buClr>
            <a:buFont typeface="Wingdings" panose="05000000000000000000" pitchFamily="2" charset="2"/>
            <a:buChar char="v"/>
          </a:pPr>
          <a:r>
            <a:rPr lang="en-US" sz="2100">
              <a:latin typeface="+mn-lt"/>
              <a:cs typeface="Arial"/>
            </a:rPr>
            <a:t>It is an American regulation, but it had a wide impact worldwide</a:t>
          </a:r>
          <a:endParaRPr lang="en-US" sz="2100">
            <a:latin typeface="Avenir Next LT Pro" panose="020B0504020202020204" pitchFamily="34" charset="0"/>
          </a:endParaRPr>
        </a:p>
      </dgm:t>
    </dgm:pt>
    <dgm:pt modelId="{C3FB124E-08AC-413E-89AC-D31292250A22}" type="parTrans" cxnId="{80BFCDD8-DFF0-48D0-A3A4-ECFA647811B3}">
      <dgm:prSet/>
      <dgm:spPr/>
      <dgm:t>
        <a:bodyPr/>
        <a:lstStyle/>
        <a:p>
          <a:endParaRPr lang="en-US"/>
        </a:p>
      </dgm:t>
    </dgm:pt>
    <dgm:pt modelId="{99FCFDCC-E92A-425A-9B11-8CE00B24535D}" type="sibTrans" cxnId="{80BFCDD8-DFF0-48D0-A3A4-ECFA647811B3}">
      <dgm:prSet/>
      <dgm:spPr/>
      <dgm:t>
        <a:bodyPr/>
        <a:lstStyle/>
        <a:p>
          <a:endParaRPr lang="en-US"/>
        </a:p>
      </dgm:t>
    </dgm:pt>
    <dgm:pt modelId="{378D671B-6D33-4648-9D9B-09FBA94C0818}" type="pres">
      <dgm:prSet presAssocID="{E346BBBD-657D-4F95-9AF7-BE0BA57D8F52}" presName="root" presStyleCnt="0">
        <dgm:presLayoutVars>
          <dgm:dir/>
          <dgm:resizeHandles val="exact"/>
        </dgm:presLayoutVars>
      </dgm:prSet>
      <dgm:spPr/>
    </dgm:pt>
    <dgm:pt modelId="{E567E6CF-218A-4B1E-8796-3712FC2A620B}" type="pres">
      <dgm:prSet presAssocID="{8688577B-E7C7-4D6D-BBD1-E1AC69F978A3}" presName="compNode" presStyleCnt="0"/>
      <dgm:spPr/>
    </dgm:pt>
    <dgm:pt modelId="{F9B9D3B3-37CC-4ACB-A3DC-7AD1AF6830AF}" type="pres">
      <dgm:prSet presAssocID="{8688577B-E7C7-4D6D-BBD1-E1AC69F978A3}" presName="bgRect" presStyleLbl="bgShp" presStyleIdx="0" presStyleCnt="5" custLinFactNeighborX="2318" custLinFactNeighborY="-13667"/>
      <dgm:spPr/>
    </dgm:pt>
    <dgm:pt modelId="{F919081C-7C68-4FEC-895E-E05499AF0E05}" type="pres">
      <dgm:prSet presAssocID="{8688577B-E7C7-4D6D-BBD1-E1AC69F978A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C6F3BA22-7A58-4161-B80D-0BF178DAE393}" type="pres">
      <dgm:prSet presAssocID="{8688577B-E7C7-4D6D-BBD1-E1AC69F978A3}" presName="spaceRect" presStyleCnt="0"/>
      <dgm:spPr/>
    </dgm:pt>
    <dgm:pt modelId="{28358C41-10B5-4CDF-9E76-1B488B0B1E0B}" type="pres">
      <dgm:prSet presAssocID="{8688577B-E7C7-4D6D-BBD1-E1AC69F978A3}" presName="parTx" presStyleLbl="revTx" presStyleIdx="0" presStyleCnt="5" custScaleX="99656" custScaleY="87988" custLinFactNeighborY="-10890">
        <dgm:presLayoutVars>
          <dgm:chMax val="0"/>
          <dgm:chPref val="0"/>
        </dgm:presLayoutVars>
      </dgm:prSet>
      <dgm:spPr/>
    </dgm:pt>
    <dgm:pt modelId="{BC15370A-937F-4BD7-AF3D-5E512EC62F23}" type="pres">
      <dgm:prSet presAssocID="{D7F69FE1-C4C3-4775-9D87-180CB374E0BD}" presName="sibTrans" presStyleCnt="0"/>
      <dgm:spPr/>
    </dgm:pt>
    <dgm:pt modelId="{229113A0-5892-48CA-AD8A-3009F97215F8}" type="pres">
      <dgm:prSet presAssocID="{CD2FF7CA-3A8B-4C62-A2F5-4E2CBDDE3C7A}" presName="compNode" presStyleCnt="0"/>
      <dgm:spPr/>
    </dgm:pt>
    <dgm:pt modelId="{640722D2-547F-4D1D-B374-F7A7B34EC0A2}" type="pres">
      <dgm:prSet presAssocID="{CD2FF7CA-3A8B-4C62-A2F5-4E2CBDDE3C7A}" presName="bgRect" presStyleLbl="bgShp" presStyleIdx="1" presStyleCnt="5"/>
      <dgm:spPr/>
    </dgm:pt>
    <dgm:pt modelId="{D19400C5-61F2-4573-B0C0-140D368AD80A}" type="pres">
      <dgm:prSet presAssocID="{CD2FF7CA-3A8B-4C62-A2F5-4E2CBDDE3C7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9B4002A-CDDD-4C83-A4F1-7E19B6226AA1}" type="pres">
      <dgm:prSet presAssocID="{CD2FF7CA-3A8B-4C62-A2F5-4E2CBDDE3C7A}" presName="spaceRect" presStyleCnt="0"/>
      <dgm:spPr/>
    </dgm:pt>
    <dgm:pt modelId="{743AC7C7-7D63-4CD4-8001-F263CBD7C2D4}" type="pres">
      <dgm:prSet presAssocID="{CD2FF7CA-3A8B-4C62-A2F5-4E2CBDDE3C7A}" presName="parTx" presStyleLbl="revTx" presStyleIdx="1" presStyleCnt="5">
        <dgm:presLayoutVars>
          <dgm:chMax val="0"/>
          <dgm:chPref val="0"/>
        </dgm:presLayoutVars>
      </dgm:prSet>
      <dgm:spPr/>
    </dgm:pt>
    <dgm:pt modelId="{127C6401-79F2-4A8B-9144-08E8E3BE9C69}" type="pres">
      <dgm:prSet presAssocID="{DBCC3D4C-D399-4513-8676-331A9E5F7373}" presName="sibTrans" presStyleCnt="0"/>
      <dgm:spPr/>
    </dgm:pt>
    <dgm:pt modelId="{D21A9E2B-5013-42CB-AE72-5E045AECBC12}" type="pres">
      <dgm:prSet presAssocID="{5C133A09-2C8E-43BA-BCC2-3B1813F9FDEE}" presName="compNode" presStyleCnt="0"/>
      <dgm:spPr/>
    </dgm:pt>
    <dgm:pt modelId="{CA2AE863-963E-49CB-8B39-28CBFA41D78F}" type="pres">
      <dgm:prSet presAssocID="{5C133A09-2C8E-43BA-BCC2-3B1813F9FDEE}" presName="bgRect" presStyleLbl="bgShp" presStyleIdx="2" presStyleCnt="5"/>
      <dgm:spPr/>
    </dgm:pt>
    <dgm:pt modelId="{6363A48F-25C9-492D-8D35-9E1C58CA18AF}" type="pres">
      <dgm:prSet presAssocID="{5C133A09-2C8E-43BA-BCC2-3B1813F9FDE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with solid fill"/>
        </a:ext>
      </dgm:extLst>
    </dgm:pt>
    <dgm:pt modelId="{F35DEBE5-199C-4670-B839-BC8BB5A15E6E}" type="pres">
      <dgm:prSet presAssocID="{5C133A09-2C8E-43BA-BCC2-3B1813F9FDEE}" presName="spaceRect" presStyleCnt="0"/>
      <dgm:spPr/>
    </dgm:pt>
    <dgm:pt modelId="{94753E9E-5D58-45CA-898E-6FCEE90055A8}" type="pres">
      <dgm:prSet presAssocID="{5C133A09-2C8E-43BA-BCC2-3B1813F9FDEE}" presName="parTx" presStyleLbl="revTx" presStyleIdx="2" presStyleCnt="5">
        <dgm:presLayoutVars>
          <dgm:chMax val="0"/>
          <dgm:chPref val="0"/>
        </dgm:presLayoutVars>
      </dgm:prSet>
      <dgm:spPr/>
    </dgm:pt>
    <dgm:pt modelId="{151319CD-B152-4FFB-B557-2410BBEA4704}" type="pres">
      <dgm:prSet presAssocID="{2E7A0AEC-14DE-4A3C-ADA7-BAC21B834C06}" presName="sibTrans" presStyleCnt="0"/>
      <dgm:spPr/>
    </dgm:pt>
    <dgm:pt modelId="{7641D613-9591-42F0-9E5E-42F92D545AEF}" type="pres">
      <dgm:prSet presAssocID="{E2169108-4B2B-42E7-9C2C-C3F84107C3E1}" presName="compNode" presStyleCnt="0"/>
      <dgm:spPr/>
    </dgm:pt>
    <dgm:pt modelId="{A0D81189-B171-469C-89D7-6057FFFB6530}" type="pres">
      <dgm:prSet presAssocID="{E2169108-4B2B-42E7-9C2C-C3F84107C3E1}" presName="bgRect" presStyleLbl="bgShp" presStyleIdx="3" presStyleCnt="5"/>
      <dgm:spPr/>
    </dgm:pt>
    <dgm:pt modelId="{C0A1FEF5-94C5-4975-BE66-5294612E72D7}" type="pres">
      <dgm:prSet presAssocID="{E2169108-4B2B-42E7-9C2C-C3F84107C3E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solidFill>
            <a:srgbClr val="4799B5">
              <a:alpha val="0"/>
            </a:srgbClr>
          </a:solidFill>
        </a:ln>
      </dgm:spPr>
      <dgm:extLst>
        <a:ext uri="{E40237B7-FDA0-4F09-8148-C483321AD2D9}">
          <dgm14:cNvPr xmlns:dgm14="http://schemas.microsoft.com/office/drawing/2010/diagram" id="0" name="" descr="Judge female with solid fill"/>
        </a:ext>
      </dgm:extLst>
    </dgm:pt>
    <dgm:pt modelId="{EDDCD693-315B-47D8-A7A5-8132A412EE9B}" type="pres">
      <dgm:prSet presAssocID="{E2169108-4B2B-42E7-9C2C-C3F84107C3E1}" presName="spaceRect" presStyleCnt="0"/>
      <dgm:spPr/>
    </dgm:pt>
    <dgm:pt modelId="{5B6D7A53-0BFE-46B6-B662-92669A4D7A78}" type="pres">
      <dgm:prSet presAssocID="{E2169108-4B2B-42E7-9C2C-C3F84107C3E1}" presName="parTx" presStyleLbl="revTx" presStyleIdx="3" presStyleCnt="5">
        <dgm:presLayoutVars>
          <dgm:chMax val="0"/>
          <dgm:chPref val="0"/>
        </dgm:presLayoutVars>
      </dgm:prSet>
      <dgm:spPr/>
    </dgm:pt>
    <dgm:pt modelId="{78E9E74C-C1C1-491F-AF8C-7C6D9586CF15}" type="pres">
      <dgm:prSet presAssocID="{76D0E8E8-3EAC-4807-8348-EB18C7E142FE}" presName="sibTrans" presStyleCnt="0"/>
      <dgm:spPr/>
    </dgm:pt>
    <dgm:pt modelId="{CE900796-783C-4DF7-A051-5FB5061F7142}" type="pres">
      <dgm:prSet presAssocID="{84174D61-82BA-42F3-999B-385CFB61014A}" presName="compNode" presStyleCnt="0"/>
      <dgm:spPr/>
    </dgm:pt>
    <dgm:pt modelId="{6702F210-D191-4A99-8922-EE1B3AA89892}" type="pres">
      <dgm:prSet presAssocID="{84174D61-82BA-42F3-999B-385CFB61014A}" presName="bgRect" presStyleLbl="bgShp" presStyleIdx="4" presStyleCnt="5"/>
      <dgm:spPr/>
    </dgm:pt>
    <dgm:pt modelId="{A0E2073C-5BCB-4677-8309-F373BAE94BDA}" type="pres">
      <dgm:prSet presAssocID="{84174D61-82BA-42F3-999B-385CFB61014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: Americas with solid fill"/>
        </a:ext>
      </dgm:extLst>
    </dgm:pt>
    <dgm:pt modelId="{C0AF8740-9033-40F0-9832-0D8F0FAE6FAF}" type="pres">
      <dgm:prSet presAssocID="{84174D61-82BA-42F3-999B-385CFB61014A}" presName="spaceRect" presStyleCnt="0"/>
      <dgm:spPr/>
    </dgm:pt>
    <dgm:pt modelId="{F0EEDD5F-FDE0-414F-970A-52DED0AD01FC}" type="pres">
      <dgm:prSet presAssocID="{84174D61-82BA-42F3-999B-385CFB61014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DDEBD16-89A0-4A66-8557-5A12D6D2E772}" type="presOf" srcId="{CD2FF7CA-3A8B-4C62-A2F5-4E2CBDDE3C7A}" destId="{743AC7C7-7D63-4CD4-8001-F263CBD7C2D4}" srcOrd="0" destOrd="0" presId="urn:microsoft.com/office/officeart/2018/2/layout/IconVerticalSolidList"/>
    <dgm:cxn modelId="{CE500A30-1994-46F0-8FC5-9D1DADC420F9}" type="presOf" srcId="{5C133A09-2C8E-43BA-BCC2-3B1813F9FDEE}" destId="{94753E9E-5D58-45CA-898E-6FCEE90055A8}" srcOrd="0" destOrd="0" presId="urn:microsoft.com/office/officeart/2018/2/layout/IconVerticalSolidList"/>
    <dgm:cxn modelId="{3ED09662-88DB-406A-8D72-B921BEA196C7}" type="presOf" srcId="{E346BBBD-657D-4F95-9AF7-BE0BA57D8F52}" destId="{378D671B-6D33-4648-9D9B-09FBA94C0818}" srcOrd="0" destOrd="0" presId="urn:microsoft.com/office/officeart/2018/2/layout/IconVerticalSolidList"/>
    <dgm:cxn modelId="{AEA0DC45-929F-4A0C-AA1B-6567EDEB7A8F}" type="presOf" srcId="{E2169108-4B2B-42E7-9C2C-C3F84107C3E1}" destId="{5B6D7A53-0BFE-46B6-B662-92669A4D7A78}" srcOrd="0" destOrd="0" presId="urn:microsoft.com/office/officeart/2018/2/layout/IconVerticalSolidList"/>
    <dgm:cxn modelId="{29726F66-0F6D-4900-80AF-554EC9F516BD}" srcId="{E346BBBD-657D-4F95-9AF7-BE0BA57D8F52}" destId="{E2169108-4B2B-42E7-9C2C-C3F84107C3E1}" srcOrd="3" destOrd="0" parTransId="{EFA9357B-E278-4518-BC68-347F2A1CD1D4}" sibTransId="{76D0E8E8-3EAC-4807-8348-EB18C7E142FE}"/>
    <dgm:cxn modelId="{67E41547-D668-4C90-8EA0-9A3A2EC211A3}" srcId="{E346BBBD-657D-4F95-9AF7-BE0BA57D8F52}" destId="{5C133A09-2C8E-43BA-BCC2-3B1813F9FDEE}" srcOrd="2" destOrd="0" parTransId="{DCD06BE0-C15A-420F-A01F-8C2447F3847A}" sibTransId="{2E7A0AEC-14DE-4A3C-ADA7-BAC21B834C06}"/>
    <dgm:cxn modelId="{6D1FD675-75D3-4A0F-A698-CFA3E8DB4C22}" srcId="{E346BBBD-657D-4F95-9AF7-BE0BA57D8F52}" destId="{CD2FF7CA-3A8B-4C62-A2F5-4E2CBDDE3C7A}" srcOrd="1" destOrd="0" parTransId="{F32904C5-7AD1-460D-9044-E3D60C13E4E0}" sibTransId="{DBCC3D4C-D399-4513-8676-331A9E5F7373}"/>
    <dgm:cxn modelId="{82D4579E-F9E0-4D70-BDEC-8BAF44118EF9}" srcId="{E346BBBD-657D-4F95-9AF7-BE0BA57D8F52}" destId="{8688577B-E7C7-4D6D-BBD1-E1AC69F978A3}" srcOrd="0" destOrd="0" parTransId="{2C608C74-3C64-48B8-8751-215EE646A5A8}" sibTransId="{D7F69FE1-C4C3-4775-9D87-180CB374E0BD}"/>
    <dgm:cxn modelId="{80BFCDD8-DFF0-48D0-A3A4-ECFA647811B3}" srcId="{E346BBBD-657D-4F95-9AF7-BE0BA57D8F52}" destId="{84174D61-82BA-42F3-999B-385CFB61014A}" srcOrd="4" destOrd="0" parTransId="{C3FB124E-08AC-413E-89AC-D31292250A22}" sibTransId="{99FCFDCC-E92A-425A-9B11-8CE00B24535D}"/>
    <dgm:cxn modelId="{952E08FB-6979-447F-8CD7-4B4477964F58}" type="presOf" srcId="{84174D61-82BA-42F3-999B-385CFB61014A}" destId="{F0EEDD5F-FDE0-414F-970A-52DED0AD01FC}" srcOrd="0" destOrd="0" presId="urn:microsoft.com/office/officeart/2018/2/layout/IconVerticalSolidList"/>
    <dgm:cxn modelId="{F99A20FF-5B40-41EA-9666-26910D305E8F}" type="presOf" srcId="{8688577B-E7C7-4D6D-BBD1-E1AC69F978A3}" destId="{28358C41-10B5-4CDF-9E76-1B488B0B1E0B}" srcOrd="0" destOrd="0" presId="urn:microsoft.com/office/officeart/2018/2/layout/IconVerticalSolidList"/>
    <dgm:cxn modelId="{691BE037-9E94-41D1-B250-A1B30D7F608A}" type="presParOf" srcId="{378D671B-6D33-4648-9D9B-09FBA94C0818}" destId="{E567E6CF-218A-4B1E-8796-3712FC2A620B}" srcOrd="0" destOrd="0" presId="urn:microsoft.com/office/officeart/2018/2/layout/IconVerticalSolidList"/>
    <dgm:cxn modelId="{F2DD2956-E49D-43CB-9D5E-03BB270C8E0D}" type="presParOf" srcId="{E567E6CF-218A-4B1E-8796-3712FC2A620B}" destId="{F9B9D3B3-37CC-4ACB-A3DC-7AD1AF6830AF}" srcOrd="0" destOrd="0" presId="urn:microsoft.com/office/officeart/2018/2/layout/IconVerticalSolidList"/>
    <dgm:cxn modelId="{CC58E247-6576-4836-8849-B94C4C3A7AE1}" type="presParOf" srcId="{E567E6CF-218A-4B1E-8796-3712FC2A620B}" destId="{F919081C-7C68-4FEC-895E-E05499AF0E05}" srcOrd="1" destOrd="0" presId="urn:microsoft.com/office/officeart/2018/2/layout/IconVerticalSolidList"/>
    <dgm:cxn modelId="{B5FD1557-AB3A-46B3-822D-A1A79312A776}" type="presParOf" srcId="{E567E6CF-218A-4B1E-8796-3712FC2A620B}" destId="{C6F3BA22-7A58-4161-B80D-0BF178DAE393}" srcOrd="2" destOrd="0" presId="urn:microsoft.com/office/officeart/2018/2/layout/IconVerticalSolidList"/>
    <dgm:cxn modelId="{41A626CF-162F-43DD-90B5-95AC29E607E8}" type="presParOf" srcId="{E567E6CF-218A-4B1E-8796-3712FC2A620B}" destId="{28358C41-10B5-4CDF-9E76-1B488B0B1E0B}" srcOrd="3" destOrd="0" presId="urn:microsoft.com/office/officeart/2018/2/layout/IconVerticalSolidList"/>
    <dgm:cxn modelId="{F76CEF03-CD5E-42E6-BCBE-6AB9981E6FEE}" type="presParOf" srcId="{378D671B-6D33-4648-9D9B-09FBA94C0818}" destId="{BC15370A-937F-4BD7-AF3D-5E512EC62F23}" srcOrd="1" destOrd="0" presId="urn:microsoft.com/office/officeart/2018/2/layout/IconVerticalSolidList"/>
    <dgm:cxn modelId="{FAC09532-50A8-4AED-9531-CDFC58153BC3}" type="presParOf" srcId="{378D671B-6D33-4648-9D9B-09FBA94C0818}" destId="{229113A0-5892-48CA-AD8A-3009F97215F8}" srcOrd="2" destOrd="0" presId="urn:microsoft.com/office/officeart/2018/2/layout/IconVerticalSolidList"/>
    <dgm:cxn modelId="{8A1B8B17-3705-4D9E-AEBE-B0F379508B8F}" type="presParOf" srcId="{229113A0-5892-48CA-AD8A-3009F97215F8}" destId="{640722D2-547F-4D1D-B374-F7A7B34EC0A2}" srcOrd="0" destOrd="0" presId="urn:microsoft.com/office/officeart/2018/2/layout/IconVerticalSolidList"/>
    <dgm:cxn modelId="{85171A95-6372-414E-9FD2-16D49B65649D}" type="presParOf" srcId="{229113A0-5892-48CA-AD8A-3009F97215F8}" destId="{D19400C5-61F2-4573-B0C0-140D368AD80A}" srcOrd="1" destOrd="0" presId="urn:microsoft.com/office/officeart/2018/2/layout/IconVerticalSolidList"/>
    <dgm:cxn modelId="{29B56C31-1833-4576-8A69-54D30675932B}" type="presParOf" srcId="{229113A0-5892-48CA-AD8A-3009F97215F8}" destId="{B9B4002A-CDDD-4C83-A4F1-7E19B6226AA1}" srcOrd="2" destOrd="0" presId="urn:microsoft.com/office/officeart/2018/2/layout/IconVerticalSolidList"/>
    <dgm:cxn modelId="{6FA135D5-2EBD-4EBC-A7C5-AED2F546D1E1}" type="presParOf" srcId="{229113A0-5892-48CA-AD8A-3009F97215F8}" destId="{743AC7C7-7D63-4CD4-8001-F263CBD7C2D4}" srcOrd="3" destOrd="0" presId="urn:microsoft.com/office/officeart/2018/2/layout/IconVerticalSolidList"/>
    <dgm:cxn modelId="{CDEEEF58-B8A7-4CFD-940A-45F79FF4F2BC}" type="presParOf" srcId="{378D671B-6D33-4648-9D9B-09FBA94C0818}" destId="{127C6401-79F2-4A8B-9144-08E8E3BE9C69}" srcOrd="3" destOrd="0" presId="urn:microsoft.com/office/officeart/2018/2/layout/IconVerticalSolidList"/>
    <dgm:cxn modelId="{8D8E8B91-EB75-418A-ABEC-3A03558D8909}" type="presParOf" srcId="{378D671B-6D33-4648-9D9B-09FBA94C0818}" destId="{D21A9E2B-5013-42CB-AE72-5E045AECBC12}" srcOrd="4" destOrd="0" presId="urn:microsoft.com/office/officeart/2018/2/layout/IconVerticalSolidList"/>
    <dgm:cxn modelId="{0CCB8303-9C6E-459C-B6F4-6A83A26A017E}" type="presParOf" srcId="{D21A9E2B-5013-42CB-AE72-5E045AECBC12}" destId="{CA2AE863-963E-49CB-8B39-28CBFA41D78F}" srcOrd="0" destOrd="0" presId="urn:microsoft.com/office/officeart/2018/2/layout/IconVerticalSolidList"/>
    <dgm:cxn modelId="{4C2268A0-3C1C-4DE9-AB57-771A6C274020}" type="presParOf" srcId="{D21A9E2B-5013-42CB-AE72-5E045AECBC12}" destId="{6363A48F-25C9-492D-8D35-9E1C58CA18AF}" srcOrd="1" destOrd="0" presId="urn:microsoft.com/office/officeart/2018/2/layout/IconVerticalSolidList"/>
    <dgm:cxn modelId="{C9DD82AF-EB38-4189-AE57-41B160121FC4}" type="presParOf" srcId="{D21A9E2B-5013-42CB-AE72-5E045AECBC12}" destId="{F35DEBE5-199C-4670-B839-BC8BB5A15E6E}" srcOrd="2" destOrd="0" presId="urn:microsoft.com/office/officeart/2018/2/layout/IconVerticalSolidList"/>
    <dgm:cxn modelId="{8DAB86DE-4BC4-49BF-AE44-DB0972907833}" type="presParOf" srcId="{D21A9E2B-5013-42CB-AE72-5E045AECBC12}" destId="{94753E9E-5D58-45CA-898E-6FCEE90055A8}" srcOrd="3" destOrd="0" presId="urn:microsoft.com/office/officeart/2018/2/layout/IconVerticalSolidList"/>
    <dgm:cxn modelId="{25962984-06D0-41A1-B72B-CDFCD3EF52E9}" type="presParOf" srcId="{378D671B-6D33-4648-9D9B-09FBA94C0818}" destId="{151319CD-B152-4FFB-B557-2410BBEA4704}" srcOrd="5" destOrd="0" presId="urn:microsoft.com/office/officeart/2018/2/layout/IconVerticalSolidList"/>
    <dgm:cxn modelId="{BE542C51-E52B-4C96-9119-7CE7783CFED8}" type="presParOf" srcId="{378D671B-6D33-4648-9D9B-09FBA94C0818}" destId="{7641D613-9591-42F0-9E5E-42F92D545AEF}" srcOrd="6" destOrd="0" presId="urn:microsoft.com/office/officeart/2018/2/layout/IconVerticalSolidList"/>
    <dgm:cxn modelId="{3AFCBC4D-D3B2-416C-B48E-CFDB697406BD}" type="presParOf" srcId="{7641D613-9591-42F0-9E5E-42F92D545AEF}" destId="{A0D81189-B171-469C-89D7-6057FFFB6530}" srcOrd="0" destOrd="0" presId="urn:microsoft.com/office/officeart/2018/2/layout/IconVerticalSolidList"/>
    <dgm:cxn modelId="{FA3C46E6-9522-40CC-9D37-8AFA55C076AA}" type="presParOf" srcId="{7641D613-9591-42F0-9E5E-42F92D545AEF}" destId="{C0A1FEF5-94C5-4975-BE66-5294612E72D7}" srcOrd="1" destOrd="0" presId="urn:microsoft.com/office/officeart/2018/2/layout/IconVerticalSolidList"/>
    <dgm:cxn modelId="{9969DA12-CCC3-4E5D-8B6B-4A47735538CA}" type="presParOf" srcId="{7641D613-9591-42F0-9E5E-42F92D545AEF}" destId="{EDDCD693-315B-47D8-A7A5-8132A412EE9B}" srcOrd="2" destOrd="0" presId="urn:microsoft.com/office/officeart/2018/2/layout/IconVerticalSolidList"/>
    <dgm:cxn modelId="{F85E2D6C-3D9B-4F96-8333-F5574467A8A0}" type="presParOf" srcId="{7641D613-9591-42F0-9E5E-42F92D545AEF}" destId="{5B6D7A53-0BFE-46B6-B662-92669A4D7A78}" srcOrd="3" destOrd="0" presId="urn:microsoft.com/office/officeart/2018/2/layout/IconVerticalSolidList"/>
    <dgm:cxn modelId="{D740D66D-6974-4DC0-8D5C-93A7F4AB5A97}" type="presParOf" srcId="{378D671B-6D33-4648-9D9B-09FBA94C0818}" destId="{78E9E74C-C1C1-491F-AF8C-7C6D9586CF15}" srcOrd="7" destOrd="0" presId="urn:microsoft.com/office/officeart/2018/2/layout/IconVerticalSolidList"/>
    <dgm:cxn modelId="{9D0536B4-82C8-4F45-9CF3-F90550538BA4}" type="presParOf" srcId="{378D671B-6D33-4648-9D9B-09FBA94C0818}" destId="{CE900796-783C-4DF7-A051-5FB5061F7142}" srcOrd="8" destOrd="0" presId="urn:microsoft.com/office/officeart/2018/2/layout/IconVerticalSolidList"/>
    <dgm:cxn modelId="{2C4FD9B4-6E47-4592-9719-5907819BF81D}" type="presParOf" srcId="{CE900796-783C-4DF7-A051-5FB5061F7142}" destId="{6702F210-D191-4A99-8922-EE1B3AA89892}" srcOrd="0" destOrd="0" presId="urn:microsoft.com/office/officeart/2018/2/layout/IconVerticalSolidList"/>
    <dgm:cxn modelId="{9B0700F6-3477-46D3-AD72-677D73D2B03C}" type="presParOf" srcId="{CE900796-783C-4DF7-A051-5FB5061F7142}" destId="{A0E2073C-5BCB-4677-8309-F373BAE94BDA}" srcOrd="1" destOrd="0" presId="urn:microsoft.com/office/officeart/2018/2/layout/IconVerticalSolidList"/>
    <dgm:cxn modelId="{A953C016-AF31-4BFE-9C17-374AACC7A6EC}" type="presParOf" srcId="{CE900796-783C-4DF7-A051-5FB5061F7142}" destId="{C0AF8740-9033-40F0-9832-0D8F0FAE6FAF}" srcOrd="2" destOrd="0" presId="urn:microsoft.com/office/officeart/2018/2/layout/IconVerticalSolidList"/>
    <dgm:cxn modelId="{38363592-915D-4AC2-A1B8-3D1A45D004D8}" type="presParOf" srcId="{CE900796-783C-4DF7-A051-5FB5061F7142}" destId="{F0EEDD5F-FDE0-414F-970A-52DED0AD01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22A2D9-3F14-45FB-A0B4-E26414BD030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431A979-F213-43CA-B7B7-0D260DFC2DD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latin typeface="Gill Sans MT" panose="020B0502020104020203" pitchFamily="34" charset="0"/>
            </a:rPr>
            <a:t>Covers the quality management of non-clinical safety studies</a:t>
          </a:r>
        </a:p>
      </dgm:t>
    </dgm:pt>
    <dgm:pt modelId="{1207CAC5-2D17-47EA-9F36-FE7EACE44AED}" type="parTrans" cxnId="{2E753088-02D4-4DEB-B41C-BF317FB61CC1}">
      <dgm:prSet/>
      <dgm:spPr/>
      <dgm:t>
        <a:bodyPr/>
        <a:lstStyle/>
        <a:p>
          <a:endParaRPr lang="en-US" sz="2000">
            <a:latin typeface="Gill Sans MT" panose="020B0502020104020203" pitchFamily="34" charset="0"/>
          </a:endParaRPr>
        </a:p>
      </dgm:t>
    </dgm:pt>
    <dgm:pt modelId="{C5E331AA-D03D-4336-B31B-3473180EC306}" type="sibTrans" cxnId="{2E753088-02D4-4DEB-B41C-BF317FB61CC1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Gill Sans MT" panose="020B0502020104020203" pitchFamily="34" charset="0"/>
          </a:endParaRPr>
        </a:p>
      </dgm:t>
    </dgm:pt>
    <dgm:pt modelId="{4631FB84-A3FC-4CA1-A013-028ABA10C62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latin typeface="Gill Sans MT" panose="020B0502020104020203" pitchFamily="34" charset="0"/>
            </a:rPr>
            <a:t>The aim is to promote quality and validity of test data </a:t>
          </a:r>
        </a:p>
      </dgm:t>
    </dgm:pt>
    <dgm:pt modelId="{95DCF88E-34EF-41D2-94C4-F2155A03C4B7}" type="sibTrans" cxnId="{47F679F3-DF81-4710-91E6-203C1D83CB13}">
      <dgm:prSet/>
      <dgm:spPr/>
      <dgm:t>
        <a:bodyPr/>
        <a:lstStyle/>
        <a:p>
          <a:endParaRPr lang="en-US" sz="2000">
            <a:latin typeface="Gill Sans MT" panose="020B0502020104020203" pitchFamily="34" charset="0"/>
          </a:endParaRPr>
        </a:p>
      </dgm:t>
    </dgm:pt>
    <dgm:pt modelId="{68BCB1C0-B826-4AE9-A4C1-49D800B1D42C}" type="parTrans" cxnId="{47F679F3-DF81-4710-91E6-203C1D83CB13}">
      <dgm:prSet/>
      <dgm:spPr/>
      <dgm:t>
        <a:bodyPr/>
        <a:lstStyle/>
        <a:p>
          <a:endParaRPr lang="en-US" sz="2000">
            <a:latin typeface="Gill Sans MT" panose="020B0502020104020203" pitchFamily="34" charset="0"/>
          </a:endParaRPr>
        </a:p>
      </dgm:t>
    </dgm:pt>
    <dgm:pt modelId="{1B96E046-42EE-4F1B-AE59-84D2551A3C1A}" type="pres">
      <dgm:prSet presAssocID="{5322A2D9-3F14-45FB-A0B4-E26414BD0305}" presName="root" presStyleCnt="0">
        <dgm:presLayoutVars>
          <dgm:dir/>
          <dgm:resizeHandles val="exact"/>
        </dgm:presLayoutVars>
      </dgm:prSet>
      <dgm:spPr/>
    </dgm:pt>
    <dgm:pt modelId="{EB2EE8A4-61C1-4D83-ADE3-317EBC312334}" type="pres">
      <dgm:prSet presAssocID="{5322A2D9-3F14-45FB-A0B4-E26414BD0305}" presName="container" presStyleCnt="0">
        <dgm:presLayoutVars>
          <dgm:dir/>
          <dgm:resizeHandles val="exact"/>
        </dgm:presLayoutVars>
      </dgm:prSet>
      <dgm:spPr/>
    </dgm:pt>
    <dgm:pt modelId="{10BC5FEA-4D41-4028-8F9E-9A2D1C15DB4B}" type="pres">
      <dgm:prSet presAssocID="{B431A979-F213-43CA-B7B7-0D260DFC2DDD}" presName="compNode" presStyleCnt="0"/>
      <dgm:spPr/>
    </dgm:pt>
    <dgm:pt modelId="{98728B4F-1ECE-4725-A4D9-A0B6C6208254}" type="pres">
      <dgm:prSet presAssocID="{B431A979-F213-43CA-B7B7-0D260DFC2DDD}" presName="iconBgRect" presStyleLbl="bgShp" presStyleIdx="0" presStyleCnt="2"/>
      <dgm:spPr/>
    </dgm:pt>
    <dgm:pt modelId="{DEA83558-1B4D-4C2E-8A71-6A3837FDCC8B}" type="pres">
      <dgm:prSet presAssocID="{B431A979-F213-43CA-B7B7-0D260DFC2DD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 with solid fill"/>
        </a:ext>
      </dgm:extLst>
    </dgm:pt>
    <dgm:pt modelId="{1498B31C-2DA7-4A6F-8F29-CAB8B5E2FFAE}" type="pres">
      <dgm:prSet presAssocID="{B431A979-F213-43CA-B7B7-0D260DFC2DDD}" presName="spaceRect" presStyleCnt="0"/>
      <dgm:spPr/>
    </dgm:pt>
    <dgm:pt modelId="{647850D0-CA36-49F5-8D9F-8D0E410F4AA2}" type="pres">
      <dgm:prSet presAssocID="{B431A979-F213-43CA-B7B7-0D260DFC2DDD}" presName="textRect" presStyleLbl="revTx" presStyleIdx="0" presStyleCnt="2" custScaleX="89705" custScaleY="108445">
        <dgm:presLayoutVars>
          <dgm:chMax val="1"/>
          <dgm:chPref val="1"/>
        </dgm:presLayoutVars>
      </dgm:prSet>
      <dgm:spPr/>
    </dgm:pt>
    <dgm:pt modelId="{CC5D7BE8-AB39-4B88-9A7F-44EFA9DB3A17}" type="pres">
      <dgm:prSet presAssocID="{C5E331AA-D03D-4336-B31B-3473180EC306}" presName="sibTrans" presStyleLbl="sibTrans2D1" presStyleIdx="0" presStyleCnt="0"/>
      <dgm:spPr/>
    </dgm:pt>
    <dgm:pt modelId="{0B0C2AC2-0B89-45D0-BDA6-33B7C4108F29}" type="pres">
      <dgm:prSet presAssocID="{4631FB84-A3FC-4CA1-A013-028ABA10C62B}" presName="compNode" presStyleCnt="0"/>
      <dgm:spPr/>
    </dgm:pt>
    <dgm:pt modelId="{7A5E97AB-04C1-4F47-93F3-FDFC307FAADB}" type="pres">
      <dgm:prSet presAssocID="{4631FB84-A3FC-4CA1-A013-028ABA10C62B}" presName="iconBgRect" presStyleLbl="bgShp" presStyleIdx="1" presStyleCnt="2"/>
      <dgm:spPr/>
    </dgm:pt>
    <dgm:pt modelId="{C741ACB4-B121-407D-8EAA-35CB0385A584}" type="pres">
      <dgm:prSet presAssocID="{4631FB84-A3FC-4CA1-A013-028ABA10C62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 with solid fill"/>
        </a:ext>
      </dgm:extLst>
    </dgm:pt>
    <dgm:pt modelId="{1F84B91F-9DBC-4F03-99AA-0288C86A4C9F}" type="pres">
      <dgm:prSet presAssocID="{4631FB84-A3FC-4CA1-A013-028ABA10C62B}" presName="spaceRect" presStyleCnt="0"/>
      <dgm:spPr/>
    </dgm:pt>
    <dgm:pt modelId="{38DE9039-9BD9-405E-B4CA-4FC277B82D05}" type="pres">
      <dgm:prSet presAssocID="{4631FB84-A3FC-4CA1-A013-028ABA10C62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367D831-6232-4729-BC88-8A31DCBB50ED}" type="presOf" srcId="{4631FB84-A3FC-4CA1-A013-028ABA10C62B}" destId="{38DE9039-9BD9-405E-B4CA-4FC277B82D05}" srcOrd="0" destOrd="0" presId="urn:microsoft.com/office/officeart/2018/2/layout/IconCircleList"/>
    <dgm:cxn modelId="{F13E7F5E-500D-45AF-981E-BB672A551116}" type="presOf" srcId="{B431A979-F213-43CA-B7B7-0D260DFC2DDD}" destId="{647850D0-CA36-49F5-8D9F-8D0E410F4AA2}" srcOrd="0" destOrd="0" presId="urn:microsoft.com/office/officeart/2018/2/layout/IconCircleList"/>
    <dgm:cxn modelId="{DD41244C-9DC0-4B07-B897-9C9DB0A10908}" type="presOf" srcId="{C5E331AA-D03D-4336-B31B-3473180EC306}" destId="{CC5D7BE8-AB39-4B88-9A7F-44EFA9DB3A17}" srcOrd="0" destOrd="0" presId="urn:microsoft.com/office/officeart/2018/2/layout/IconCircleList"/>
    <dgm:cxn modelId="{2E753088-02D4-4DEB-B41C-BF317FB61CC1}" srcId="{5322A2D9-3F14-45FB-A0B4-E26414BD0305}" destId="{B431A979-F213-43CA-B7B7-0D260DFC2DDD}" srcOrd="0" destOrd="0" parTransId="{1207CAC5-2D17-47EA-9F36-FE7EACE44AED}" sibTransId="{C5E331AA-D03D-4336-B31B-3473180EC306}"/>
    <dgm:cxn modelId="{BD703DA8-B4B5-4013-9AAF-27C5C7EDD4A9}" type="presOf" srcId="{5322A2D9-3F14-45FB-A0B4-E26414BD0305}" destId="{1B96E046-42EE-4F1B-AE59-84D2551A3C1A}" srcOrd="0" destOrd="0" presId="urn:microsoft.com/office/officeart/2018/2/layout/IconCircleList"/>
    <dgm:cxn modelId="{47F679F3-DF81-4710-91E6-203C1D83CB13}" srcId="{5322A2D9-3F14-45FB-A0B4-E26414BD0305}" destId="{4631FB84-A3FC-4CA1-A013-028ABA10C62B}" srcOrd="1" destOrd="0" parTransId="{68BCB1C0-B826-4AE9-A4C1-49D800B1D42C}" sibTransId="{95DCF88E-34EF-41D2-94C4-F2155A03C4B7}"/>
    <dgm:cxn modelId="{7F58847A-0FA2-43DA-8D56-CBC9BEBCF0E7}" type="presParOf" srcId="{1B96E046-42EE-4F1B-AE59-84D2551A3C1A}" destId="{EB2EE8A4-61C1-4D83-ADE3-317EBC312334}" srcOrd="0" destOrd="0" presId="urn:microsoft.com/office/officeart/2018/2/layout/IconCircleList"/>
    <dgm:cxn modelId="{2A215C28-47E2-4ADF-BE8D-292923BE903D}" type="presParOf" srcId="{EB2EE8A4-61C1-4D83-ADE3-317EBC312334}" destId="{10BC5FEA-4D41-4028-8F9E-9A2D1C15DB4B}" srcOrd="0" destOrd="0" presId="urn:microsoft.com/office/officeart/2018/2/layout/IconCircleList"/>
    <dgm:cxn modelId="{76B5E46F-FDB8-4340-B599-D0EF6EDBC2A9}" type="presParOf" srcId="{10BC5FEA-4D41-4028-8F9E-9A2D1C15DB4B}" destId="{98728B4F-1ECE-4725-A4D9-A0B6C6208254}" srcOrd="0" destOrd="0" presId="urn:microsoft.com/office/officeart/2018/2/layout/IconCircleList"/>
    <dgm:cxn modelId="{AD524720-5D88-4FBE-96D1-DB4FFB8EC71D}" type="presParOf" srcId="{10BC5FEA-4D41-4028-8F9E-9A2D1C15DB4B}" destId="{DEA83558-1B4D-4C2E-8A71-6A3837FDCC8B}" srcOrd="1" destOrd="0" presId="urn:microsoft.com/office/officeart/2018/2/layout/IconCircleList"/>
    <dgm:cxn modelId="{5D823BCF-40F8-48BC-A942-704595AC7D29}" type="presParOf" srcId="{10BC5FEA-4D41-4028-8F9E-9A2D1C15DB4B}" destId="{1498B31C-2DA7-4A6F-8F29-CAB8B5E2FFAE}" srcOrd="2" destOrd="0" presId="urn:microsoft.com/office/officeart/2018/2/layout/IconCircleList"/>
    <dgm:cxn modelId="{1BE668B9-4455-4497-AD4B-CC1CA6E0DBBB}" type="presParOf" srcId="{10BC5FEA-4D41-4028-8F9E-9A2D1C15DB4B}" destId="{647850D0-CA36-49F5-8D9F-8D0E410F4AA2}" srcOrd="3" destOrd="0" presId="urn:microsoft.com/office/officeart/2018/2/layout/IconCircleList"/>
    <dgm:cxn modelId="{D869F6C8-5719-401C-BDB9-346DEEC46FEA}" type="presParOf" srcId="{EB2EE8A4-61C1-4D83-ADE3-317EBC312334}" destId="{CC5D7BE8-AB39-4B88-9A7F-44EFA9DB3A17}" srcOrd="1" destOrd="0" presId="urn:microsoft.com/office/officeart/2018/2/layout/IconCircleList"/>
    <dgm:cxn modelId="{BB9953DE-4E59-433B-AB9A-3B080F064099}" type="presParOf" srcId="{EB2EE8A4-61C1-4D83-ADE3-317EBC312334}" destId="{0B0C2AC2-0B89-45D0-BDA6-33B7C4108F29}" srcOrd="2" destOrd="0" presId="urn:microsoft.com/office/officeart/2018/2/layout/IconCircleList"/>
    <dgm:cxn modelId="{F5B2DC57-7D10-44CA-9C4A-0E2D61B549E9}" type="presParOf" srcId="{0B0C2AC2-0B89-45D0-BDA6-33B7C4108F29}" destId="{7A5E97AB-04C1-4F47-93F3-FDFC307FAADB}" srcOrd="0" destOrd="0" presId="urn:microsoft.com/office/officeart/2018/2/layout/IconCircleList"/>
    <dgm:cxn modelId="{D7B2ED8F-FE40-42D7-801A-9AB93D07F1A6}" type="presParOf" srcId="{0B0C2AC2-0B89-45D0-BDA6-33B7C4108F29}" destId="{C741ACB4-B121-407D-8EAA-35CB0385A584}" srcOrd="1" destOrd="0" presId="urn:microsoft.com/office/officeart/2018/2/layout/IconCircleList"/>
    <dgm:cxn modelId="{ED152E97-585E-4C5B-97BC-284E2B6747AF}" type="presParOf" srcId="{0B0C2AC2-0B89-45D0-BDA6-33B7C4108F29}" destId="{1F84B91F-9DBC-4F03-99AA-0288C86A4C9F}" srcOrd="2" destOrd="0" presId="urn:microsoft.com/office/officeart/2018/2/layout/IconCircleList"/>
    <dgm:cxn modelId="{C21CB2F5-D93B-465C-B09C-4D20A385474D}" type="presParOf" srcId="{0B0C2AC2-0B89-45D0-BDA6-33B7C4108F29}" destId="{38DE9039-9BD9-405E-B4CA-4FC277B82D0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CF9BD6-562E-4417-82A0-B09113C37ED4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049A81-0388-4E1E-A862-EDB789F015B8}">
      <dgm:prSet custT="1"/>
      <dgm:spPr/>
      <dgm:t>
        <a:bodyPr/>
        <a:lstStyle/>
        <a:p>
          <a:pPr rtl="0"/>
          <a:r>
            <a:rPr lang="en-US" sz="2800">
              <a:latin typeface="+mn-lt"/>
            </a:rPr>
            <a:t>Ensure high quality of results</a:t>
          </a:r>
          <a:endParaRPr lang="en-US" sz="2800">
            <a:latin typeface="Gill Sans MT" panose="020B0502020104020203" pitchFamily="34" charset="0"/>
          </a:endParaRPr>
        </a:p>
      </dgm:t>
    </dgm:pt>
    <dgm:pt modelId="{14B8B864-D53D-4D8A-B190-F4F854CFD6AD}" type="parTrans" cxnId="{2DF8E456-27CC-42CF-9459-92D7173D2DB2}">
      <dgm:prSet/>
      <dgm:spPr/>
      <dgm:t>
        <a:bodyPr/>
        <a:lstStyle/>
        <a:p>
          <a:endParaRPr lang="en-US" sz="2800">
            <a:latin typeface="Gill Sans MT" panose="020B0502020104020203" pitchFamily="34" charset="0"/>
          </a:endParaRPr>
        </a:p>
      </dgm:t>
    </dgm:pt>
    <dgm:pt modelId="{D7A881AC-2C83-45CF-9913-330C2D995F2E}" type="sibTrans" cxnId="{2DF8E456-27CC-42CF-9459-92D7173D2DB2}">
      <dgm:prSet phldrT="2"/>
      <dgm:spPr/>
      <dgm:t>
        <a:bodyPr/>
        <a:lstStyle/>
        <a:p>
          <a:r>
            <a:rPr lang="en-US" sz="2800">
              <a:latin typeface="Gill Sans MT" panose="020B0502020104020203" pitchFamily="34" charset="0"/>
            </a:rPr>
            <a:t>2</a:t>
          </a:r>
        </a:p>
      </dgm:t>
    </dgm:pt>
    <dgm:pt modelId="{54D146A3-CA4D-4DE0-82DA-CCA4C0A36510}">
      <dgm:prSet custT="1"/>
      <dgm:spPr/>
      <dgm:t>
        <a:bodyPr/>
        <a:lstStyle/>
        <a:p>
          <a:r>
            <a:rPr lang="en-US" sz="2800">
              <a:latin typeface="+mn-lt"/>
            </a:rPr>
            <a:t>Ensure comparability of results</a:t>
          </a:r>
          <a:endParaRPr lang="en-US" sz="2800">
            <a:latin typeface="Gill Sans MT" panose="020B0502020104020203" pitchFamily="34" charset="0"/>
          </a:endParaRPr>
        </a:p>
      </dgm:t>
    </dgm:pt>
    <dgm:pt modelId="{EFBCFF85-A065-4D3A-9DED-E1F9329F6CE2}" type="parTrans" cxnId="{EA5909C2-D428-4AA8-8B42-1A5D81EEA5A5}">
      <dgm:prSet/>
      <dgm:spPr/>
      <dgm:t>
        <a:bodyPr/>
        <a:lstStyle/>
        <a:p>
          <a:endParaRPr lang="en-US" sz="2800">
            <a:latin typeface="Gill Sans MT" panose="020B0502020104020203" pitchFamily="34" charset="0"/>
          </a:endParaRPr>
        </a:p>
      </dgm:t>
    </dgm:pt>
    <dgm:pt modelId="{1EE41888-1962-4B86-A75B-5CE1BDDFCA8A}" type="sibTrans" cxnId="{EA5909C2-D428-4AA8-8B42-1A5D81EEA5A5}">
      <dgm:prSet phldrT="3"/>
      <dgm:spPr/>
      <dgm:t>
        <a:bodyPr/>
        <a:lstStyle/>
        <a:p>
          <a:r>
            <a:rPr lang="en-US" sz="2800">
              <a:latin typeface="Gill Sans MT" panose="020B0502020104020203" pitchFamily="34" charset="0"/>
            </a:rPr>
            <a:t>3</a:t>
          </a:r>
        </a:p>
      </dgm:t>
    </dgm:pt>
    <dgm:pt modelId="{A386850C-B095-4EB6-91CA-1530B37056FC}">
      <dgm:prSet custT="1"/>
      <dgm:spPr/>
      <dgm:t>
        <a:bodyPr/>
        <a:lstStyle/>
        <a:p>
          <a:pPr rtl="0"/>
          <a:r>
            <a:rPr lang="en-US" sz="2800">
              <a:latin typeface="+mn-lt"/>
            </a:rPr>
            <a:t>Promote mutual recognition of results</a:t>
          </a:r>
          <a:endParaRPr lang="en-US" sz="2800">
            <a:latin typeface="Gill Sans MT" panose="020B0502020104020203" pitchFamily="34" charset="0"/>
          </a:endParaRPr>
        </a:p>
      </dgm:t>
    </dgm:pt>
    <dgm:pt modelId="{E9DEA872-5943-4760-A58A-5E6805E828A1}" type="parTrans" cxnId="{1323725E-B5CF-4151-A643-DF230799ACDC}">
      <dgm:prSet/>
      <dgm:spPr/>
      <dgm:t>
        <a:bodyPr/>
        <a:lstStyle/>
        <a:p>
          <a:endParaRPr lang="en-US" sz="2800">
            <a:latin typeface="Gill Sans MT" panose="020B0502020104020203" pitchFamily="34" charset="0"/>
          </a:endParaRPr>
        </a:p>
      </dgm:t>
    </dgm:pt>
    <dgm:pt modelId="{28D04AF5-1875-4A47-BBEF-C23141DF95A3}" type="sibTrans" cxnId="{1323725E-B5CF-4151-A643-DF230799ACDC}">
      <dgm:prSet phldrT="4"/>
      <dgm:spPr/>
      <dgm:t>
        <a:bodyPr/>
        <a:lstStyle/>
        <a:p>
          <a:r>
            <a:rPr lang="en-US" sz="2800">
              <a:latin typeface="Gill Sans MT" panose="020B0502020104020203" pitchFamily="34" charset="0"/>
            </a:rPr>
            <a:t>4</a:t>
          </a:r>
        </a:p>
      </dgm:t>
    </dgm:pt>
    <dgm:pt modelId="{D79E08D5-6A43-B544-9BD5-4AA101C5DB41}">
      <dgm:prSet custT="1"/>
      <dgm:spPr/>
      <dgm:t>
        <a:bodyPr/>
        <a:lstStyle/>
        <a:p>
          <a:r>
            <a:rPr lang="en-US" sz="2800">
              <a:latin typeface="+mn-lt"/>
            </a:rPr>
            <a:t>Limit waste resources</a:t>
          </a:r>
          <a:endParaRPr lang="en-US" sz="2800">
            <a:latin typeface="Gill Sans MT" panose="020B0502020104020203" pitchFamily="34" charset="0"/>
          </a:endParaRPr>
        </a:p>
      </dgm:t>
    </dgm:pt>
    <dgm:pt modelId="{14868882-3580-C041-9857-EE01D840BB4C}" type="parTrans" cxnId="{FAA0BFA6-D28C-E147-BE7C-73BE9A2929D3}">
      <dgm:prSet/>
      <dgm:spPr/>
      <dgm:t>
        <a:bodyPr/>
        <a:lstStyle/>
        <a:p>
          <a:endParaRPr lang="en-US" sz="2800">
            <a:latin typeface="Gill Sans MT" panose="020B0502020104020203" pitchFamily="34" charset="0"/>
          </a:endParaRPr>
        </a:p>
      </dgm:t>
    </dgm:pt>
    <dgm:pt modelId="{CB5E476F-7AAA-2A44-BF46-88D59766BE4D}" type="sibTrans" cxnId="{FAA0BFA6-D28C-E147-BE7C-73BE9A2929D3}">
      <dgm:prSet phldrT="1"/>
      <dgm:spPr/>
      <dgm:t>
        <a:bodyPr/>
        <a:lstStyle/>
        <a:p>
          <a:r>
            <a:rPr lang="en-US" sz="2800">
              <a:latin typeface="Gill Sans MT" panose="020B0502020104020203" pitchFamily="34" charset="0"/>
            </a:rPr>
            <a:t>1</a:t>
          </a:r>
        </a:p>
      </dgm:t>
    </dgm:pt>
    <dgm:pt modelId="{615871DA-0BDA-4E4F-99AE-131019B6B636}" type="pres">
      <dgm:prSet presAssocID="{F7CF9BD6-562E-4417-82A0-B09113C37ED4}" presName="Name0" presStyleCnt="0">
        <dgm:presLayoutVars>
          <dgm:animLvl val="lvl"/>
          <dgm:resizeHandles val="exact"/>
        </dgm:presLayoutVars>
      </dgm:prSet>
      <dgm:spPr/>
    </dgm:pt>
    <dgm:pt modelId="{0F3FCDF1-4148-544E-9F15-E1355C5B32F4}" type="pres">
      <dgm:prSet presAssocID="{D79E08D5-6A43-B544-9BD5-4AA101C5DB41}" presName="compositeNode" presStyleCnt="0">
        <dgm:presLayoutVars>
          <dgm:bulletEnabled val="1"/>
        </dgm:presLayoutVars>
      </dgm:prSet>
      <dgm:spPr/>
    </dgm:pt>
    <dgm:pt modelId="{9A53EE2E-8D09-AC49-8ED6-A333A4153AA4}" type="pres">
      <dgm:prSet presAssocID="{D79E08D5-6A43-B544-9BD5-4AA101C5DB41}" presName="bgRect" presStyleLbl="bgAccFollowNode1" presStyleIdx="0" presStyleCnt="4"/>
      <dgm:spPr/>
    </dgm:pt>
    <dgm:pt modelId="{919536A1-32E0-0543-B53E-105F7B1B02CA}" type="pres">
      <dgm:prSet presAssocID="{CB5E476F-7AAA-2A44-BF46-88D59766BE4D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4B1A38B5-5B6C-D14F-8383-847CD3870C50}" type="pres">
      <dgm:prSet presAssocID="{D79E08D5-6A43-B544-9BD5-4AA101C5DB41}" presName="bottomLine" presStyleLbl="alignNode1" presStyleIdx="1" presStyleCnt="8">
        <dgm:presLayoutVars/>
      </dgm:prSet>
      <dgm:spPr/>
    </dgm:pt>
    <dgm:pt modelId="{2C5B3C0E-0985-2048-900E-14CB4449528B}" type="pres">
      <dgm:prSet presAssocID="{D79E08D5-6A43-B544-9BD5-4AA101C5DB41}" presName="nodeText" presStyleLbl="bgAccFollowNode1" presStyleIdx="0" presStyleCnt="4">
        <dgm:presLayoutVars>
          <dgm:bulletEnabled val="1"/>
        </dgm:presLayoutVars>
      </dgm:prSet>
      <dgm:spPr/>
    </dgm:pt>
    <dgm:pt modelId="{C049D975-869C-7443-A7B4-4058FD50E7FC}" type="pres">
      <dgm:prSet presAssocID="{CB5E476F-7AAA-2A44-BF46-88D59766BE4D}" presName="sibTrans" presStyleCnt="0"/>
      <dgm:spPr/>
    </dgm:pt>
    <dgm:pt modelId="{DAB83D9B-7E8F-454B-87B2-0EF3FA1EC5E9}" type="pres">
      <dgm:prSet presAssocID="{23049A81-0388-4E1E-A862-EDB789F015B8}" presName="compositeNode" presStyleCnt="0">
        <dgm:presLayoutVars>
          <dgm:bulletEnabled val="1"/>
        </dgm:presLayoutVars>
      </dgm:prSet>
      <dgm:spPr/>
    </dgm:pt>
    <dgm:pt modelId="{EDE939CC-A608-854B-A1EF-2AB662227A49}" type="pres">
      <dgm:prSet presAssocID="{23049A81-0388-4E1E-A862-EDB789F015B8}" presName="bgRect" presStyleLbl="bgAccFollowNode1" presStyleIdx="1" presStyleCnt="4"/>
      <dgm:spPr/>
    </dgm:pt>
    <dgm:pt modelId="{87471B56-0403-8F49-B7A4-91064509A20E}" type="pres">
      <dgm:prSet presAssocID="{D7A881AC-2C83-45CF-9913-330C2D995F2E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0FCB97C5-B726-1F4D-8A20-30DC7E71E534}" type="pres">
      <dgm:prSet presAssocID="{23049A81-0388-4E1E-A862-EDB789F015B8}" presName="bottomLine" presStyleLbl="alignNode1" presStyleIdx="3" presStyleCnt="8">
        <dgm:presLayoutVars/>
      </dgm:prSet>
      <dgm:spPr/>
    </dgm:pt>
    <dgm:pt modelId="{CD4BC584-FEAA-3F42-A57B-5F1E04B3864C}" type="pres">
      <dgm:prSet presAssocID="{23049A81-0388-4E1E-A862-EDB789F015B8}" presName="nodeText" presStyleLbl="bgAccFollowNode1" presStyleIdx="1" presStyleCnt="4">
        <dgm:presLayoutVars>
          <dgm:bulletEnabled val="1"/>
        </dgm:presLayoutVars>
      </dgm:prSet>
      <dgm:spPr/>
    </dgm:pt>
    <dgm:pt modelId="{778FE57D-800F-1543-93F2-8C0719939600}" type="pres">
      <dgm:prSet presAssocID="{D7A881AC-2C83-45CF-9913-330C2D995F2E}" presName="sibTrans" presStyleCnt="0"/>
      <dgm:spPr/>
    </dgm:pt>
    <dgm:pt modelId="{0AF0A02A-1DD0-2B46-8511-1D8617AB4DB7}" type="pres">
      <dgm:prSet presAssocID="{54D146A3-CA4D-4DE0-82DA-CCA4C0A36510}" presName="compositeNode" presStyleCnt="0">
        <dgm:presLayoutVars>
          <dgm:bulletEnabled val="1"/>
        </dgm:presLayoutVars>
      </dgm:prSet>
      <dgm:spPr/>
    </dgm:pt>
    <dgm:pt modelId="{83A29DC4-DCA9-624F-B2C6-44AF7F175F9E}" type="pres">
      <dgm:prSet presAssocID="{54D146A3-CA4D-4DE0-82DA-CCA4C0A36510}" presName="bgRect" presStyleLbl="bgAccFollowNode1" presStyleIdx="2" presStyleCnt="4"/>
      <dgm:spPr/>
    </dgm:pt>
    <dgm:pt modelId="{3A29194F-6E8F-EF43-8FAA-50EDA2FE10EB}" type="pres">
      <dgm:prSet presAssocID="{1EE41888-1962-4B86-A75B-5CE1BDDFCA8A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4D1A5E1F-6545-2347-BF0E-FD3A26D1C17A}" type="pres">
      <dgm:prSet presAssocID="{54D146A3-CA4D-4DE0-82DA-CCA4C0A36510}" presName="bottomLine" presStyleLbl="alignNode1" presStyleIdx="5" presStyleCnt="8">
        <dgm:presLayoutVars/>
      </dgm:prSet>
      <dgm:spPr/>
    </dgm:pt>
    <dgm:pt modelId="{5606CAD8-54DB-8840-9058-1383B8CCF09C}" type="pres">
      <dgm:prSet presAssocID="{54D146A3-CA4D-4DE0-82DA-CCA4C0A36510}" presName="nodeText" presStyleLbl="bgAccFollowNode1" presStyleIdx="2" presStyleCnt="4">
        <dgm:presLayoutVars>
          <dgm:bulletEnabled val="1"/>
        </dgm:presLayoutVars>
      </dgm:prSet>
      <dgm:spPr/>
    </dgm:pt>
    <dgm:pt modelId="{8C0A8C0A-D633-234D-B7E3-1A2B38D8B31A}" type="pres">
      <dgm:prSet presAssocID="{1EE41888-1962-4B86-A75B-5CE1BDDFCA8A}" presName="sibTrans" presStyleCnt="0"/>
      <dgm:spPr/>
    </dgm:pt>
    <dgm:pt modelId="{E017F48E-E9EF-6A4F-86C2-79C95382795E}" type="pres">
      <dgm:prSet presAssocID="{A386850C-B095-4EB6-91CA-1530B37056FC}" presName="compositeNode" presStyleCnt="0">
        <dgm:presLayoutVars>
          <dgm:bulletEnabled val="1"/>
        </dgm:presLayoutVars>
      </dgm:prSet>
      <dgm:spPr/>
    </dgm:pt>
    <dgm:pt modelId="{C378A523-E6B2-9E41-AA2F-7B1E91D0106C}" type="pres">
      <dgm:prSet presAssocID="{A386850C-B095-4EB6-91CA-1530B37056FC}" presName="bgRect" presStyleLbl="bgAccFollowNode1" presStyleIdx="3" presStyleCnt="4"/>
      <dgm:spPr/>
    </dgm:pt>
    <dgm:pt modelId="{33999D85-0450-154C-BCFE-D380056211DA}" type="pres">
      <dgm:prSet presAssocID="{28D04AF5-1875-4A47-BBEF-C23141DF95A3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F6BBA770-BC0E-C44E-90C0-C6EFD788D9C8}" type="pres">
      <dgm:prSet presAssocID="{A386850C-B095-4EB6-91CA-1530B37056FC}" presName="bottomLine" presStyleLbl="alignNode1" presStyleIdx="7" presStyleCnt="8">
        <dgm:presLayoutVars/>
      </dgm:prSet>
      <dgm:spPr/>
    </dgm:pt>
    <dgm:pt modelId="{9564260A-ED4E-8B45-B215-76FD6323A8D2}" type="pres">
      <dgm:prSet presAssocID="{A386850C-B095-4EB6-91CA-1530B37056FC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1DE8331F-8298-DA46-8162-5FC11FD585D9}" type="presOf" srcId="{F7CF9BD6-562E-4417-82A0-B09113C37ED4}" destId="{615871DA-0BDA-4E4F-99AE-131019B6B636}" srcOrd="0" destOrd="0" presId="urn:microsoft.com/office/officeart/2016/7/layout/BasicLinearProcessNumbered"/>
    <dgm:cxn modelId="{1323725E-B5CF-4151-A643-DF230799ACDC}" srcId="{F7CF9BD6-562E-4417-82A0-B09113C37ED4}" destId="{A386850C-B095-4EB6-91CA-1530B37056FC}" srcOrd="3" destOrd="0" parTransId="{E9DEA872-5943-4760-A58A-5E6805E828A1}" sibTransId="{28D04AF5-1875-4A47-BBEF-C23141DF95A3}"/>
    <dgm:cxn modelId="{CE8D256A-1368-BC40-A645-02BFA77B2F90}" type="presOf" srcId="{D79E08D5-6A43-B544-9BD5-4AA101C5DB41}" destId="{9A53EE2E-8D09-AC49-8ED6-A333A4153AA4}" srcOrd="0" destOrd="0" presId="urn:microsoft.com/office/officeart/2016/7/layout/BasicLinearProcessNumbered"/>
    <dgm:cxn modelId="{1B42CC4B-BF7C-1343-8447-C5C02B20B341}" type="presOf" srcId="{23049A81-0388-4E1E-A862-EDB789F015B8}" destId="{EDE939CC-A608-854B-A1EF-2AB662227A49}" srcOrd="0" destOrd="0" presId="urn:microsoft.com/office/officeart/2016/7/layout/BasicLinearProcessNumbered"/>
    <dgm:cxn modelId="{2DF8E456-27CC-42CF-9459-92D7173D2DB2}" srcId="{F7CF9BD6-562E-4417-82A0-B09113C37ED4}" destId="{23049A81-0388-4E1E-A862-EDB789F015B8}" srcOrd="1" destOrd="0" parTransId="{14B8B864-D53D-4D8A-B190-F4F854CFD6AD}" sibTransId="{D7A881AC-2C83-45CF-9913-330C2D995F2E}"/>
    <dgm:cxn modelId="{BEAB6781-4371-6840-B1AC-23660DCC9726}" type="presOf" srcId="{D79E08D5-6A43-B544-9BD5-4AA101C5DB41}" destId="{2C5B3C0E-0985-2048-900E-14CB4449528B}" srcOrd="1" destOrd="0" presId="urn:microsoft.com/office/officeart/2016/7/layout/BasicLinearProcessNumbered"/>
    <dgm:cxn modelId="{FA9B3F83-1315-AF42-83AB-C2DCA666D37C}" type="presOf" srcId="{54D146A3-CA4D-4DE0-82DA-CCA4C0A36510}" destId="{83A29DC4-DCA9-624F-B2C6-44AF7F175F9E}" srcOrd="0" destOrd="0" presId="urn:microsoft.com/office/officeart/2016/7/layout/BasicLinearProcessNumbered"/>
    <dgm:cxn modelId="{61AA798C-2385-454C-96A4-C275E02C486F}" type="presOf" srcId="{1EE41888-1962-4B86-A75B-5CE1BDDFCA8A}" destId="{3A29194F-6E8F-EF43-8FAA-50EDA2FE10EB}" srcOrd="0" destOrd="0" presId="urn:microsoft.com/office/officeart/2016/7/layout/BasicLinearProcessNumbered"/>
    <dgm:cxn modelId="{C2BC028E-C78F-0B48-8B3D-1AEAC9F3B6D1}" type="presOf" srcId="{A386850C-B095-4EB6-91CA-1530B37056FC}" destId="{C378A523-E6B2-9E41-AA2F-7B1E91D0106C}" srcOrd="0" destOrd="0" presId="urn:microsoft.com/office/officeart/2016/7/layout/BasicLinearProcessNumbered"/>
    <dgm:cxn modelId="{CA5E5E92-FDB1-2141-A36E-191EB74C8ABC}" type="presOf" srcId="{23049A81-0388-4E1E-A862-EDB789F015B8}" destId="{CD4BC584-FEAA-3F42-A57B-5F1E04B3864C}" srcOrd="1" destOrd="0" presId="urn:microsoft.com/office/officeart/2016/7/layout/BasicLinearProcessNumbered"/>
    <dgm:cxn modelId="{37B734A3-A053-1043-8781-8529EBF4E35C}" type="presOf" srcId="{D7A881AC-2C83-45CF-9913-330C2D995F2E}" destId="{87471B56-0403-8F49-B7A4-91064509A20E}" srcOrd="0" destOrd="0" presId="urn:microsoft.com/office/officeart/2016/7/layout/BasicLinearProcessNumbered"/>
    <dgm:cxn modelId="{FAA0BFA6-D28C-E147-BE7C-73BE9A2929D3}" srcId="{F7CF9BD6-562E-4417-82A0-B09113C37ED4}" destId="{D79E08D5-6A43-B544-9BD5-4AA101C5DB41}" srcOrd="0" destOrd="0" parTransId="{14868882-3580-C041-9857-EE01D840BB4C}" sibTransId="{CB5E476F-7AAA-2A44-BF46-88D59766BE4D}"/>
    <dgm:cxn modelId="{EA5909C2-D428-4AA8-8B42-1A5D81EEA5A5}" srcId="{F7CF9BD6-562E-4417-82A0-B09113C37ED4}" destId="{54D146A3-CA4D-4DE0-82DA-CCA4C0A36510}" srcOrd="2" destOrd="0" parTransId="{EFBCFF85-A065-4D3A-9DED-E1F9329F6CE2}" sibTransId="{1EE41888-1962-4B86-A75B-5CE1BDDFCA8A}"/>
    <dgm:cxn modelId="{61091ADB-362E-EA4A-849A-3626EA93C6C2}" type="presOf" srcId="{CB5E476F-7AAA-2A44-BF46-88D59766BE4D}" destId="{919536A1-32E0-0543-B53E-105F7B1B02CA}" srcOrd="0" destOrd="0" presId="urn:microsoft.com/office/officeart/2016/7/layout/BasicLinearProcessNumbered"/>
    <dgm:cxn modelId="{084D62DC-557F-164F-81BD-41F4ED187E89}" type="presOf" srcId="{A386850C-B095-4EB6-91CA-1530B37056FC}" destId="{9564260A-ED4E-8B45-B215-76FD6323A8D2}" srcOrd="1" destOrd="0" presId="urn:microsoft.com/office/officeart/2016/7/layout/BasicLinearProcessNumbered"/>
    <dgm:cxn modelId="{0EBE88DE-8E73-F44C-8A07-1CB10CB791D1}" type="presOf" srcId="{28D04AF5-1875-4A47-BBEF-C23141DF95A3}" destId="{33999D85-0450-154C-BCFE-D380056211DA}" srcOrd="0" destOrd="0" presId="urn:microsoft.com/office/officeart/2016/7/layout/BasicLinearProcessNumbered"/>
    <dgm:cxn modelId="{B9D96BE1-14CC-E745-A8BE-7BC8715DAEAD}" type="presOf" srcId="{54D146A3-CA4D-4DE0-82DA-CCA4C0A36510}" destId="{5606CAD8-54DB-8840-9058-1383B8CCF09C}" srcOrd="1" destOrd="0" presId="urn:microsoft.com/office/officeart/2016/7/layout/BasicLinearProcessNumbered"/>
    <dgm:cxn modelId="{F5E91503-CCB0-354C-911E-5CC0041439F7}" type="presParOf" srcId="{615871DA-0BDA-4E4F-99AE-131019B6B636}" destId="{0F3FCDF1-4148-544E-9F15-E1355C5B32F4}" srcOrd="0" destOrd="0" presId="urn:microsoft.com/office/officeart/2016/7/layout/BasicLinearProcessNumbered"/>
    <dgm:cxn modelId="{5F533268-F436-2141-8C45-FFBD953E4712}" type="presParOf" srcId="{0F3FCDF1-4148-544E-9F15-E1355C5B32F4}" destId="{9A53EE2E-8D09-AC49-8ED6-A333A4153AA4}" srcOrd="0" destOrd="0" presId="urn:microsoft.com/office/officeart/2016/7/layout/BasicLinearProcessNumbered"/>
    <dgm:cxn modelId="{BB6ACA3E-8887-CF42-BF32-AC04ECB600C8}" type="presParOf" srcId="{0F3FCDF1-4148-544E-9F15-E1355C5B32F4}" destId="{919536A1-32E0-0543-B53E-105F7B1B02CA}" srcOrd="1" destOrd="0" presId="urn:microsoft.com/office/officeart/2016/7/layout/BasicLinearProcessNumbered"/>
    <dgm:cxn modelId="{4DCCF6C9-2070-8443-B9DA-80D5ABD4F785}" type="presParOf" srcId="{0F3FCDF1-4148-544E-9F15-E1355C5B32F4}" destId="{4B1A38B5-5B6C-D14F-8383-847CD3870C50}" srcOrd="2" destOrd="0" presId="urn:microsoft.com/office/officeart/2016/7/layout/BasicLinearProcessNumbered"/>
    <dgm:cxn modelId="{DAC90380-4EDC-2945-8317-02BEF489406F}" type="presParOf" srcId="{0F3FCDF1-4148-544E-9F15-E1355C5B32F4}" destId="{2C5B3C0E-0985-2048-900E-14CB4449528B}" srcOrd="3" destOrd="0" presId="urn:microsoft.com/office/officeart/2016/7/layout/BasicLinearProcessNumbered"/>
    <dgm:cxn modelId="{16FA968A-7B82-434D-AA6D-CECFC16671F0}" type="presParOf" srcId="{615871DA-0BDA-4E4F-99AE-131019B6B636}" destId="{C049D975-869C-7443-A7B4-4058FD50E7FC}" srcOrd="1" destOrd="0" presId="urn:microsoft.com/office/officeart/2016/7/layout/BasicLinearProcessNumbered"/>
    <dgm:cxn modelId="{1EEB2FFE-C402-0948-B3D4-AEAC70724FAD}" type="presParOf" srcId="{615871DA-0BDA-4E4F-99AE-131019B6B636}" destId="{DAB83D9B-7E8F-454B-87B2-0EF3FA1EC5E9}" srcOrd="2" destOrd="0" presId="urn:microsoft.com/office/officeart/2016/7/layout/BasicLinearProcessNumbered"/>
    <dgm:cxn modelId="{B6FA5851-2E59-E04B-8B12-83A551CD1A85}" type="presParOf" srcId="{DAB83D9B-7E8F-454B-87B2-0EF3FA1EC5E9}" destId="{EDE939CC-A608-854B-A1EF-2AB662227A49}" srcOrd="0" destOrd="0" presId="urn:microsoft.com/office/officeart/2016/7/layout/BasicLinearProcessNumbered"/>
    <dgm:cxn modelId="{7FEC664C-0637-7845-971C-F619415997BF}" type="presParOf" srcId="{DAB83D9B-7E8F-454B-87B2-0EF3FA1EC5E9}" destId="{87471B56-0403-8F49-B7A4-91064509A20E}" srcOrd="1" destOrd="0" presId="urn:microsoft.com/office/officeart/2016/7/layout/BasicLinearProcessNumbered"/>
    <dgm:cxn modelId="{A77E920B-8C44-FF4C-8454-EDD02AA351FC}" type="presParOf" srcId="{DAB83D9B-7E8F-454B-87B2-0EF3FA1EC5E9}" destId="{0FCB97C5-B726-1F4D-8A20-30DC7E71E534}" srcOrd="2" destOrd="0" presId="urn:microsoft.com/office/officeart/2016/7/layout/BasicLinearProcessNumbered"/>
    <dgm:cxn modelId="{95FF4B70-5DE4-3649-A33E-0100E16983AD}" type="presParOf" srcId="{DAB83D9B-7E8F-454B-87B2-0EF3FA1EC5E9}" destId="{CD4BC584-FEAA-3F42-A57B-5F1E04B3864C}" srcOrd="3" destOrd="0" presId="urn:microsoft.com/office/officeart/2016/7/layout/BasicLinearProcessNumbered"/>
    <dgm:cxn modelId="{69B74C8F-E670-4E45-BFD4-D9A76E46AB6D}" type="presParOf" srcId="{615871DA-0BDA-4E4F-99AE-131019B6B636}" destId="{778FE57D-800F-1543-93F2-8C0719939600}" srcOrd="3" destOrd="0" presId="urn:microsoft.com/office/officeart/2016/7/layout/BasicLinearProcessNumbered"/>
    <dgm:cxn modelId="{979D993C-7A64-5340-AB2F-069D9CDB982D}" type="presParOf" srcId="{615871DA-0BDA-4E4F-99AE-131019B6B636}" destId="{0AF0A02A-1DD0-2B46-8511-1D8617AB4DB7}" srcOrd="4" destOrd="0" presId="urn:microsoft.com/office/officeart/2016/7/layout/BasicLinearProcessNumbered"/>
    <dgm:cxn modelId="{DEC474BC-1951-734D-A247-9216CCACB2A0}" type="presParOf" srcId="{0AF0A02A-1DD0-2B46-8511-1D8617AB4DB7}" destId="{83A29DC4-DCA9-624F-B2C6-44AF7F175F9E}" srcOrd="0" destOrd="0" presId="urn:microsoft.com/office/officeart/2016/7/layout/BasicLinearProcessNumbered"/>
    <dgm:cxn modelId="{318B510A-8675-6F49-939D-1118F713FA12}" type="presParOf" srcId="{0AF0A02A-1DD0-2B46-8511-1D8617AB4DB7}" destId="{3A29194F-6E8F-EF43-8FAA-50EDA2FE10EB}" srcOrd="1" destOrd="0" presId="urn:microsoft.com/office/officeart/2016/7/layout/BasicLinearProcessNumbered"/>
    <dgm:cxn modelId="{FFFA126B-C1C4-654F-9E86-4D8E5EEBD656}" type="presParOf" srcId="{0AF0A02A-1DD0-2B46-8511-1D8617AB4DB7}" destId="{4D1A5E1F-6545-2347-BF0E-FD3A26D1C17A}" srcOrd="2" destOrd="0" presId="urn:microsoft.com/office/officeart/2016/7/layout/BasicLinearProcessNumbered"/>
    <dgm:cxn modelId="{57017C1B-A160-B342-949B-A9A4694A647D}" type="presParOf" srcId="{0AF0A02A-1DD0-2B46-8511-1D8617AB4DB7}" destId="{5606CAD8-54DB-8840-9058-1383B8CCF09C}" srcOrd="3" destOrd="0" presId="urn:microsoft.com/office/officeart/2016/7/layout/BasicLinearProcessNumbered"/>
    <dgm:cxn modelId="{8EAC259B-691A-6549-A0F6-4E647E1E68D0}" type="presParOf" srcId="{615871DA-0BDA-4E4F-99AE-131019B6B636}" destId="{8C0A8C0A-D633-234D-B7E3-1A2B38D8B31A}" srcOrd="5" destOrd="0" presId="urn:microsoft.com/office/officeart/2016/7/layout/BasicLinearProcessNumbered"/>
    <dgm:cxn modelId="{DDB9ED39-3AFD-A94C-8C9B-44C54A5911E6}" type="presParOf" srcId="{615871DA-0BDA-4E4F-99AE-131019B6B636}" destId="{E017F48E-E9EF-6A4F-86C2-79C95382795E}" srcOrd="6" destOrd="0" presId="urn:microsoft.com/office/officeart/2016/7/layout/BasicLinearProcessNumbered"/>
    <dgm:cxn modelId="{C5C4C024-0E61-3842-890D-2FE5B3A7D448}" type="presParOf" srcId="{E017F48E-E9EF-6A4F-86C2-79C95382795E}" destId="{C378A523-E6B2-9E41-AA2F-7B1E91D0106C}" srcOrd="0" destOrd="0" presId="urn:microsoft.com/office/officeart/2016/7/layout/BasicLinearProcessNumbered"/>
    <dgm:cxn modelId="{D818C248-7856-C84D-8611-954952B8B832}" type="presParOf" srcId="{E017F48E-E9EF-6A4F-86C2-79C95382795E}" destId="{33999D85-0450-154C-BCFE-D380056211DA}" srcOrd="1" destOrd="0" presId="urn:microsoft.com/office/officeart/2016/7/layout/BasicLinearProcessNumbered"/>
    <dgm:cxn modelId="{21E79C47-8691-4748-AF02-024524A636BA}" type="presParOf" srcId="{E017F48E-E9EF-6A4F-86C2-79C95382795E}" destId="{F6BBA770-BC0E-C44E-90C0-C6EFD788D9C8}" srcOrd="2" destOrd="0" presId="urn:microsoft.com/office/officeart/2016/7/layout/BasicLinearProcessNumbered"/>
    <dgm:cxn modelId="{601F8894-D4D7-D74A-A434-7BA79EBF5D75}" type="presParOf" srcId="{E017F48E-E9EF-6A4F-86C2-79C95382795E}" destId="{9564260A-ED4E-8B45-B215-76FD6323A8D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FFD43C-E4C8-4986-B65A-67FC6C07595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F46F51-774C-4298-AFC0-968C5C2F4365}">
      <dgm:prSet phldrT="[Text]" custT="1"/>
      <dgm:spPr/>
      <dgm:t>
        <a:bodyPr/>
        <a:lstStyle/>
        <a:p>
          <a:r>
            <a:rPr lang="en-US" sz="2800"/>
            <a:t>Planned</a:t>
          </a:r>
        </a:p>
      </dgm:t>
    </dgm:pt>
    <dgm:pt modelId="{5E7180FB-0D64-44F3-871E-E2B7D91A538D}" type="parTrans" cxnId="{85BE8028-1A93-40E3-9F76-E64EB37189E8}">
      <dgm:prSet/>
      <dgm:spPr/>
      <dgm:t>
        <a:bodyPr/>
        <a:lstStyle/>
        <a:p>
          <a:endParaRPr lang="en-US"/>
        </a:p>
      </dgm:t>
    </dgm:pt>
    <dgm:pt modelId="{FDFE9902-41B9-4593-BA33-D2C9B651DE04}" type="sibTrans" cxnId="{85BE8028-1A93-40E3-9F76-E64EB37189E8}">
      <dgm:prSet/>
      <dgm:spPr/>
      <dgm:t>
        <a:bodyPr/>
        <a:lstStyle/>
        <a:p>
          <a:endParaRPr lang="en-US"/>
        </a:p>
      </dgm:t>
    </dgm:pt>
    <dgm:pt modelId="{5CE2E68B-AA3E-4A5E-99F2-EA9FE5C53ED9}">
      <dgm:prSet phldrT="[Text]" custT="1"/>
      <dgm:spPr/>
      <dgm:t>
        <a:bodyPr/>
        <a:lstStyle/>
        <a:p>
          <a:r>
            <a:rPr lang="en-US" sz="2800"/>
            <a:t>Performed</a:t>
          </a:r>
        </a:p>
      </dgm:t>
    </dgm:pt>
    <dgm:pt modelId="{54667753-2AEA-4D08-9C85-58F2EE5A6040}" type="parTrans" cxnId="{E9040D88-AFF9-4425-BF6B-CD7F1465D9EE}">
      <dgm:prSet/>
      <dgm:spPr/>
      <dgm:t>
        <a:bodyPr/>
        <a:lstStyle/>
        <a:p>
          <a:endParaRPr lang="en-US"/>
        </a:p>
      </dgm:t>
    </dgm:pt>
    <dgm:pt modelId="{21804ED5-2C6E-4698-BE89-8E01271883E0}" type="sibTrans" cxnId="{E9040D88-AFF9-4425-BF6B-CD7F1465D9EE}">
      <dgm:prSet/>
      <dgm:spPr/>
      <dgm:t>
        <a:bodyPr/>
        <a:lstStyle/>
        <a:p>
          <a:endParaRPr lang="en-US"/>
        </a:p>
      </dgm:t>
    </dgm:pt>
    <dgm:pt modelId="{267DCB33-AF02-44CE-8D4F-5F0F3D2FFDD4}">
      <dgm:prSet phldrT="[Text]" custT="1"/>
      <dgm:spPr/>
      <dgm:t>
        <a:bodyPr/>
        <a:lstStyle/>
        <a:p>
          <a:r>
            <a:rPr lang="en-US" sz="2800"/>
            <a:t>Recorded</a:t>
          </a:r>
        </a:p>
      </dgm:t>
    </dgm:pt>
    <dgm:pt modelId="{C0CCDA75-5BB1-4B40-9C5F-9D0C4EDB488B}" type="parTrans" cxnId="{E9E4CE65-FBD4-4257-902F-B771F8A16548}">
      <dgm:prSet/>
      <dgm:spPr/>
      <dgm:t>
        <a:bodyPr/>
        <a:lstStyle/>
        <a:p>
          <a:endParaRPr lang="en-US"/>
        </a:p>
      </dgm:t>
    </dgm:pt>
    <dgm:pt modelId="{4B54440C-CAFA-4668-BFA0-8FFC0B779C4E}" type="sibTrans" cxnId="{E9E4CE65-FBD4-4257-902F-B771F8A16548}">
      <dgm:prSet/>
      <dgm:spPr/>
      <dgm:t>
        <a:bodyPr/>
        <a:lstStyle/>
        <a:p>
          <a:endParaRPr lang="en-US"/>
        </a:p>
      </dgm:t>
    </dgm:pt>
    <dgm:pt modelId="{7928C5F7-EEB3-4ACE-AD47-B0F74E6CBAD9}">
      <dgm:prSet phldrT="[Text]" custT="1"/>
      <dgm:spPr/>
      <dgm:t>
        <a:bodyPr/>
        <a:lstStyle/>
        <a:p>
          <a:r>
            <a:rPr lang="en-US" sz="2800"/>
            <a:t>Reported</a:t>
          </a:r>
        </a:p>
      </dgm:t>
    </dgm:pt>
    <dgm:pt modelId="{07418148-42FA-4BBA-AC56-183A83350D8D}" type="parTrans" cxnId="{98447F1C-E852-4ED9-8A1F-8B32385AA9BE}">
      <dgm:prSet/>
      <dgm:spPr/>
      <dgm:t>
        <a:bodyPr/>
        <a:lstStyle/>
        <a:p>
          <a:endParaRPr lang="en-US"/>
        </a:p>
      </dgm:t>
    </dgm:pt>
    <dgm:pt modelId="{399875B2-660F-4D1F-BFB8-D585841BFBE9}" type="sibTrans" cxnId="{98447F1C-E852-4ED9-8A1F-8B32385AA9BE}">
      <dgm:prSet/>
      <dgm:spPr/>
      <dgm:t>
        <a:bodyPr/>
        <a:lstStyle/>
        <a:p>
          <a:endParaRPr lang="en-US"/>
        </a:p>
      </dgm:t>
    </dgm:pt>
    <dgm:pt modelId="{845DB097-2154-4ED7-893D-124624134A92}">
      <dgm:prSet phldrT="[Text]" custT="1"/>
      <dgm:spPr/>
      <dgm:t>
        <a:bodyPr/>
        <a:lstStyle/>
        <a:p>
          <a:r>
            <a:rPr lang="en-US" sz="2800"/>
            <a:t>Archived</a:t>
          </a:r>
        </a:p>
      </dgm:t>
    </dgm:pt>
    <dgm:pt modelId="{D5EF542D-6DF0-4A44-9C68-F608E697D740}" type="parTrans" cxnId="{212147C5-C204-4C2D-BA24-398DCC3CF177}">
      <dgm:prSet/>
      <dgm:spPr/>
      <dgm:t>
        <a:bodyPr/>
        <a:lstStyle/>
        <a:p>
          <a:endParaRPr lang="en-US"/>
        </a:p>
      </dgm:t>
    </dgm:pt>
    <dgm:pt modelId="{FDFF95EA-59C2-467D-A4B6-B646FE257CAD}" type="sibTrans" cxnId="{212147C5-C204-4C2D-BA24-398DCC3CF177}">
      <dgm:prSet/>
      <dgm:spPr/>
      <dgm:t>
        <a:bodyPr/>
        <a:lstStyle/>
        <a:p>
          <a:endParaRPr lang="en-US"/>
        </a:p>
      </dgm:t>
    </dgm:pt>
    <dgm:pt modelId="{95F0B41B-B59E-4D9B-B2DD-F40705923915}">
      <dgm:prSet phldrT="[Text]" custT="1"/>
      <dgm:spPr/>
      <dgm:t>
        <a:bodyPr/>
        <a:lstStyle/>
        <a:p>
          <a:r>
            <a:rPr lang="en-US" sz="2800"/>
            <a:t>Monitored</a:t>
          </a:r>
        </a:p>
      </dgm:t>
    </dgm:pt>
    <dgm:pt modelId="{52468EC9-DA7E-4A4E-8F30-DEFE5C4BAB3C}" type="parTrans" cxnId="{8638B7CC-0866-427B-9AAF-5D94BD9BC1B5}">
      <dgm:prSet/>
      <dgm:spPr/>
      <dgm:t>
        <a:bodyPr/>
        <a:lstStyle/>
        <a:p>
          <a:endParaRPr lang="en-US"/>
        </a:p>
      </dgm:t>
    </dgm:pt>
    <dgm:pt modelId="{829401B9-B970-4C7E-999C-C1EF8BD75BA3}" type="sibTrans" cxnId="{8638B7CC-0866-427B-9AAF-5D94BD9BC1B5}">
      <dgm:prSet/>
      <dgm:spPr/>
      <dgm:t>
        <a:bodyPr/>
        <a:lstStyle/>
        <a:p>
          <a:endParaRPr lang="en-US"/>
        </a:p>
      </dgm:t>
    </dgm:pt>
    <dgm:pt modelId="{9C0DA2ED-1766-439C-9911-65372F02D65D}" type="pres">
      <dgm:prSet presAssocID="{B1FFD43C-E4C8-4986-B65A-67FC6C075959}" presName="diagram" presStyleCnt="0">
        <dgm:presLayoutVars>
          <dgm:dir/>
          <dgm:resizeHandles val="exact"/>
        </dgm:presLayoutVars>
      </dgm:prSet>
      <dgm:spPr/>
    </dgm:pt>
    <dgm:pt modelId="{A6154AC3-762D-4158-B077-CA5D2B23749A}" type="pres">
      <dgm:prSet presAssocID="{F2F46F51-774C-4298-AFC0-968C5C2F4365}" presName="node" presStyleLbl="node1" presStyleIdx="0" presStyleCnt="6">
        <dgm:presLayoutVars>
          <dgm:bulletEnabled val="1"/>
        </dgm:presLayoutVars>
      </dgm:prSet>
      <dgm:spPr/>
    </dgm:pt>
    <dgm:pt modelId="{59447EBB-16A0-488F-9945-BC1B8FABCA3B}" type="pres">
      <dgm:prSet presAssocID="{FDFE9902-41B9-4593-BA33-D2C9B651DE04}" presName="sibTrans" presStyleCnt="0"/>
      <dgm:spPr/>
    </dgm:pt>
    <dgm:pt modelId="{491BEB4B-D8EB-4C74-992B-2A93604E3C36}" type="pres">
      <dgm:prSet presAssocID="{5CE2E68B-AA3E-4A5E-99F2-EA9FE5C53ED9}" presName="node" presStyleLbl="node1" presStyleIdx="1" presStyleCnt="6">
        <dgm:presLayoutVars>
          <dgm:bulletEnabled val="1"/>
        </dgm:presLayoutVars>
      </dgm:prSet>
      <dgm:spPr/>
    </dgm:pt>
    <dgm:pt modelId="{5B71AFFC-C39D-4E32-9566-530CFE148C17}" type="pres">
      <dgm:prSet presAssocID="{21804ED5-2C6E-4698-BE89-8E01271883E0}" presName="sibTrans" presStyleCnt="0"/>
      <dgm:spPr/>
    </dgm:pt>
    <dgm:pt modelId="{DB5979D4-2B11-4E3A-962F-0B6A5B00D168}" type="pres">
      <dgm:prSet presAssocID="{267DCB33-AF02-44CE-8D4F-5F0F3D2FFDD4}" presName="node" presStyleLbl="node1" presStyleIdx="2" presStyleCnt="6">
        <dgm:presLayoutVars>
          <dgm:bulletEnabled val="1"/>
        </dgm:presLayoutVars>
      </dgm:prSet>
      <dgm:spPr/>
    </dgm:pt>
    <dgm:pt modelId="{4B2F5BE4-ED9A-4304-9966-9CAA88ABA7CB}" type="pres">
      <dgm:prSet presAssocID="{4B54440C-CAFA-4668-BFA0-8FFC0B779C4E}" presName="sibTrans" presStyleCnt="0"/>
      <dgm:spPr/>
    </dgm:pt>
    <dgm:pt modelId="{9F4A2B49-F089-4975-AF86-0C6A5896690D}" type="pres">
      <dgm:prSet presAssocID="{7928C5F7-EEB3-4ACE-AD47-B0F74E6CBAD9}" presName="node" presStyleLbl="node1" presStyleIdx="3" presStyleCnt="6">
        <dgm:presLayoutVars>
          <dgm:bulletEnabled val="1"/>
        </dgm:presLayoutVars>
      </dgm:prSet>
      <dgm:spPr/>
    </dgm:pt>
    <dgm:pt modelId="{03EFAEAB-7957-45FF-BE67-59E3C7C558EB}" type="pres">
      <dgm:prSet presAssocID="{399875B2-660F-4D1F-BFB8-D585841BFBE9}" presName="sibTrans" presStyleCnt="0"/>
      <dgm:spPr/>
    </dgm:pt>
    <dgm:pt modelId="{33BF9431-ED2B-4C96-AE95-AD6F48C18638}" type="pres">
      <dgm:prSet presAssocID="{845DB097-2154-4ED7-893D-124624134A92}" presName="node" presStyleLbl="node1" presStyleIdx="4" presStyleCnt="6">
        <dgm:presLayoutVars>
          <dgm:bulletEnabled val="1"/>
        </dgm:presLayoutVars>
      </dgm:prSet>
      <dgm:spPr/>
    </dgm:pt>
    <dgm:pt modelId="{34199C29-6C03-4922-9D30-F204258623CE}" type="pres">
      <dgm:prSet presAssocID="{FDFF95EA-59C2-467D-A4B6-B646FE257CAD}" presName="sibTrans" presStyleCnt="0"/>
      <dgm:spPr/>
    </dgm:pt>
    <dgm:pt modelId="{89EF1300-F01A-4456-A4F0-CF7B960CD1DC}" type="pres">
      <dgm:prSet presAssocID="{95F0B41B-B59E-4D9B-B2DD-F40705923915}" presName="node" presStyleLbl="node1" presStyleIdx="5" presStyleCnt="6">
        <dgm:presLayoutVars>
          <dgm:bulletEnabled val="1"/>
        </dgm:presLayoutVars>
      </dgm:prSet>
      <dgm:spPr/>
    </dgm:pt>
  </dgm:ptLst>
  <dgm:cxnLst>
    <dgm:cxn modelId="{3C03F310-6B85-4CD7-B4D0-924DE03A7D69}" type="presOf" srcId="{95F0B41B-B59E-4D9B-B2DD-F40705923915}" destId="{89EF1300-F01A-4456-A4F0-CF7B960CD1DC}" srcOrd="0" destOrd="0" presId="urn:microsoft.com/office/officeart/2005/8/layout/default"/>
    <dgm:cxn modelId="{98447F1C-E852-4ED9-8A1F-8B32385AA9BE}" srcId="{B1FFD43C-E4C8-4986-B65A-67FC6C075959}" destId="{7928C5F7-EEB3-4ACE-AD47-B0F74E6CBAD9}" srcOrd="3" destOrd="0" parTransId="{07418148-42FA-4BBA-AC56-183A83350D8D}" sibTransId="{399875B2-660F-4D1F-BFB8-D585841BFBE9}"/>
    <dgm:cxn modelId="{6CF62527-D15B-4A68-8278-87CF7A346373}" type="presOf" srcId="{267DCB33-AF02-44CE-8D4F-5F0F3D2FFDD4}" destId="{DB5979D4-2B11-4E3A-962F-0B6A5B00D168}" srcOrd="0" destOrd="0" presId="urn:microsoft.com/office/officeart/2005/8/layout/default"/>
    <dgm:cxn modelId="{85BE8028-1A93-40E3-9F76-E64EB37189E8}" srcId="{B1FFD43C-E4C8-4986-B65A-67FC6C075959}" destId="{F2F46F51-774C-4298-AFC0-968C5C2F4365}" srcOrd="0" destOrd="0" parTransId="{5E7180FB-0D64-44F3-871E-E2B7D91A538D}" sibTransId="{FDFE9902-41B9-4593-BA33-D2C9B651DE04}"/>
    <dgm:cxn modelId="{95FBB328-F304-4ACC-9BB9-68F1D5B66974}" type="presOf" srcId="{845DB097-2154-4ED7-893D-124624134A92}" destId="{33BF9431-ED2B-4C96-AE95-AD6F48C18638}" srcOrd="0" destOrd="0" presId="urn:microsoft.com/office/officeart/2005/8/layout/default"/>
    <dgm:cxn modelId="{E9E4CE65-FBD4-4257-902F-B771F8A16548}" srcId="{B1FFD43C-E4C8-4986-B65A-67FC6C075959}" destId="{267DCB33-AF02-44CE-8D4F-5F0F3D2FFDD4}" srcOrd="2" destOrd="0" parTransId="{C0CCDA75-5BB1-4B40-9C5F-9D0C4EDB488B}" sibTransId="{4B54440C-CAFA-4668-BFA0-8FFC0B779C4E}"/>
    <dgm:cxn modelId="{0B5FFC5A-0934-42D7-B4B9-322E3A4478F0}" type="presOf" srcId="{7928C5F7-EEB3-4ACE-AD47-B0F74E6CBAD9}" destId="{9F4A2B49-F089-4975-AF86-0C6A5896690D}" srcOrd="0" destOrd="0" presId="urn:microsoft.com/office/officeart/2005/8/layout/default"/>
    <dgm:cxn modelId="{E9040D88-AFF9-4425-BF6B-CD7F1465D9EE}" srcId="{B1FFD43C-E4C8-4986-B65A-67FC6C075959}" destId="{5CE2E68B-AA3E-4A5E-99F2-EA9FE5C53ED9}" srcOrd="1" destOrd="0" parTransId="{54667753-2AEA-4D08-9C85-58F2EE5A6040}" sibTransId="{21804ED5-2C6E-4698-BE89-8E01271883E0}"/>
    <dgm:cxn modelId="{80FD5896-7CEE-4F99-9D25-FCE501F9D9E2}" type="presOf" srcId="{B1FFD43C-E4C8-4986-B65A-67FC6C075959}" destId="{9C0DA2ED-1766-439C-9911-65372F02D65D}" srcOrd="0" destOrd="0" presId="urn:microsoft.com/office/officeart/2005/8/layout/default"/>
    <dgm:cxn modelId="{62F8309C-16CC-41E4-9D57-C4C7413B6CEF}" type="presOf" srcId="{5CE2E68B-AA3E-4A5E-99F2-EA9FE5C53ED9}" destId="{491BEB4B-D8EB-4C74-992B-2A93604E3C36}" srcOrd="0" destOrd="0" presId="urn:microsoft.com/office/officeart/2005/8/layout/default"/>
    <dgm:cxn modelId="{761083C2-BA0F-4A1A-8AA2-DC2CFE361958}" type="presOf" srcId="{F2F46F51-774C-4298-AFC0-968C5C2F4365}" destId="{A6154AC3-762D-4158-B077-CA5D2B23749A}" srcOrd="0" destOrd="0" presId="urn:microsoft.com/office/officeart/2005/8/layout/default"/>
    <dgm:cxn modelId="{212147C5-C204-4C2D-BA24-398DCC3CF177}" srcId="{B1FFD43C-E4C8-4986-B65A-67FC6C075959}" destId="{845DB097-2154-4ED7-893D-124624134A92}" srcOrd="4" destOrd="0" parTransId="{D5EF542D-6DF0-4A44-9C68-F608E697D740}" sibTransId="{FDFF95EA-59C2-467D-A4B6-B646FE257CAD}"/>
    <dgm:cxn modelId="{8638B7CC-0866-427B-9AAF-5D94BD9BC1B5}" srcId="{B1FFD43C-E4C8-4986-B65A-67FC6C075959}" destId="{95F0B41B-B59E-4D9B-B2DD-F40705923915}" srcOrd="5" destOrd="0" parTransId="{52468EC9-DA7E-4A4E-8F30-DEFE5C4BAB3C}" sibTransId="{829401B9-B970-4C7E-999C-C1EF8BD75BA3}"/>
    <dgm:cxn modelId="{8CA4893D-53F9-43ED-8E59-238B377E01E1}" type="presParOf" srcId="{9C0DA2ED-1766-439C-9911-65372F02D65D}" destId="{A6154AC3-762D-4158-B077-CA5D2B23749A}" srcOrd="0" destOrd="0" presId="urn:microsoft.com/office/officeart/2005/8/layout/default"/>
    <dgm:cxn modelId="{7AD1F820-0D95-4337-A285-8DF141268335}" type="presParOf" srcId="{9C0DA2ED-1766-439C-9911-65372F02D65D}" destId="{59447EBB-16A0-488F-9945-BC1B8FABCA3B}" srcOrd="1" destOrd="0" presId="urn:microsoft.com/office/officeart/2005/8/layout/default"/>
    <dgm:cxn modelId="{95804E4C-64A9-4334-B392-15387AE978CB}" type="presParOf" srcId="{9C0DA2ED-1766-439C-9911-65372F02D65D}" destId="{491BEB4B-D8EB-4C74-992B-2A93604E3C36}" srcOrd="2" destOrd="0" presId="urn:microsoft.com/office/officeart/2005/8/layout/default"/>
    <dgm:cxn modelId="{D726F2D4-8CB0-42BB-9B96-9957BE66E30C}" type="presParOf" srcId="{9C0DA2ED-1766-439C-9911-65372F02D65D}" destId="{5B71AFFC-C39D-4E32-9566-530CFE148C17}" srcOrd="3" destOrd="0" presId="urn:microsoft.com/office/officeart/2005/8/layout/default"/>
    <dgm:cxn modelId="{39E4E8E5-1A58-412F-A06F-D7DDD1DB48C9}" type="presParOf" srcId="{9C0DA2ED-1766-439C-9911-65372F02D65D}" destId="{DB5979D4-2B11-4E3A-962F-0B6A5B00D168}" srcOrd="4" destOrd="0" presId="urn:microsoft.com/office/officeart/2005/8/layout/default"/>
    <dgm:cxn modelId="{C481EC9C-A09B-4EA9-B8AC-C39D19D91429}" type="presParOf" srcId="{9C0DA2ED-1766-439C-9911-65372F02D65D}" destId="{4B2F5BE4-ED9A-4304-9966-9CAA88ABA7CB}" srcOrd="5" destOrd="0" presId="urn:microsoft.com/office/officeart/2005/8/layout/default"/>
    <dgm:cxn modelId="{25B6882C-3729-4142-85BB-4B425E223DAF}" type="presParOf" srcId="{9C0DA2ED-1766-439C-9911-65372F02D65D}" destId="{9F4A2B49-F089-4975-AF86-0C6A5896690D}" srcOrd="6" destOrd="0" presId="urn:microsoft.com/office/officeart/2005/8/layout/default"/>
    <dgm:cxn modelId="{0A935F30-8645-46EC-A516-0C823A3ACC1A}" type="presParOf" srcId="{9C0DA2ED-1766-439C-9911-65372F02D65D}" destId="{03EFAEAB-7957-45FF-BE67-59E3C7C558EB}" srcOrd="7" destOrd="0" presId="urn:microsoft.com/office/officeart/2005/8/layout/default"/>
    <dgm:cxn modelId="{35259A4C-2D3F-4E36-AD69-F3DE471E7B84}" type="presParOf" srcId="{9C0DA2ED-1766-439C-9911-65372F02D65D}" destId="{33BF9431-ED2B-4C96-AE95-AD6F48C18638}" srcOrd="8" destOrd="0" presId="urn:microsoft.com/office/officeart/2005/8/layout/default"/>
    <dgm:cxn modelId="{8B53CE26-2ADD-434B-97E2-13137EA1DD5D}" type="presParOf" srcId="{9C0DA2ED-1766-439C-9911-65372F02D65D}" destId="{34199C29-6C03-4922-9D30-F204258623CE}" srcOrd="9" destOrd="0" presId="urn:microsoft.com/office/officeart/2005/8/layout/default"/>
    <dgm:cxn modelId="{6519AD0D-081D-41AC-B804-DF41AB7172ED}" type="presParOf" srcId="{9C0DA2ED-1766-439C-9911-65372F02D65D}" destId="{89EF1300-F01A-4456-A4F0-CF7B960CD1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46BBBD-657D-4F95-9AF7-BE0BA57D8F52}" type="doc">
      <dgm:prSet loTypeId="urn:microsoft.com/office/officeart/2018/2/layout/IconVerticalSolidList" loCatId="icon" qsTypeId="urn:microsoft.com/office/officeart/2005/8/quickstyle/simple3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8688577B-E7C7-4D6D-BBD1-E1AC69F978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b="1">
              <a:latin typeface="+mn-lt"/>
            </a:rPr>
            <a:t>Resources: </a:t>
          </a:r>
          <a:r>
            <a:rPr lang="en-US" sz="2100">
              <a:latin typeface="+mn-lt"/>
            </a:rPr>
            <a:t>Organization, personnel, facilities, and equipment</a:t>
          </a:r>
        </a:p>
      </dgm:t>
    </dgm:pt>
    <dgm:pt modelId="{2C608C74-3C64-48B8-8751-215EE646A5A8}" type="parTrans" cxnId="{82D4579E-F9E0-4D70-BDEC-8BAF44118EF9}">
      <dgm:prSet/>
      <dgm:spPr/>
      <dgm:t>
        <a:bodyPr/>
        <a:lstStyle/>
        <a:p>
          <a:endParaRPr lang="en-US"/>
        </a:p>
      </dgm:t>
    </dgm:pt>
    <dgm:pt modelId="{D7F69FE1-C4C3-4775-9D87-180CB374E0BD}" type="sibTrans" cxnId="{82D4579E-F9E0-4D70-BDEC-8BAF44118EF9}">
      <dgm:prSet/>
      <dgm:spPr/>
      <dgm:t>
        <a:bodyPr/>
        <a:lstStyle/>
        <a:p>
          <a:endParaRPr lang="en-US"/>
        </a:p>
      </dgm:t>
    </dgm:pt>
    <dgm:pt modelId="{CD2FF7CA-3A8B-4C62-A2F5-4E2CBDDE3C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b="1">
              <a:latin typeface="+mn-lt"/>
            </a:rPr>
            <a:t>Rules: </a:t>
          </a:r>
          <a:r>
            <a:rPr lang="en-US" sz="2100">
              <a:latin typeface="+mn-lt"/>
            </a:rPr>
            <a:t>Protocols, and procedures/study plans</a:t>
          </a:r>
          <a:endParaRPr lang="en-US" sz="2100">
            <a:latin typeface="Avenir Next LT Pro" panose="020B0504020202020204" pitchFamily="34" charset="0"/>
          </a:endParaRPr>
        </a:p>
      </dgm:t>
    </dgm:pt>
    <dgm:pt modelId="{F32904C5-7AD1-460D-9044-E3D60C13E4E0}" type="parTrans" cxnId="{6D1FD675-75D3-4A0F-A698-CFA3E8DB4C22}">
      <dgm:prSet/>
      <dgm:spPr/>
      <dgm:t>
        <a:bodyPr/>
        <a:lstStyle/>
        <a:p>
          <a:endParaRPr lang="en-US"/>
        </a:p>
      </dgm:t>
    </dgm:pt>
    <dgm:pt modelId="{DBCC3D4C-D399-4513-8676-331A9E5F7373}" type="sibTrans" cxnId="{6D1FD675-75D3-4A0F-A698-CFA3E8DB4C22}">
      <dgm:prSet/>
      <dgm:spPr/>
      <dgm:t>
        <a:bodyPr/>
        <a:lstStyle/>
        <a:p>
          <a:endParaRPr lang="en-US"/>
        </a:p>
      </dgm:t>
    </dgm:pt>
    <dgm:pt modelId="{5C133A09-2C8E-43BA-BCC2-3B1813F9FD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b="1">
              <a:latin typeface="+mn-lt"/>
            </a:rPr>
            <a:t>Characterization: </a:t>
          </a:r>
          <a:r>
            <a:rPr lang="en-US" sz="2100">
              <a:latin typeface="+mn-lt"/>
            </a:rPr>
            <a:t>Test article, identification, and quality test system</a:t>
          </a:r>
          <a:endParaRPr lang="en-US" sz="2100">
            <a:latin typeface="Avenir Next LT Pro" panose="020B0504020202020204" pitchFamily="34" charset="0"/>
          </a:endParaRPr>
        </a:p>
      </dgm:t>
    </dgm:pt>
    <dgm:pt modelId="{DCD06BE0-C15A-420F-A01F-8C2447F3847A}" type="parTrans" cxnId="{67E41547-D668-4C90-8EA0-9A3A2EC211A3}">
      <dgm:prSet/>
      <dgm:spPr/>
      <dgm:t>
        <a:bodyPr/>
        <a:lstStyle/>
        <a:p>
          <a:endParaRPr lang="en-US"/>
        </a:p>
      </dgm:t>
    </dgm:pt>
    <dgm:pt modelId="{2E7A0AEC-14DE-4A3C-ADA7-BAC21B834C06}" type="sibTrans" cxnId="{67E41547-D668-4C90-8EA0-9A3A2EC211A3}">
      <dgm:prSet/>
      <dgm:spPr/>
      <dgm:t>
        <a:bodyPr/>
        <a:lstStyle/>
        <a:p>
          <a:endParaRPr lang="en-US"/>
        </a:p>
      </dgm:t>
    </dgm:pt>
    <dgm:pt modelId="{E2169108-4B2B-42E7-9C2C-C3F84107C3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b="1">
              <a:latin typeface="+mn-lt"/>
            </a:rPr>
            <a:t>Documentation: </a:t>
          </a:r>
          <a:r>
            <a:rPr lang="en-US" sz="2100">
              <a:latin typeface="+mn-lt"/>
            </a:rPr>
            <a:t>Raw data, final report, and archives</a:t>
          </a:r>
          <a:endParaRPr lang="en-US" sz="2100">
            <a:latin typeface="Avenir Next LT Pro" panose="020B0504020202020204" pitchFamily="34" charset="0"/>
          </a:endParaRPr>
        </a:p>
      </dgm:t>
    </dgm:pt>
    <dgm:pt modelId="{EFA9357B-E278-4518-BC68-347F2A1CD1D4}" type="parTrans" cxnId="{29726F66-0F6D-4900-80AF-554EC9F516BD}">
      <dgm:prSet/>
      <dgm:spPr/>
      <dgm:t>
        <a:bodyPr/>
        <a:lstStyle/>
        <a:p>
          <a:endParaRPr lang="en-US"/>
        </a:p>
      </dgm:t>
    </dgm:pt>
    <dgm:pt modelId="{76D0E8E8-3EAC-4807-8348-EB18C7E142FE}" type="sibTrans" cxnId="{29726F66-0F6D-4900-80AF-554EC9F516BD}">
      <dgm:prSet/>
      <dgm:spPr/>
      <dgm:t>
        <a:bodyPr/>
        <a:lstStyle/>
        <a:p>
          <a:endParaRPr lang="en-US"/>
        </a:p>
      </dgm:t>
    </dgm:pt>
    <dgm:pt modelId="{84174D61-82BA-42F3-999B-385CFB6101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b="1">
              <a:latin typeface="+mn-lt"/>
            </a:rPr>
            <a:t>Quality assurance: </a:t>
          </a:r>
          <a:r>
            <a:rPr lang="en-US" sz="2100">
              <a:latin typeface="+mn-lt"/>
            </a:rPr>
            <a:t>Audit/inspection – training - advice</a:t>
          </a:r>
          <a:endParaRPr lang="en-US" sz="2100">
            <a:latin typeface="Avenir Next LT Pro" panose="020B0504020202020204" pitchFamily="34" charset="0"/>
          </a:endParaRPr>
        </a:p>
      </dgm:t>
    </dgm:pt>
    <dgm:pt modelId="{C3FB124E-08AC-413E-89AC-D31292250A22}" type="parTrans" cxnId="{80BFCDD8-DFF0-48D0-A3A4-ECFA647811B3}">
      <dgm:prSet/>
      <dgm:spPr/>
      <dgm:t>
        <a:bodyPr/>
        <a:lstStyle/>
        <a:p>
          <a:endParaRPr lang="en-US"/>
        </a:p>
      </dgm:t>
    </dgm:pt>
    <dgm:pt modelId="{99FCFDCC-E92A-425A-9B11-8CE00B24535D}" type="sibTrans" cxnId="{80BFCDD8-DFF0-48D0-A3A4-ECFA647811B3}">
      <dgm:prSet/>
      <dgm:spPr/>
      <dgm:t>
        <a:bodyPr/>
        <a:lstStyle/>
        <a:p>
          <a:endParaRPr lang="en-US"/>
        </a:p>
      </dgm:t>
    </dgm:pt>
    <dgm:pt modelId="{378D671B-6D33-4648-9D9B-09FBA94C0818}" type="pres">
      <dgm:prSet presAssocID="{E346BBBD-657D-4F95-9AF7-BE0BA57D8F52}" presName="root" presStyleCnt="0">
        <dgm:presLayoutVars>
          <dgm:dir/>
          <dgm:resizeHandles val="exact"/>
        </dgm:presLayoutVars>
      </dgm:prSet>
      <dgm:spPr/>
    </dgm:pt>
    <dgm:pt modelId="{E567E6CF-218A-4B1E-8796-3712FC2A620B}" type="pres">
      <dgm:prSet presAssocID="{8688577B-E7C7-4D6D-BBD1-E1AC69F978A3}" presName="compNode" presStyleCnt="0"/>
      <dgm:spPr/>
    </dgm:pt>
    <dgm:pt modelId="{F9B9D3B3-37CC-4ACB-A3DC-7AD1AF6830AF}" type="pres">
      <dgm:prSet presAssocID="{8688577B-E7C7-4D6D-BBD1-E1AC69F978A3}" presName="bgRect" presStyleLbl="bgShp" presStyleIdx="0" presStyleCnt="5" custLinFactNeighborX="2318" custLinFactNeighborY="-13667"/>
      <dgm:spPr/>
    </dgm:pt>
    <dgm:pt modelId="{F919081C-7C68-4FEC-895E-E05499AF0E05}" type="pres">
      <dgm:prSet presAssocID="{8688577B-E7C7-4D6D-BBD1-E1AC69F978A3}" presName="iconRect" presStyleLbl="node1" presStyleIdx="0" presStyleCnt="5" custLinFactNeighborY="-1516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ycle with people with solid fill"/>
        </a:ext>
      </dgm:extLst>
    </dgm:pt>
    <dgm:pt modelId="{C6F3BA22-7A58-4161-B80D-0BF178DAE393}" type="pres">
      <dgm:prSet presAssocID="{8688577B-E7C7-4D6D-BBD1-E1AC69F978A3}" presName="spaceRect" presStyleCnt="0"/>
      <dgm:spPr/>
    </dgm:pt>
    <dgm:pt modelId="{28358C41-10B5-4CDF-9E76-1B488B0B1E0B}" type="pres">
      <dgm:prSet presAssocID="{8688577B-E7C7-4D6D-BBD1-E1AC69F978A3}" presName="parTx" presStyleLbl="revTx" presStyleIdx="0" presStyleCnt="5" custScaleX="99656" custScaleY="87988" custLinFactNeighborY="-10890">
        <dgm:presLayoutVars>
          <dgm:chMax val="0"/>
          <dgm:chPref val="0"/>
        </dgm:presLayoutVars>
      </dgm:prSet>
      <dgm:spPr/>
    </dgm:pt>
    <dgm:pt modelId="{BC15370A-937F-4BD7-AF3D-5E512EC62F23}" type="pres">
      <dgm:prSet presAssocID="{D7F69FE1-C4C3-4775-9D87-180CB374E0BD}" presName="sibTrans" presStyleCnt="0"/>
      <dgm:spPr/>
    </dgm:pt>
    <dgm:pt modelId="{229113A0-5892-48CA-AD8A-3009F97215F8}" type="pres">
      <dgm:prSet presAssocID="{CD2FF7CA-3A8B-4C62-A2F5-4E2CBDDE3C7A}" presName="compNode" presStyleCnt="0"/>
      <dgm:spPr/>
    </dgm:pt>
    <dgm:pt modelId="{640722D2-547F-4D1D-B374-F7A7B34EC0A2}" type="pres">
      <dgm:prSet presAssocID="{CD2FF7CA-3A8B-4C62-A2F5-4E2CBDDE3C7A}" presName="bgRect" presStyleLbl="bgShp" presStyleIdx="1" presStyleCnt="5"/>
      <dgm:spPr/>
    </dgm:pt>
    <dgm:pt modelId="{D19400C5-61F2-4573-B0C0-140D368AD80A}" type="pres">
      <dgm:prSet presAssocID="{CD2FF7CA-3A8B-4C62-A2F5-4E2CBDDE3C7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 male with solid fill"/>
        </a:ext>
      </dgm:extLst>
    </dgm:pt>
    <dgm:pt modelId="{B9B4002A-CDDD-4C83-A4F1-7E19B6226AA1}" type="pres">
      <dgm:prSet presAssocID="{CD2FF7CA-3A8B-4C62-A2F5-4E2CBDDE3C7A}" presName="spaceRect" presStyleCnt="0"/>
      <dgm:spPr/>
    </dgm:pt>
    <dgm:pt modelId="{743AC7C7-7D63-4CD4-8001-F263CBD7C2D4}" type="pres">
      <dgm:prSet presAssocID="{CD2FF7CA-3A8B-4C62-A2F5-4E2CBDDE3C7A}" presName="parTx" presStyleLbl="revTx" presStyleIdx="1" presStyleCnt="5">
        <dgm:presLayoutVars>
          <dgm:chMax val="0"/>
          <dgm:chPref val="0"/>
        </dgm:presLayoutVars>
      </dgm:prSet>
      <dgm:spPr/>
    </dgm:pt>
    <dgm:pt modelId="{127C6401-79F2-4A8B-9144-08E8E3BE9C69}" type="pres">
      <dgm:prSet presAssocID="{DBCC3D4C-D399-4513-8676-331A9E5F7373}" presName="sibTrans" presStyleCnt="0"/>
      <dgm:spPr/>
    </dgm:pt>
    <dgm:pt modelId="{D21A9E2B-5013-42CB-AE72-5E045AECBC12}" type="pres">
      <dgm:prSet presAssocID="{5C133A09-2C8E-43BA-BCC2-3B1813F9FDEE}" presName="compNode" presStyleCnt="0"/>
      <dgm:spPr/>
    </dgm:pt>
    <dgm:pt modelId="{CA2AE863-963E-49CB-8B39-28CBFA41D78F}" type="pres">
      <dgm:prSet presAssocID="{5C133A09-2C8E-43BA-BCC2-3B1813F9FDEE}" presName="bgRect" presStyleLbl="bgShp" presStyleIdx="2" presStyleCnt="5"/>
      <dgm:spPr/>
    </dgm:pt>
    <dgm:pt modelId="{6363A48F-25C9-492D-8D35-9E1C58CA18AF}" type="pres">
      <dgm:prSet presAssocID="{5C133A09-2C8E-43BA-BCC2-3B1813F9FDE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Badge with solid fill"/>
        </a:ext>
      </dgm:extLst>
    </dgm:pt>
    <dgm:pt modelId="{F35DEBE5-199C-4670-B839-BC8BB5A15E6E}" type="pres">
      <dgm:prSet presAssocID="{5C133A09-2C8E-43BA-BCC2-3B1813F9FDEE}" presName="spaceRect" presStyleCnt="0"/>
      <dgm:spPr/>
    </dgm:pt>
    <dgm:pt modelId="{94753E9E-5D58-45CA-898E-6FCEE90055A8}" type="pres">
      <dgm:prSet presAssocID="{5C133A09-2C8E-43BA-BCC2-3B1813F9FDEE}" presName="parTx" presStyleLbl="revTx" presStyleIdx="2" presStyleCnt="5">
        <dgm:presLayoutVars>
          <dgm:chMax val="0"/>
          <dgm:chPref val="0"/>
        </dgm:presLayoutVars>
      </dgm:prSet>
      <dgm:spPr/>
    </dgm:pt>
    <dgm:pt modelId="{151319CD-B152-4FFB-B557-2410BBEA4704}" type="pres">
      <dgm:prSet presAssocID="{2E7A0AEC-14DE-4A3C-ADA7-BAC21B834C06}" presName="sibTrans" presStyleCnt="0"/>
      <dgm:spPr/>
    </dgm:pt>
    <dgm:pt modelId="{7641D613-9591-42F0-9E5E-42F92D545AEF}" type="pres">
      <dgm:prSet presAssocID="{E2169108-4B2B-42E7-9C2C-C3F84107C3E1}" presName="compNode" presStyleCnt="0"/>
      <dgm:spPr/>
    </dgm:pt>
    <dgm:pt modelId="{A0D81189-B171-469C-89D7-6057FFFB6530}" type="pres">
      <dgm:prSet presAssocID="{E2169108-4B2B-42E7-9C2C-C3F84107C3E1}" presName="bgRect" presStyleLbl="bgShp" presStyleIdx="3" presStyleCnt="5"/>
      <dgm:spPr/>
    </dgm:pt>
    <dgm:pt modelId="{C0A1FEF5-94C5-4975-BE66-5294612E72D7}" type="pres">
      <dgm:prSet presAssocID="{E2169108-4B2B-42E7-9C2C-C3F84107C3E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 with solid fill"/>
        </a:ext>
      </dgm:extLst>
    </dgm:pt>
    <dgm:pt modelId="{EDDCD693-315B-47D8-A7A5-8132A412EE9B}" type="pres">
      <dgm:prSet presAssocID="{E2169108-4B2B-42E7-9C2C-C3F84107C3E1}" presName="spaceRect" presStyleCnt="0"/>
      <dgm:spPr/>
    </dgm:pt>
    <dgm:pt modelId="{5B6D7A53-0BFE-46B6-B662-92669A4D7A78}" type="pres">
      <dgm:prSet presAssocID="{E2169108-4B2B-42E7-9C2C-C3F84107C3E1}" presName="parTx" presStyleLbl="revTx" presStyleIdx="3" presStyleCnt="5">
        <dgm:presLayoutVars>
          <dgm:chMax val="0"/>
          <dgm:chPref val="0"/>
        </dgm:presLayoutVars>
      </dgm:prSet>
      <dgm:spPr/>
    </dgm:pt>
    <dgm:pt modelId="{78E9E74C-C1C1-491F-AF8C-7C6D9586CF15}" type="pres">
      <dgm:prSet presAssocID="{76D0E8E8-3EAC-4807-8348-EB18C7E142FE}" presName="sibTrans" presStyleCnt="0"/>
      <dgm:spPr/>
    </dgm:pt>
    <dgm:pt modelId="{CE900796-783C-4DF7-A051-5FB5061F7142}" type="pres">
      <dgm:prSet presAssocID="{84174D61-82BA-42F3-999B-385CFB61014A}" presName="compNode" presStyleCnt="0"/>
      <dgm:spPr/>
    </dgm:pt>
    <dgm:pt modelId="{6702F210-D191-4A99-8922-EE1B3AA89892}" type="pres">
      <dgm:prSet presAssocID="{84174D61-82BA-42F3-999B-385CFB61014A}" presName="bgRect" presStyleLbl="bgShp" presStyleIdx="4" presStyleCnt="5"/>
      <dgm:spPr/>
    </dgm:pt>
    <dgm:pt modelId="{A0E2073C-5BCB-4677-8309-F373BAE94BDA}" type="pres">
      <dgm:prSet presAssocID="{84174D61-82BA-42F3-999B-385CFB61014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 with solid fill"/>
        </a:ext>
      </dgm:extLst>
    </dgm:pt>
    <dgm:pt modelId="{C0AF8740-9033-40F0-9832-0D8F0FAE6FAF}" type="pres">
      <dgm:prSet presAssocID="{84174D61-82BA-42F3-999B-385CFB61014A}" presName="spaceRect" presStyleCnt="0"/>
      <dgm:spPr/>
    </dgm:pt>
    <dgm:pt modelId="{F0EEDD5F-FDE0-414F-970A-52DED0AD01FC}" type="pres">
      <dgm:prSet presAssocID="{84174D61-82BA-42F3-999B-385CFB61014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DDEBD16-89A0-4A66-8557-5A12D6D2E772}" type="presOf" srcId="{CD2FF7CA-3A8B-4C62-A2F5-4E2CBDDE3C7A}" destId="{743AC7C7-7D63-4CD4-8001-F263CBD7C2D4}" srcOrd="0" destOrd="0" presId="urn:microsoft.com/office/officeart/2018/2/layout/IconVerticalSolidList"/>
    <dgm:cxn modelId="{CE500A30-1994-46F0-8FC5-9D1DADC420F9}" type="presOf" srcId="{5C133A09-2C8E-43BA-BCC2-3B1813F9FDEE}" destId="{94753E9E-5D58-45CA-898E-6FCEE90055A8}" srcOrd="0" destOrd="0" presId="urn:microsoft.com/office/officeart/2018/2/layout/IconVerticalSolidList"/>
    <dgm:cxn modelId="{3ED09662-88DB-406A-8D72-B921BEA196C7}" type="presOf" srcId="{E346BBBD-657D-4F95-9AF7-BE0BA57D8F52}" destId="{378D671B-6D33-4648-9D9B-09FBA94C0818}" srcOrd="0" destOrd="0" presId="urn:microsoft.com/office/officeart/2018/2/layout/IconVerticalSolidList"/>
    <dgm:cxn modelId="{AEA0DC45-929F-4A0C-AA1B-6567EDEB7A8F}" type="presOf" srcId="{E2169108-4B2B-42E7-9C2C-C3F84107C3E1}" destId="{5B6D7A53-0BFE-46B6-B662-92669A4D7A78}" srcOrd="0" destOrd="0" presId="urn:microsoft.com/office/officeart/2018/2/layout/IconVerticalSolidList"/>
    <dgm:cxn modelId="{29726F66-0F6D-4900-80AF-554EC9F516BD}" srcId="{E346BBBD-657D-4F95-9AF7-BE0BA57D8F52}" destId="{E2169108-4B2B-42E7-9C2C-C3F84107C3E1}" srcOrd="3" destOrd="0" parTransId="{EFA9357B-E278-4518-BC68-347F2A1CD1D4}" sibTransId="{76D0E8E8-3EAC-4807-8348-EB18C7E142FE}"/>
    <dgm:cxn modelId="{67E41547-D668-4C90-8EA0-9A3A2EC211A3}" srcId="{E346BBBD-657D-4F95-9AF7-BE0BA57D8F52}" destId="{5C133A09-2C8E-43BA-BCC2-3B1813F9FDEE}" srcOrd="2" destOrd="0" parTransId="{DCD06BE0-C15A-420F-A01F-8C2447F3847A}" sibTransId="{2E7A0AEC-14DE-4A3C-ADA7-BAC21B834C06}"/>
    <dgm:cxn modelId="{6D1FD675-75D3-4A0F-A698-CFA3E8DB4C22}" srcId="{E346BBBD-657D-4F95-9AF7-BE0BA57D8F52}" destId="{CD2FF7CA-3A8B-4C62-A2F5-4E2CBDDE3C7A}" srcOrd="1" destOrd="0" parTransId="{F32904C5-7AD1-460D-9044-E3D60C13E4E0}" sibTransId="{DBCC3D4C-D399-4513-8676-331A9E5F7373}"/>
    <dgm:cxn modelId="{82D4579E-F9E0-4D70-BDEC-8BAF44118EF9}" srcId="{E346BBBD-657D-4F95-9AF7-BE0BA57D8F52}" destId="{8688577B-E7C7-4D6D-BBD1-E1AC69F978A3}" srcOrd="0" destOrd="0" parTransId="{2C608C74-3C64-48B8-8751-215EE646A5A8}" sibTransId="{D7F69FE1-C4C3-4775-9D87-180CB374E0BD}"/>
    <dgm:cxn modelId="{80BFCDD8-DFF0-48D0-A3A4-ECFA647811B3}" srcId="{E346BBBD-657D-4F95-9AF7-BE0BA57D8F52}" destId="{84174D61-82BA-42F3-999B-385CFB61014A}" srcOrd="4" destOrd="0" parTransId="{C3FB124E-08AC-413E-89AC-D31292250A22}" sibTransId="{99FCFDCC-E92A-425A-9B11-8CE00B24535D}"/>
    <dgm:cxn modelId="{952E08FB-6979-447F-8CD7-4B4477964F58}" type="presOf" srcId="{84174D61-82BA-42F3-999B-385CFB61014A}" destId="{F0EEDD5F-FDE0-414F-970A-52DED0AD01FC}" srcOrd="0" destOrd="0" presId="urn:microsoft.com/office/officeart/2018/2/layout/IconVerticalSolidList"/>
    <dgm:cxn modelId="{F99A20FF-5B40-41EA-9666-26910D305E8F}" type="presOf" srcId="{8688577B-E7C7-4D6D-BBD1-E1AC69F978A3}" destId="{28358C41-10B5-4CDF-9E76-1B488B0B1E0B}" srcOrd="0" destOrd="0" presId="urn:microsoft.com/office/officeart/2018/2/layout/IconVerticalSolidList"/>
    <dgm:cxn modelId="{691BE037-9E94-41D1-B250-A1B30D7F608A}" type="presParOf" srcId="{378D671B-6D33-4648-9D9B-09FBA94C0818}" destId="{E567E6CF-218A-4B1E-8796-3712FC2A620B}" srcOrd="0" destOrd="0" presId="urn:microsoft.com/office/officeart/2018/2/layout/IconVerticalSolidList"/>
    <dgm:cxn modelId="{F2DD2956-E49D-43CB-9D5E-03BB270C8E0D}" type="presParOf" srcId="{E567E6CF-218A-4B1E-8796-3712FC2A620B}" destId="{F9B9D3B3-37CC-4ACB-A3DC-7AD1AF6830AF}" srcOrd="0" destOrd="0" presId="urn:microsoft.com/office/officeart/2018/2/layout/IconVerticalSolidList"/>
    <dgm:cxn modelId="{CC58E247-6576-4836-8849-B94C4C3A7AE1}" type="presParOf" srcId="{E567E6CF-218A-4B1E-8796-3712FC2A620B}" destId="{F919081C-7C68-4FEC-895E-E05499AF0E05}" srcOrd="1" destOrd="0" presId="urn:microsoft.com/office/officeart/2018/2/layout/IconVerticalSolidList"/>
    <dgm:cxn modelId="{B5FD1557-AB3A-46B3-822D-A1A79312A776}" type="presParOf" srcId="{E567E6CF-218A-4B1E-8796-3712FC2A620B}" destId="{C6F3BA22-7A58-4161-B80D-0BF178DAE393}" srcOrd="2" destOrd="0" presId="urn:microsoft.com/office/officeart/2018/2/layout/IconVerticalSolidList"/>
    <dgm:cxn modelId="{41A626CF-162F-43DD-90B5-95AC29E607E8}" type="presParOf" srcId="{E567E6CF-218A-4B1E-8796-3712FC2A620B}" destId="{28358C41-10B5-4CDF-9E76-1B488B0B1E0B}" srcOrd="3" destOrd="0" presId="urn:microsoft.com/office/officeart/2018/2/layout/IconVerticalSolidList"/>
    <dgm:cxn modelId="{F76CEF03-CD5E-42E6-BCBE-6AB9981E6FEE}" type="presParOf" srcId="{378D671B-6D33-4648-9D9B-09FBA94C0818}" destId="{BC15370A-937F-4BD7-AF3D-5E512EC62F23}" srcOrd="1" destOrd="0" presId="urn:microsoft.com/office/officeart/2018/2/layout/IconVerticalSolidList"/>
    <dgm:cxn modelId="{FAC09532-50A8-4AED-9531-CDFC58153BC3}" type="presParOf" srcId="{378D671B-6D33-4648-9D9B-09FBA94C0818}" destId="{229113A0-5892-48CA-AD8A-3009F97215F8}" srcOrd="2" destOrd="0" presId="urn:microsoft.com/office/officeart/2018/2/layout/IconVerticalSolidList"/>
    <dgm:cxn modelId="{8A1B8B17-3705-4D9E-AEBE-B0F379508B8F}" type="presParOf" srcId="{229113A0-5892-48CA-AD8A-3009F97215F8}" destId="{640722D2-547F-4D1D-B374-F7A7B34EC0A2}" srcOrd="0" destOrd="0" presId="urn:microsoft.com/office/officeart/2018/2/layout/IconVerticalSolidList"/>
    <dgm:cxn modelId="{85171A95-6372-414E-9FD2-16D49B65649D}" type="presParOf" srcId="{229113A0-5892-48CA-AD8A-3009F97215F8}" destId="{D19400C5-61F2-4573-B0C0-140D368AD80A}" srcOrd="1" destOrd="0" presId="urn:microsoft.com/office/officeart/2018/2/layout/IconVerticalSolidList"/>
    <dgm:cxn modelId="{29B56C31-1833-4576-8A69-54D30675932B}" type="presParOf" srcId="{229113A0-5892-48CA-AD8A-3009F97215F8}" destId="{B9B4002A-CDDD-4C83-A4F1-7E19B6226AA1}" srcOrd="2" destOrd="0" presId="urn:microsoft.com/office/officeart/2018/2/layout/IconVerticalSolidList"/>
    <dgm:cxn modelId="{6FA135D5-2EBD-4EBC-A7C5-AED2F546D1E1}" type="presParOf" srcId="{229113A0-5892-48CA-AD8A-3009F97215F8}" destId="{743AC7C7-7D63-4CD4-8001-F263CBD7C2D4}" srcOrd="3" destOrd="0" presId="urn:microsoft.com/office/officeart/2018/2/layout/IconVerticalSolidList"/>
    <dgm:cxn modelId="{CDEEEF58-B8A7-4CFD-940A-45F79FF4F2BC}" type="presParOf" srcId="{378D671B-6D33-4648-9D9B-09FBA94C0818}" destId="{127C6401-79F2-4A8B-9144-08E8E3BE9C69}" srcOrd="3" destOrd="0" presId="urn:microsoft.com/office/officeart/2018/2/layout/IconVerticalSolidList"/>
    <dgm:cxn modelId="{8D8E8B91-EB75-418A-ABEC-3A03558D8909}" type="presParOf" srcId="{378D671B-6D33-4648-9D9B-09FBA94C0818}" destId="{D21A9E2B-5013-42CB-AE72-5E045AECBC12}" srcOrd="4" destOrd="0" presId="urn:microsoft.com/office/officeart/2018/2/layout/IconVerticalSolidList"/>
    <dgm:cxn modelId="{0CCB8303-9C6E-459C-B6F4-6A83A26A017E}" type="presParOf" srcId="{D21A9E2B-5013-42CB-AE72-5E045AECBC12}" destId="{CA2AE863-963E-49CB-8B39-28CBFA41D78F}" srcOrd="0" destOrd="0" presId="urn:microsoft.com/office/officeart/2018/2/layout/IconVerticalSolidList"/>
    <dgm:cxn modelId="{4C2268A0-3C1C-4DE9-AB57-771A6C274020}" type="presParOf" srcId="{D21A9E2B-5013-42CB-AE72-5E045AECBC12}" destId="{6363A48F-25C9-492D-8D35-9E1C58CA18AF}" srcOrd="1" destOrd="0" presId="urn:microsoft.com/office/officeart/2018/2/layout/IconVerticalSolidList"/>
    <dgm:cxn modelId="{C9DD82AF-EB38-4189-AE57-41B160121FC4}" type="presParOf" srcId="{D21A9E2B-5013-42CB-AE72-5E045AECBC12}" destId="{F35DEBE5-199C-4670-B839-BC8BB5A15E6E}" srcOrd="2" destOrd="0" presId="urn:microsoft.com/office/officeart/2018/2/layout/IconVerticalSolidList"/>
    <dgm:cxn modelId="{8DAB86DE-4BC4-49BF-AE44-DB0972907833}" type="presParOf" srcId="{D21A9E2B-5013-42CB-AE72-5E045AECBC12}" destId="{94753E9E-5D58-45CA-898E-6FCEE90055A8}" srcOrd="3" destOrd="0" presId="urn:microsoft.com/office/officeart/2018/2/layout/IconVerticalSolidList"/>
    <dgm:cxn modelId="{25962984-06D0-41A1-B72B-CDFCD3EF52E9}" type="presParOf" srcId="{378D671B-6D33-4648-9D9B-09FBA94C0818}" destId="{151319CD-B152-4FFB-B557-2410BBEA4704}" srcOrd="5" destOrd="0" presId="urn:microsoft.com/office/officeart/2018/2/layout/IconVerticalSolidList"/>
    <dgm:cxn modelId="{BE542C51-E52B-4C96-9119-7CE7783CFED8}" type="presParOf" srcId="{378D671B-6D33-4648-9D9B-09FBA94C0818}" destId="{7641D613-9591-42F0-9E5E-42F92D545AEF}" srcOrd="6" destOrd="0" presId="urn:microsoft.com/office/officeart/2018/2/layout/IconVerticalSolidList"/>
    <dgm:cxn modelId="{3AFCBC4D-D3B2-416C-B48E-CFDB697406BD}" type="presParOf" srcId="{7641D613-9591-42F0-9E5E-42F92D545AEF}" destId="{A0D81189-B171-469C-89D7-6057FFFB6530}" srcOrd="0" destOrd="0" presId="urn:microsoft.com/office/officeart/2018/2/layout/IconVerticalSolidList"/>
    <dgm:cxn modelId="{FA3C46E6-9522-40CC-9D37-8AFA55C076AA}" type="presParOf" srcId="{7641D613-9591-42F0-9E5E-42F92D545AEF}" destId="{C0A1FEF5-94C5-4975-BE66-5294612E72D7}" srcOrd="1" destOrd="0" presId="urn:microsoft.com/office/officeart/2018/2/layout/IconVerticalSolidList"/>
    <dgm:cxn modelId="{9969DA12-CCC3-4E5D-8B6B-4A47735538CA}" type="presParOf" srcId="{7641D613-9591-42F0-9E5E-42F92D545AEF}" destId="{EDDCD693-315B-47D8-A7A5-8132A412EE9B}" srcOrd="2" destOrd="0" presId="urn:microsoft.com/office/officeart/2018/2/layout/IconVerticalSolidList"/>
    <dgm:cxn modelId="{F85E2D6C-3D9B-4F96-8333-F5574467A8A0}" type="presParOf" srcId="{7641D613-9591-42F0-9E5E-42F92D545AEF}" destId="{5B6D7A53-0BFE-46B6-B662-92669A4D7A78}" srcOrd="3" destOrd="0" presId="urn:microsoft.com/office/officeart/2018/2/layout/IconVerticalSolidList"/>
    <dgm:cxn modelId="{D740D66D-6974-4DC0-8D5C-93A7F4AB5A97}" type="presParOf" srcId="{378D671B-6D33-4648-9D9B-09FBA94C0818}" destId="{78E9E74C-C1C1-491F-AF8C-7C6D9586CF15}" srcOrd="7" destOrd="0" presId="urn:microsoft.com/office/officeart/2018/2/layout/IconVerticalSolidList"/>
    <dgm:cxn modelId="{9D0536B4-82C8-4F45-9CF3-F90550538BA4}" type="presParOf" srcId="{378D671B-6D33-4648-9D9B-09FBA94C0818}" destId="{CE900796-783C-4DF7-A051-5FB5061F7142}" srcOrd="8" destOrd="0" presId="urn:microsoft.com/office/officeart/2018/2/layout/IconVerticalSolidList"/>
    <dgm:cxn modelId="{2C4FD9B4-6E47-4592-9719-5907819BF81D}" type="presParOf" srcId="{CE900796-783C-4DF7-A051-5FB5061F7142}" destId="{6702F210-D191-4A99-8922-EE1B3AA89892}" srcOrd="0" destOrd="0" presId="urn:microsoft.com/office/officeart/2018/2/layout/IconVerticalSolidList"/>
    <dgm:cxn modelId="{9B0700F6-3477-46D3-AD72-677D73D2B03C}" type="presParOf" srcId="{CE900796-783C-4DF7-A051-5FB5061F7142}" destId="{A0E2073C-5BCB-4677-8309-F373BAE94BDA}" srcOrd="1" destOrd="0" presId="urn:microsoft.com/office/officeart/2018/2/layout/IconVerticalSolidList"/>
    <dgm:cxn modelId="{A953C016-AF31-4BFE-9C17-374AACC7A6EC}" type="presParOf" srcId="{CE900796-783C-4DF7-A051-5FB5061F7142}" destId="{C0AF8740-9033-40F0-9832-0D8F0FAE6FAF}" srcOrd="2" destOrd="0" presId="urn:microsoft.com/office/officeart/2018/2/layout/IconVerticalSolidList"/>
    <dgm:cxn modelId="{38363592-915D-4AC2-A1B8-3D1A45D004D8}" type="presParOf" srcId="{CE900796-783C-4DF7-A051-5FB5061F7142}" destId="{F0EEDD5F-FDE0-414F-970A-52DED0AD01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51E7C1-2444-4CAD-9A5E-012A5004BCB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182246A5-96D0-4518-9A4A-6D342F15B1A9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400">
              <a:latin typeface="+mn-lt"/>
            </a:rPr>
            <a:t>Quality assurance</a:t>
          </a:r>
          <a:endParaRPr lang="en-US" sz="2400">
            <a:latin typeface="Gill Sans MT" panose="020B0502020104020203" pitchFamily="34" charset="0"/>
          </a:endParaRPr>
        </a:p>
      </dgm:t>
    </dgm:pt>
    <dgm:pt modelId="{2BE50450-2DC5-4C79-9F5B-4E9B84875125}" type="parTrans" cxnId="{83FF869E-7923-4AC2-9A3D-A67C08832632}">
      <dgm:prSet/>
      <dgm:spPr/>
      <dgm:t>
        <a:bodyPr/>
        <a:lstStyle/>
        <a:p>
          <a:pPr algn="l"/>
          <a:endParaRPr lang="en-US" sz="2400">
            <a:latin typeface="Gill Sans MT" panose="020B0502020104020203" pitchFamily="34" charset="0"/>
          </a:endParaRPr>
        </a:p>
      </dgm:t>
    </dgm:pt>
    <dgm:pt modelId="{90F82B22-45A7-41CF-B9B8-632059604AFE}" type="sibTrans" cxnId="{83FF869E-7923-4AC2-9A3D-A67C08832632}">
      <dgm:prSet/>
      <dgm:spPr/>
      <dgm:t>
        <a:bodyPr/>
        <a:lstStyle/>
        <a:p>
          <a:pPr algn="l">
            <a:lnSpc>
              <a:spcPct val="100000"/>
            </a:lnSpc>
          </a:pPr>
          <a:endParaRPr lang="en-US" sz="2400">
            <a:latin typeface="Gill Sans MT" panose="020B0502020104020203" pitchFamily="34" charset="0"/>
          </a:endParaRPr>
        </a:p>
      </dgm:t>
    </dgm:pt>
    <dgm:pt modelId="{ECD2FBB4-0DB0-4022-92B0-CB8BC6D648AC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400">
              <a:latin typeface="+mn-lt"/>
            </a:rPr>
            <a:t>Laboratory suppliers</a:t>
          </a:r>
          <a:endParaRPr lang="en-US" sz="2400">
            <a:latin typeface="Gill Sans MT" panose="020B0502020104020203" pitchFamily="34" charset="0"/>
          </a:endParaRPr>
        </a:p>
      </dgm:t>
    </dgm:pt>
    <dgm:pt modelId="{D2F096DE-21A8-4ABD-ACAC-C1BBD9716E10}" type="parTrans" cxnId="{4CA864AF-7CCD-4112-A478-28325C528128}">
      <dgm:prSet/>
      <dgm:spPr/>
      <dgm:t>
        <a:bodyPr/>
        <a:lstStyle/>
        <a:p>
          <a:pPr algn="l"/>
          <a:endParaRPr lang="en-US" sz="2400">
            <a:latin typeface="Gill Sans MT" panose="020B0502020104020203" pitchFamily="34" charset="0"/>
          </a:endParaRPr>
        </a:p>
      </dgm:t>
    </dgm:pt>
    <dgm:pt modelId="{BE4049C3-FBFF-4FE0-ABA1-75FE118147CD}" type="sibTrans" cxnId="{4CA864AF-7CCD-4112-A478-28325C528128}">
      <dgm:prSet/>
      <dgm:spPr/>
      <dgm:t>
        <a:bodyPr/>
        <a:lstStyle/>
        <a:p>
          <a:pPr algn="l">
            <a:lnSpc>
              <a:spcPct val="100000"/>
            </a:lnSpc>
          </a:pPr>
          <a:endParaRPr lang="en-US" sz="2400">
            <a:latin typeface="Gill Sans MT" panose="020B0502020104020203" pitchFamily="34" charset="0"/>
          </a:endParaRPr>
        </a:p>
      </dgm:t>
    </dgm:pt>
    <dgm:pt modelId="{E10DB9D7-FA91-45FF-B899-A93FC5F69C5F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400">
              <a:latin typeface="+mn-lt"/>
            </a:rPr>
            <a:t>Study director responsibilities</a:t>
          </a:r>
          <a:endParaRPr lang="en-US" sz="2400">
            <a:latin typeface="Gill Sans MT" panose="020B0502020104020203" pitchFamily="34" charset="0"/>
          </a:endParaRPr>
        </a:p>
      </dgm:t>
    </dgm:pt>
    <dgm:pt modelId="{4E07AC33-534B-48CD-A96C-0AF1FB53E598}" type="parTrans" cxnId="{662C1B72-B916-4C43-8B94-2AAA0E85BEED}">
      <dgm:prSet/>
      <dgm:spPr/>
      <dgm:t>
        <a:bodyPr/>
        <a:lstStyle/>
        <a:p>
          <a:pPr algn="l"/>
          <a:endParaRPr lang="en-US" sz="2400">
            <a:latin typeface="Gill Sans MT" panose="020B0502020104020203" pitchFamily="34" charset="0"/>
          </a:endParaRPr>
        </a:p>
      </dgm:t>
    </dgm:pt>
    <dgm:pt modelId="{443CE19D-04DE-484E-B830-11FC9FE8D1A4}" type="sibTrans" cxnId="{662C1B72-B916-4C43-8B94-2AAA0E85BEED}">
      <dgm:prSet/>
      <dgm:spPr/>
      <dgm:t>
        <a:bodyPr/>
        <a:lstStyle/>
        <a:p>
          <a:pPr algn="l">
            <a:lnSpc>
              <a:spcPct val="100000"/>
            </a:lnSpc>
          </a:pPr>
          <a:endParaRPr lang="en-US" sz="2400">
            <a:latin typeface="Gill Sans MT" panose="020B0502020104020203" pitchFamily="34" charset="0"/>
          </a:endParaRPr>
        </a:p>
      </dgm:t>
    </dgm:pt>
    <dgm:pt modelId="{8E0CF746-9498-4AD2-9B03-4EECC97C709E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400">
              <a:latin typeface="+mn-lt"/>
            </a:rPr>
            <a:t>Field studies</a:t>
          </a:r>
          <a:endParaRPr lang="en-US" sz="2400">
            <a:latin typeface="Gill Sans MT" panose="020B0502020104020203" pitchFamily="34" charset="0"/>
          </a:endParaRPr>
        </a:p>
      </dgm:t>
    </dgm:pt>
    <dgm:pt modelId="{FF672240-260A-4921-87FC-E85695DD8C61}" type="parTrans" cxnId="{BF855D63-CAE8-45D8-BB5F-6EB6FD6636EA}">
      <dgm:prSet/>
      <dgm:spPr/>
      <dgm:t>
        <a:bodyPr/>
        <a:lstStyle/>
        <a:p>
          <a:pPr algn="l"/>
          <a:endParaRPr lang="en-US" sz="2400">
            <a:latin typeface="Gill Sans MT" panose="020B0502020104020203" pitchFamily="34" charset="0"/>
          </a:endParaRPr>
        </a:p>
      </dgm:t>
    </dgm:pt>
    <dgm:pt modelId="{88C3E8CE-3F43-492C-B069-22E93245420D}" type="sibTrans" cxnId="{BF855D63-CAE8-45D8-BB5F-6EB6FD6636EA}">
      <dgm:prSet/>
      <dgm:spPr/>
      <dgm:t>
        <a:bodyPr/>
        <a:lstStyle/>
        <a:p>
          <a:pPr algn="l">
            <a:lnSpc>
              <a:spcPct val="100000"/>
            </a:lnSpc>
          </a:pPr>
          <a:endParaRPr lang="en-US" sz="2400">
            <a:latin typeface="Gill Sans MT" panose="020B0502020104020203" pitchFamily="34" charset="0"/>
          </a:endParaRPr>
        </a:p>
      </dgm:t>
    </dgm:pt>
    <dgm:pt modelId="{8C0D19D3-7C24-4C11-A12B-CEAC86A1F70A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400">
              <a:latin typeface="+mn-lt"/>
            </a:rPr>
            <a:t>Computerized systems</a:t>
          </a:r>
          <a:endParaRPr lang="en-US" sz="2400">
            <a:latin typeface="Gill Sans MT" panose="020B0502020104020203" pitchFamily="34" charset="0"/>
          </a:endParaRPr>
        </a:p>
      </dgm:t>
    </dgm:pt>
    <dgm:pt modelId="{BFA75E62-EF7E-4349-91FC-A253A372E382}" type="parTrans" cxnId="{423A64AD-37E9-4DD4-9D3B-F6853A3FCB9F}">
      <dgm:prSet/>
      <dgm:spPr/>
      <dgm:t>
        <a:bodyPr/>
        <a:lstStyle/>
        <a:p>
          <a:pPr algn="l"/>
          <a:endParaRPr lang="en-US"/>
        </a:p>
      </dgm:t>
    </dgm:pt>
    <dgm:pt modelId="{261BEF76-8A92-4C6B-88B6-02A7DC028EA7}" type="sibTrans" cxnId="{423A64AD-37E9-4DD4-9D3B-F6853A3FCB9F}">
      <dgm:prSet/>
      <dgm:spPr/>
      <dgm:t>
        <a:bodyPr/>
        <a:lstStyle/>
        <a:p>
          <a:pPr algn="l">
            <a:lnSpc>
              <a:spcPct val="100000"/>
            </a:lnSpc>
          </a:pPr>
          <a:endParaRPr lang="en-US"/>
        </a:p>
      </dgm:t>
    </dgm:pt>
    <dgm:pt modelId="{C4AFA3F1-58EF-4566-8BC5-863148B0E75D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400">
              <a:latin typeface="+mn-lt"/>
            </a:rPr>
            <a:t>Responsibilities of the sponsor </a:t>
          </a:r>
          <a:endParaRPr lang="en-US" sz="2400">
            <a:latin typeface="Gill Sans MT" panose="020B0502020104020203" pitchFamily="34" charset="0"/>
          </a:endParaRPr>
        </a:p>
      </dgm:t>
    </dgm:pt>
    <dgm:pt modelId="{BA2DF55C-B2EF-4368-9605-D5AC87EA77D7}" type="parTrans" cxnId="{ABE693A0-A9FD-4EC5-8F18-42C9717AE840}">
      <dgm:prSet/>
      <dgm:spPr/>
      <dgm:t>
        <a:bodyPr/>
        <a:lstStyle/>
        <a:p>
          <a:pPr algn="l"/>
          <a:endParaRPr lang="en-US"/>
        </a:p>
      </dgm:t>
    </dgm:pt>
    <dgm:pt modelId="{BFC878E8-3548-4304-BB49-E084889967F9}" type="sibTrans" cxnId="{ABE693A0-A9FD-4EC5-8F18-42C9717AE840}">
      <dgm:prSet/>
      <dgm:spPr/>
      <dgm:t>
        <a:bodyPr/>
        <a:lstStyle/>
        <a:p>
          <a:pPr algn="l">
            <a:lnSpc>
              <a:spcPct val="100000"/>
            </a:lnSpc>
          </a:pPr>
          <a:endParaRPr lang="en-US"/>
        </a:p>
      </dgm:t>
    </dgm:pt>
    <dgm:pt modelId="{B2FA1FF6-8472-44DB-8407-06A6BA96506A}">
      <dgm:prSet custT="1"/>
      <dgm:spPr/>
      <dgm:t>
        <a:bodyPr/>
        <a:lstStyle/>
        <a:p>
          <a:pPr algn="l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2400">
              <a:latin typeface="+mn-lt"/>
            </a:rPr>
            <a:t>Short-term studies</a:t>
          </a:r>
          <a:endParaRPr lang="en-US" sz="2400">
            <a:latin typeface="Gill Sans MT" panose="020B0502020104020203" pitchFamily="34" charset="0"/>
          </a:endParaRPr>
        </a:p>
      </dgm:t>
    </dgm:pt>
    <dgm:pt modelId="{52E13DB6-3C03-417C-9A88-E120C43942B7}" type="parTrans" cxnId="{0A4720F2-AC3C-40DF-9604-1B58A160498A}">
      <dgm:prSet/>
      <dgm:spPr/>
      <dgm:t>
        <a:bodyPr/>
        <a:lstStyle/>
        <a:p>
          <a:pPr algn="l"/>
          <a:endParaRPr lang="en-US"/>
        </a:p>
      </dgm:t>
    </dgm:pt>
    <dgm:pt modelId="{2510E94D-D4A7-4465-ABE7-E2DA6EACEACA}" type="sibTrans" cxnId="{0A4720F2-AC3C-40DF-9604-1B58A160498A}">
      <dgm:prSet/>
      <dgm:spPr/>
      <dgm:t>
        <a:bodyPr/>
        <a:lstStyle/>
        <a:p>
          <a:pPr algn="l"/>
          <a:endParaRPr lang="en-US"/>
        </a:p>
      </dgm:t>
    </dgm:pt>
    <dgm:pt modelId="{4EABA5CA-B3A0-41A4-9576-3A3727231692}" type="pres">
      <dgm:prSet presAssocID="{7B51E7C1-2444-4CAD-9A5E-012A5004BCBB}" presName="root" presStyleCnt="0">
        <dgm:presLayoutVars>
          <dgm:dir/>
          <dgm:resizeHandles val="exact"/>
        </dgm:presLayoutVars>
      </dgm:prSet>
      <dgm:spPr/>
    </dgm:pt>
    <dgm:pt modelId="{87B1B684-BB04-4912-B4FE-87C0D844F678}" type="pres">
      <dgm:prSet presAssocID="{7B51E7C1-2444-4CAD-9A5E-012A5004BCBB}" presName="container" presStyleCnt="0">
        <dgm:presLayoutVars>
          <dgm:dir/>
          <dgm:resizeHandles val="exact"/>
        </dgm:presLayoutVars>
      </dgm:prSet>
      <dgm:spPr/>
    </dgm:pt>
    <dgm:pt modelId="{938FD19F-0EF2-4632-86D1-DDD8E1C6EAF2}" type="pres">
      <dgm:prSet presAssocID="{182246A5-96D0-4518-9A4A-6D342F15B1A9}" presName="compNode" presStyleCnt="0"/>
      <dgm:spPr/>
    </dgm:pt>
    <dgm:pt modelId="{E5F0A2A8-7710-4D95-BEEC-EE266D07361A}" type="pres">
      <dgm:prSet presAssocID="{182246A5-96D0-4518-9A4A-6D342F15B1A9}" presName="iconBgRect" presStyleLbl="bgShp" presStyleIdx="0" presStyleCnt="7"/>
      <dgm:spPr/>
    </dgm:pt>
    <dgm:pt modelId="{75730D04-8C22-48DF-AEC9-A3DB285AB336}" type="pres">
      <dgm:prSet presAssocID="{182246A5-96D0-4518-9A4A-6D342F15B1A9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CDEB2BA4-5901-4453-BDBC-F21CD7AED186}" type="pres">
      <dgm:prSet presAssocID="{182246A5-96D0-4518-9A4A-6D342F15B1A9}" presName="spaceRect" presStyleCnt="0"/>
      <dgm:spPr/>
    </dgm:pt>
    <dgm:pt modelId="{1C48F765-627F-4BB6-AE61-EE4E08083547}" type="pres">
      <dgm:prSet presAssocID="{182246A5-96D0-4518-9A4A-6D342F15B1A9}" presName="textRect" presStyleLbl="revTx" presStyleIdx="0" presStyleCnt="7">
        <dgm:presLayoutVars>
          <dgm:chMax val="1"/>
          <dgm:chPref val="1"/>
        </dgm:presLayoutVars>
      </dgm:prSet>
      <dgm:spPr/>
    </dgm:pt>
    <dgm:pt modelId="{E5F729FA-7546-4DA5-B09D-339CA24B263C}" type="pres">
      <dgm:prSet presAssocID="{90F82B22-45A7-41CF-B9B8-632059604AFE}" presName="sibTrans" presStyleLbl="sibTrans2D1" presStyleIdx="0" presStyleCnt="0"/>
      <dgm:spPr/>
    </dgm:pt>
    <dgm:pt modelId="{4A65766E-531E-4FEA-991A-DE90C3234177}" type="pres">
      <dgm:prSet presAssocID="{ECD2FBB4-0DB0-4022-92B0-CB8BC6D648AC}" presName="compNode" presStyleCnt="0"/>
      <dgm:spPr/>
    </dgm:pt>
    <dgm:pt modelId="{0448BBA6-2CB9-4251-8ACF-24B903DCA5FB}" type="pres">
      <dgm:prSet presAssocID="{ECD2FBB4-0DB0-4022-92B0-CB8BC6D648AC}" presName="iconBgRect" presStyleLbl="bgShp" presStyleIdx="1" presStyleCnt="7"/>
      <dgm:spPr/>
    </dgm:pt>
    <dgm:pt modelId="{8FB98E3D-6003-41CC-AA7B-B911EBC5BD22}" type="pres">
      <dgm:prSet presAssocID="{ECD2FBB4-0DB0-4022-92B0-CB8BC6D648AC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MO with solid fill"/>
        </a:ext>
      </dgm:extLst>
    </dgm:pt>
    <dgm:pt modelId="{3D63DD58-27A7-4AFD-8910-E15DB73AE1DA}" type="pres">
      <dgm:prSet presAssocID="{ECD2FBB4-0DB0-4022-92B0-CB8BC6D648AC}" presName="spaceRect" presStyleCnt="0"/>
      <dgm:spPr/>
    </dgm:pt>
    <dgm:pt modelId="{B4B64371-1B0D-4079-BE8D-5FD7212313F9}" type="pres">
      <dgm:prSet presAssocID="{ECD2FBB4-0DB0-4022-92B0-CB8BC6D648AC}" presName="textRect" presStyleLbl="revTx" presStyleIdx="1" presStyleCnt="7">
        <dgm:presLayoutVars>
          <dgm:chMax val="1"/>
          <dgm:chPref val="1"/>
        </dgm:presLayoutVars>
      </dgm:prSet>
      <dgm:spPr/>
    </dgm:pt>
    <dgm:pt modelId="{91024DE9-8CD3-444E-9CB3-2B537949302F}" type="pres">
      <dgm:prSet presAssocID="{BE4049C3-FBFF-4FE0-ABA1-75FE118147CD}" presName="sibTrans" presStyleLbl="sibTrans2D1" presStyleIdx="0" presStyleCnt="0"/>
      <dgm:spPr/>
    </dgm:pt>
    <dgm:pt modelId="{D4F51DC0-D093-454E-A0CC-AAFB163C35E5}" type="pres">
      <dgm:prSet presAssocID="{E10DB9D7-FA91-45FF-B899-A93FC5F69C5F}" presName="compNode" presStyleCnt="0"/>
      <dgm:spPr/>
    </dgm:pt>
    <dgm:pt modelId="{577F5BF8-A7D4-4F9D-8DF3-1F47A3544E7F}" type="pres">
      <dgm:prSet presAssocID="{E10DB9D7-FA91-45FF-B899-A93FC5F69C5F}" presName="iconBgRect" presStyleLbl="bgShp" presStyleIdx="2" presStyleCnt="7"/>
      <dgm:spPr/>
    </dgm:pt>
    <dgm:pt modelId="{F34D2FAC-1D62-4D6D-B414-C217C5B1946F}" type="pres">
      <dgm:prSet presAssocID="{E10DB9D7-FA91-45FF-B899-A93FC5F69C5F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agement with solid fill"/>
        </a:ext>
      </dgm:extLst>
    </dgm:pt>
    <dgm:pt modelId="{75E25987-AD99-4E25-B282-9B747DDD6FC1}" type="pres">
      <dgm:prSet presAssocID="{E10DB9D7-FA91-45FF-B899-A93FC5F69C5F}" presName="spaceRect" presStyleCnt="0"/>
      <dgm:spPr/>
    </dgm:pt>
    <dgm:pt modelId="{3AA4627B-D6CE-4D4E-85AC-7D0DF87CD556}" type="pres">
      <dgm:prSet presAssocID="{E10DB9D7-FA91-45FF-B899-A93FC5F69C5F}" presName="textRect" presStyleLbl="revTx" presStyleIdx="2" presStyleCnt="7">
        <dgm:presLayoutVars>
          <dgm:chMax val="1"/>
          <dgm:chPref val="1"/>
        </dgm:presLayoutVars>
      </dgm:prSet>
      <dgm:spPr/>
    </dgm:pt>
    <dgm:pt modelId="{AB6DE08D-6C0B-4592-88EF-3B248ABDF1A2}" type="pres">
      <dgm:prSet presAssocID="{443CE19D-04DE-484E-B830-11FC9FE8D1A4}" presName="sibTrans" presStyleLbl="sibTrans2D1" presStyleIdx="0" presStyleCnt="0"/>
      <dgm:spPr/>
    </dgm:pt>
    <dgm:pt modelId="{33982A13-CA96-46ED-95A0-3C8CBDD47C06}" type="pres">
      <dgm:prSet presAssocID="{8E0CF746-9498-4AD2-9B03-4EECC97C709E}" presName="compNode" presStyleCnt="0"/>
      <dgm:spPr/>
    </dgm:pt>
    <dgm:pt modelId="{924D9DCF-1253-4638-A92F-FB9FBC6FA659}" type="pres">
      <dgm:prSet presAssocID="{8E0CF746-9498-4AD2-9B03-4EECC97C709E}" presName="iconBgRect" presStyleLbl="bgShp" presStyleIdx="3" presStyleCnt="7"/>
      <dgm:spPr/>
    </dgm:pt>
    <dgm:pt modelId="{C3613B3F-A04D-45B7-A905-9627A751FACB}" type="pres">
      <dgm:prSet presAssocID="{8E0CF746-9498-4AD2-9B03-4EECC97C709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griculture with solid fill"/>
        </a:ext>
      </dgm:extLst>
    </dgm:pt>
    <dgm:pt modelId="{D0A78FBD-1367-4DC6-B4E3-33449FBF5EB6}" type="pres">
      <dgm:prSet presAssocID="{8E0CF746-9498-4AD2-9B03-4EECC97C709E}" presName="spaceRect" presStyleCnt="0"/>
      <dgm:spPr/>
    </dgm:pt>
    <dgm:pt modelId="{112C2869-780A-4F9F-A9AC-B83D4E991337}" type="pres">
      <dgm:prSet presAssocID="{8E0CF746-9498-4AD2-9B03-4EECC97C709E}" presName="textRect" presStyleLbl="revTx" presStyleIdx="3" presStyleCnt="7">
        <dgm:presLayoutVars>
          <dgm:chMax val="1"/>
          <dgm:chPref val="1"/>
        </dgm:presLayoutVars>
      </dgm:prSet>
      <dgm:spPr/>
    </dgm:pt>
    <dgm:pt modelId="{F85E7F07-DF93-4729-AE9B-631DDBC7A704}" type="pres">
      <dgm:prSet presAssocID="{88C3E8CE-3F43-492C-B069-22E93245420D}" presName="sibTrans" presStyleLbl="sibTrans2D1" presStyleIdx="0" presStyleCnt="0"/>
      <dgm:spPr/>
    </dgm:pt>
    <dgm:pt modelId="{9D6778A2-FF8F-4EBA-BE0E-172F9FA9F5B1}" type="pres">
      <dgm:prSet presAssocID="{8C0D19D3-7C24-4C11-A12B-CEAC86A1F70A}" presName="compNode" presStyleCnt="0"/>
      <dgm:spPr/>
    </dgm:pt>
    <dgm:pt modelId="{2545A523-08DF-4C5D-BA30-CB65624FB241}" type="pres">
      <dgm:prSet presAssocID="{8C0D19D3-7C24-4C11-A12B-CEAC86A1F70A}" presName="iconBgRect" presStyleLbl="bgShp" presStyleIdx="4" presStyleCnt="7"/>
      <dgm:spPr/>
    </dgm:pt>
    <dgm:pt modelId="{820E1D02-94B3-4053-A3A4-E688C0DAF8CF}" type="pres">
      <dgm:prSet presAssocID="{8C0D19D3-7C24-4C11-A12B-CEAC86A1F70A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 with solid fill"/>
        </a:ext>
      </dgm:extLst>
    </dgm:pt>
    <dgm:pt modelId="{F112434F-CEFA-4085-BBC4-884EF486512A}" type="pres">
      <dgm:prSet presAssocID="{8C0D19D3-7C24-4C11-A12B-CEAC86A1F70A}" presName="spaceRect" presStyleCnt="0"/>
      <dgm:spPr/>
    </dgm:pt>
    <dgm:pt modelId="{8A4817AB-3A9F-4BFD-92B5-0C88721B6996}" type="pres">
      <dgm:prSet presAssocID="{8C0D19D3-7C24-4C11-A12B-CEAC86A1F70A}" presName="textRect" presStyleLbl="revTx" presStyleIdx="4" presStyleCnt="7">
        <dgm:presLayoutVars>
          <dgm:chMax val="1"/>
          <dgm:chPref val="1"/>
        </dgm:presLayoutVars>
      </dgm:prSet>
      <dgm:spPr/>
    </dgm:pt>
    <dgm:pt modelId="{3BADD28D-F831-42AA-8A5F-111B9A5FF0D7}" type="pres">
      <dgm:prSet presAssocID="{261BEF76-8A92-4C6B-88B6-02A7DC028EA7}" presName="sibTrans" presStyleLbl="sibTrans2D1" presStyleIdx="0" presStyleCnt="0"/>
      <dgm:spPr/>
    </dgm:pt>
    <dgm:pt modelId="{1E3C1E6C-977E-422D-B5CC-30261834339D}" type="pres">
      <dgm:prSet presAssocID="{C4AFA3F1-58EF-4566-8BC5-863148B0E75D}" presName="compNode" presStyleCnt="0"/>
      <dgm:spPr/>
    </dgm:pt>
    <dgm:pt modelId="{D54073A6-A9A7-436D-A0D8-8100BB3E9102}" type="pres">
      <dgm:prSet presAssocID="{C4AFA3F1-58EF-4566-8BC5-863148B0E75D}" presName="iconBgRect" presStyleLbl="bgShp" presStyleIdx="5" presStyleCnt="7"/>
      <dgm:spPr/>
    </dgm:pt>
    <dgm:pt modelId="{810CB4FA-0610-4B2E-9592-46CEA66C4163}" type="pres">
      <dgm:prSet presAssocID="{C4AFA3F1-58EF-4566-8BC5-863148B0E75D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 with solid fill"/>
        </a:ext>
      </dgm:extLst>
    </dgm:pt>
    <dgm:pt modelId="{F002180C-6DBB-4646-AE03-1216AC181DBF}" type="pres">
      <dgm:prSet presAssocID="{C4AFA3F1-58EF-4566-8BC5-863148B0E75D}" presName="spaceRect" presStyleCnt="0"/>
      <dgm:spPr/>
    </dgm:pt>
    <dgm:pt modelId="{6F08A56E-4C9C-4D1B-8CD0-F605D2DE3542}" type="pres">
      <dgm:prSet presAssocID="{C4AFA3F1-58EF-4566-8BC5-863148B0E75D}" presName="textRect" presStyleLbl="revTx" presStyleIdx="5" presStyleCnt="7">
        <dgm:presLayoutVars>
          <dgm:chMax val="1"/>
          <dgm:chPref val="1"/>
        </dgm:presLayoutVars>
      </dgm:prSet>
      <dgm:spPr/>
    </dgm:pt>
    <dgm:pt modelId="{D7C56442-B65C-434E-8ACE-17EFAD13C402}" type="pres">
      <dgm:prSet presAssocID="{BFC878E8-3548-4304-BB49-E084889967F9}" presName="sibTrans" presStyleLbl="sibTrans2D1" presStyleIdx="0" presStyleCnt="0"/>
      <dgm:spPr/>
    </dgm:pt>
    <dgm:pt modelId="{BE65D9B2-A612-430C-A899-6BBF3EB2DEE5}" type="pres">
      <dgm:prSet presAssocID="{B2FA1FF6-8472-44DB-8407-06A6BA96506A}" presName="compNode" presStyleCnt="0"/>
      <dgm:spPr/>
    </dgm:pt>
    <dgm:pt modelId="{733CFEDF-B4B4-45B7-8D1E-85578241969B}" type="pres">
      <dgm:prSet presAssocID="{B2FA1FF6-8472-44DB-8407-06A6BA96506A}" presName="iconBgRect" presStyleLbl="bgShp" presStyleIdx="6" presStyleCnt="7"/>
      <dgm:spPr/>
    </dgm:pt>
    <dgm:pt modelId="{0C25615D-85C2-4151-BD4A-BCE73D5610A1}" type="pres">
      <dgm:prSet presAssocID="{B2FA1FF6-8472-44DB-8407-06A6BA96506A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 with solid fill"/>
        </a:ext>
      </dgm:extLst>
    </dgm:pt>
    <dgm:pt modelId="{D082EF68-EBE9-406D-B616-F1D50D39A1EE}" type="pres">
      <dgm:prSet presAssocID="{B2FA1FF6-8472-44DB-8407-06A6BA96506A}" presName="spaceRect" presStyleCnt="0"/>
      <dgm:spPr/>
    </dgm:pt>
    <dgm:pt modelId="{0B97064F-B462-4DC4-9D68-93B2AA8B331D}" type="pres">
      <dgm:prSet presAssocID="{B2FA1FF6-8472-44DB-8407-06A6BA96506A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61531F1B-D31A-41A6-9B76-3320F604181A}" type="presOf" srcId="{8C0D19D3-7C24-4C11-A12B-CEAC86A1F70A}" destId="{8A4817AB-3A9F-4BFD-92B5-0C88721B6996}" srcOrd="0" destOrd="0" presId="urn:microsoft.com/office/officeart/2018/2/layout/IconCircleList"/>
    <dgm:cxn modelId="{D2C60D26-D85F-9F4B-A268-550EAEB0F893}" type="presOf" srcId="{E10DB9D7-FA91-45FF-B899-A93FC5F69C5F}" destId="{3AA4627B-D6CE-4D4E-85AC-7D0DF87CD556}" srcOrd="0" destOrd="0" presId="urn:microsoft.com/office/officeart/2018/2/layout/IconCircleList"/>
    <dgm:cxn modelId="{BF855D63-CAE8-45D8-BB5F-6EB6FD6636EA}" srcId="{7B51E7C1-2444-4CAD-9A5E-012A5004BCBB}" destId="{8E0CF746-9498-4AD2-9B03-4EECC97C709E}" srcOrd="3" destOrd="0" parTransId="{FF672240-260A-4921-87FC-E85695DD8C61}" sibTransId="{88C3E8CE-3F43-492C-B069-22E93245420D}"/>
    <dgm:cxn modelId="{D0905F44-5E34-47CA-A787-A1E53CF6D1EA}" type="presOf" srcId="{261BEF76-8A92-4C6B-88B6-02A7DC028EA7}" destId="{3BADD28D-F831-42AA-8A5F-111B9A5FF0D7}" srcOrd="0" destOrd="0" presId="urn:microsoft.com/office/officeart/2018/2/layout/IconCircleList"/>
    <dgm:cxn modelId="{94FB8146-2401-5845-A7CC-17A0B5DA4DBE}" type="presOf" srcId="{BE4049C3-FBFF-4FE0-ABA1-75FE118147CD}" destId="{91024DE9-8CD3-444E-9CB3-2B537949302F}" srcOrd="0" destOrd="0" presId="urn:microsoft.com/office/officeart/2018/2/layout/IconCircleList"/>
    <dgm:cxn modelId="{D3F11A69-69CB-41CB-AEEA-EDC87DA9C546}" type="presOf" srcId="{B2FA1FF6-8472-44DB-8407-06A6BA96506A}" destId="{0B97064F-B462-4DC4-9D68-93B2AA8B331D}" srcOrd="0" destOrd="0" presId="urn:microsoft.com/office/officeart/2018/2/layout/IconCircleList"/>
    <dgm:cxn modelId="{5DE9916B-BD39-D947-A4F0-4B56B718BCB6}" type="presOf" srcId="{7B51E7C1-2444-4CAD-9A5E-012A5004BCBB}" destId="{4EABA5CA-B3A0-41A4-9576-3A3727231692}" srcOrd="0" destOrd="0" presId="urn:microsoft.com/office/officeart/2018/2/layout/IconCircleList"/>
    <dgm:cxn modelId="{7B524051-8C83-F24A-8BDC-E388A489ECD8}" type="presOf" srcId="{ECD2FBB4-0DB0-4022-92B0-CB8BC6D648AC}" destId="{B4B64371-1B0D-4079-BE8D-5FD7212313F9}" srcOrd="0" destOrd="0" presId="urn:microsoft.com/office/officeart/2018/2/layout/IconCircleList"/>
    <dgm:cxn modelId="{662C1B72-B916-4C43-8B94-2AAA0E85BEED}" srcId="{7B51E7C1-2444-4CAD-9A5E-012A5004BCBB}" destId="{E10DB9D7-FA91-45FF-B899-A93FC5F69C5F}" srcOrd="2" destOrd="0" parTransId="{4E07AC33-534B-48CD-A96C-0AF1FB53E598}" sibTransId="{443CE19D-04DE-484E-B830-11FC9FE8D1A4}"/>
    <dgm:cxn modelId="{3C503F96-7B83-FE41-B9B9-8C85206869C7}" type="presOf" srcId="{8E0CF746-9498-4AD2-9B03-4EECC97C709E}" destId="{112C2869-780A-4F9F-A9AC-B83D4E991337}" srcOrd="0" destOrd="0" presId="urn:microsoft.com/office/officeart/2018/2/layout/IconCircleList"/>
    <dgm:cxn modelId="{83FF869E-7923-4AC2-9A3D-A67C08832632}" srcId="{7B51E7C1-2444-4CAD-9A5E-012A5004BCBB}" destId="{182246A5-96D0-4518-9A4A-6D342F15B1A9}" srcOrd="0" destOrd="0" parTransId="{2BE50450-2DC5-4C79-9F5B-4E9B84875125}" sibTransId="{90F82B22-45A7-41CF-B9B8-632059604AFE}"/>
    <dgm:cxn modelId="{ABE693A0-A9FD-4EC5-8F18-42C9717AE840}" srcId="{7B51E7C1-2444-4CAD-9A5E-012A5004BCBB}" destId="{C4AFA3F1-58EF-4566-8BC5-863148B0E75D}" srcOrd="5" destOrd="0" parTransId="{BA2DF55C-B2EF-4368-9605-D5AC87EA77D7}" sibTransId="{BFC878E8-3548-4304-BB49-E084889967F9}"/>
    <dgm:cxn modelId="{F78EB1A1-08C1-5C4C-A6C0-0A2E6DA5CB05}" type="presOf" srcId="{90F82B22-45A7-41CF-B9B8-632059604AFE}" destId="{E5F729FA-7546-4DA5-B09D-339CA24B263C}" srcOrd="0" destOrd="0" presId="urn:microsoft.com/office/officeart/2018/2/layout/IconCircleList"/>
    <dgm:cxn modelId="{7786B9A4-1300-FB42-A0E2-44C8CE8C4218}" type="presOf" srcId="{443CE19D-04DE-484E-B830-11FC9FE8D1A4}" destId="{AB6DE08D-6C0B-4592-88EF-3B248ABDF1A2}" srcOrd="0" destOrd="0" presId="urn:microsoft.com/office/officeart/2018/2/layout/IconCircleList"/>
    <dgm:cxn modelId="{42F1D4A5-1A09-4BB8-A287-F298F4F1C1B2}" type="presOf" srcId="{C4AFA3F1-58EF-4566-8BC5-863148B0E75D}" destId="{6F08A56E-4C9C-4D1B-8CD0-F605D2DE3542}" srcOrd="0" destOrd="0" presId="urn:microsoft.com/office/officeart/2018/2/layout/IconCircleList"/>
    <dgm:cxn modelId="{423A64AD-37E9-4DD4-9D3B-F6853A3FCB9F}" srcId="{7B51E7C1-2444-4CAD-9A5E-012A5004BCBB}" destId="{8C0D19D3-7C24-4C11-A12B-CEAC86A1F70A}" srcOrd="4" destOrd="0" parTransId="{BFA75E62-EF7E-4349-91FC-A253A372E382}" sibTransId="{261BEF76-8A92-4C6B-88B6-02A7DC028EA7}"/>
    <dgm:cxn modelId="{4CA864AF-7CCD-4112-A478-28325C528128}" srcId="{7B51E7C1-2444-4CAD-9A5E-012A5004BCBB}" destId="{ECD2FBB4-0DB0-4022-92B0-CB8BC6D648AC}" srcOrd="1" destOrd="0" parTransId="{D2F096DE-21A8-4ABD-ACAC-C1BBD9716E10}" sibTransId="{BE4049C3-FBFF-4FE0-ABA1-75FE118147CD}"/>
    <dgm:cxn modelId="{0813D1B1-AF8A-46BB-9F03-3ECF456D5DD3}" type="presOf" srcId="{88C3E8CE-3F43-492C-B069-22E93245420D}" destId="{F85E7F07-DF93-4729-AE9B-631DDBC7A704}" srcOrd="0" destOrd="0" presId="urn:microsoft.com/office/officeart/2018/2/layout/IconCircleList"/>
    <dgm:cxn modelId="{0A4720F2-AC3C-40DF-9604-1B58A160498A}" srcId="{7B51E7C1-2444-4CAD-9A5E-012A5004BCBB}" destId="{B2FA1FF6-8472-44DB-8407-06A6BA96506A}" srcOrd="6" destOrd="0" parTransId="{52E13DB6-3C03-417C-9A88-E120C43942B7}" sibTransId="{2510E94D-D4A7-4465-ABE7-E2DA6EACEACA}"/>
    <dgm:cxn modelId="{4C6282F5-9F66-1F44-8E04-43BBA7FA70FC}" type="presOf" srcId="{182246A5-96D0-4518-9A4A-6D342F15B1A9}" destId="{1C48F765-627F-4BB6-AE61-EE4E08083547}" srcOrd="0" destOrd="0" presId="urn:microsoft.com/office/officeart/2018/2/layout/IconCircleList"/>
    <dgm:cxn modelId="{EC12E0F7-762B-445A-988F-BBA7EF88EAB5}" type="presOf" srcId="{BFC878E8-3548-4304-BB49-E084889967F9}" destId="{D7C56442-B65C-434E-8ACE-17EFAD13C402}" srcOrd="0" destOrd="0" presId="urn:microsoft.com/office/officeart/2018/2/layout/IconCircleList"/>
    <dgm:cxn modelId="{732A21BB-45D6-8A4D-8B35-286513EC53CE}" type="presParOf" srcId="{4EABA5CA-B3A0-41A4-9576-3A3727231692}" destId="{87B1B684-BB04-4912-B4FE-87C0D844F678}" srcOrd="0" destOrd="0" presId="urn:microsoft.com/office/officeart/2018/2/layout/IconCircleList"/>
    <dgm:cxn modelId="{B4344779-C6B3-C148-95D0-4F23D9FA5C18}" type="presParOf" srcId="{87B1B684-BB04-4912-B4FE-87C0D844F678}" destId="{938FD19F-0EF2-4632-86D1-DDD8E1C6EAF2}" srcOrd="0" destOrd="0" presId="urn:microsoft.com/office/officeart/2018/2/layout/IconCircleList"/>
    <dgm:cxn modelId="{1AAF53FD-C773-CA44-91F5-42E726542D08}" type="presParOf" srcId="{938FD19F-0EF2-4632-86D1-DDD8E1C6EAF2}" destId="{E5F0A2A8-7710-4D95-BEEC-EE266D07361A}" srcOrd="0" destOrd="0" presId="urn:microsoft.com/office/officeart/2018/2/layout/IconCircleList"/>
    <dgm:cxn modelId="{5D65D00F-34D2-B64D-A898-2D0C77D44E9F}" type="presParOf" srcId="{938FD19F-0EF2-4632-86D1-DDD8E1C6EAF2}" destId="{75730D04-8C22-48DF-AEC9-A3DB285AB336}" srcOrd="1" destOrd="0" presId="urn:microsoft.com/office/officeart/2018/2/layout/IconCircleList"/>
    <dgm:cxn modelId="{E99A1BCD-C6B2-AD4F-B2CD-35B8031EF331}" type="presParOf" srcId="{938FD19F-0EF2-4632-86D1-DDD8E1C6EAF2}" destId="{CDEB2BA4-5901-4453-BDBC-F21CD7AED186}" srcOrd="2" destOrd="0" presId="urn:microsoft.com/office/officeart/2018/2/layout/IconCircleList"/>
    <dgm:cxn modelId="{922B3819-D993-CC43-AF51-C5549C15DC4D}" type="presParOf" srcId="{938FD19F-0EF2-4632-86D1-DDD8E1C6EAF2}" destId="{1C48F765-627F-4BB6-AE61-EE4E08083547}" srcOrd="3" destOrd="0" presId="urn:microsoft.com/office/officeart/2018/2/layout/IconCircleList"/>
    <dgm:cxn modelId="{B86E321A-9CEA-B145-A2A0-D69518057BE7}" type="presParOf" srcId="{87B1B684-BB04-4912-B4FE-87C0D844F678}" destId="{E5F729FA-7546-4DA5-B09D-339CA24B263C}" srcOrd="1" destOrd="0" presId="urn:microsoft.com/office/officeart/2018/2/layout/IconCircleList"/>
    <dgm:cxn modelId="{464578AC-1BDB-B04E-BC0C-AD234932DEE8}" type="presParOf" srcId="{87B1B684-BB04-4912-B4FE-87C0D844F678}" destId="{4A65766E-531E-4FEA-991A-DE90C3234177}" srcOrd="2" destOrd="0" presId="urn:microsoft.com/office/officeart/2018/2/layout/IconCircleList"/>
    <dgm:cxn modelId="{96A4CAAF-2629-F34D-832B-AF4A3FC3454C}" type="presParOf" srcId="{4A65766E-531E-4FEA-991A-DE90C3234177}" destId="{0448BBA6-2CB9-4251-8ACF-24B903DCA5FB}" srcOrd="0" destOrd="0" presId="urn:microsoft.com/office/officeart/2018/2/layout/IconCircleList"/>
    <dgm:cxn modelId="{48C03DF9-A678-1946-A5F3-8481F6EF0F88}" type="presParOf" srcId="{4A65766E-531E-4FEA-991A-DE90C3234177}" destId="{8FB98E3D-6003-41CC-AA7B-B911EBC5BD22}" srcOrd="1" destOrd="0" presId="urn:microsoft.com/office/officeart/2018/2/layout/IconCircleList"/>
    <dgm:cxn modelId="{EAC628D7-EEEE-0343-8DD9-8896FF0060EE}" type="presParOf" srcId="{4A65766E-531E-4FEA-991A-DE90C3234177}" destId="{3D63DD58-27A7-4AFD-8910-E15DB73AE1DA}" srcOrd="2" destOrd="0" presId="urn:microsoft.com/office/officeart/2018/2/layout/IconCircleList"/>
    <dgm:cxn modelId="{E12DA87D-65E6-DC42-9317-FDDB4B34F857}" type="presParOf" srcId="{4A65766E-531E-4FEA-991A-DE90C3234177}" destId="{B4B64371-1B0D-4079-BE8D-5FD7212313F9}" srcOrd="3" destOrd="0" presId="urn:microsoft.com/office/officeart/2018/2/layout/IconCircleList"/>
    <dgm:cxn modelId="{D9A1DFB7-0BB9-7C42-B7B3-DD9CDCB0D953}" type="presParOf" srcId="{87B1B684-BB04-4912-B4FE-87C0D844F678}" destId="{91024DE9-8CD3-444E-9CB3-2B537949302F}" srcOrd="3" destOrd="0" presId="urn:microsoft.com/office/officeart/2018/2/layout/IconCircleList"/>
    <dgm:cxn modelId="{92A07C8B-B953-474A-9F4B-B80D3144FEB8}" type="presParOf" srcId="{87B1B684-BB04-4912-B4FE-87C0D844F678}" destId="{D4F51DC0-D093-454E-A0CC-AAFB163C35E5}" srcOrd="4" destOrd="0" presId="urn:microsoft.com/office/officeart/2018/2/layout/IconCircleList"/>
    <dgm:cxn modelId="{C194A7A5-69E2-4F4C-A1C1-5100DA09FCDD}" type="presParOf" srcId="{D4F51DC0-D093-454E-A0CC-AAFB163C35E5}" destId="{577F5BF8-A7D4-4F9D-8DF3-1F47A3544E7F}" srcOrd="0" destOrd="0" presId="urn:microsoft.com/office/officeart/2018/2/layout/IconCircleList"/>
    <dgm:cxn modelId="{3D7F4CB0-0B83-9041-A04A-847A8B33984B}" type="presParOf" srcId="{D4F51DC0-D093-454E-A0CC-AAFB163C35E5}" destId="{F34D2FAC-1D62-4D6D-B414-C217C5B1946F}" srcOrd="1" destOrd="0" presId="urn:microsoft.com/office/officeart/2018/2/layout/IconCircleList"/>
    <dgm:cxn modelId="{FB80AB59-55F5-A04A-922A-9A8E205DA46F}" type="presParOf" srcId="{D4F51DC0-D093-454E-A0CC-AAFB163C35E5}" destId="{75E25987-AD99-4E25-B282-9B747DDD6FC1}" srcOrd="2" destOrd="0" presId="urn:microsoft.com/office/officeart/2018/2/layout/IconCircleList"/>
    <dgm:cxn modelId="{0A7B2BA9-B9C3-7442-AA2F-2454F8825DF7}" type="presParOf" srcId="{D4F51DC0-D093-454E-A0CC-AAFB163C35E5}" destId="{3AA4627B-D6CE-4D4E-85AC-7D0DF87CD556}" srcOrd="3" destOrd="0" presId="urn:microsoft.com/office/officeart/2018/2/layout/IconCircleList"/>
    <dgm:cxn modelId="{58C1A68B-02E1-754D-8818-842D5FB2FE91}" type="presParOf" srcId="{87B1B684-BB04-4912-B4FE-87C0D844F678}" destId="{AB6DE08D-6C0B-4592-88EF-3B248ABDF1A2}" srcOrd="5" destOrd="0" presId="urn:microsoft.com/office/officeart/2018/2/layout/IconCircleList"/>
    <dgm:cxn modelId="{218287D3-DE41-1546-B311-FE55E5D1E9CA}" type="presParOf" srcId="{87B1B684-BB04-4912-B4FE-87C0D844F678}" destId="{33982A13-CA96-46ED-95A0-3C8CBDD47C06}" srcOrd="6" destOrd="0" presId="urn:microsoft.com/office/officeart/2018/2/layout/IconCircleList"/>
    <dgm:cxn modelId="{C851CF9F-3202-144B-94F8-3FC64DC6BE13}" type="presParOf" srcId="{33982A13-CA96-46ED-95A0-3C8CBDD47C06}" destId="{924D9DCF-1253-4638-A92F-FB9FBC6FA659}" srcOrd="0" destOrd="0" presId="urn:microsoft.com/office/officeart/2018/2/layout/IconCircleList"/>
    <dgm:cxn modelId="{9D404BE0-92A9-7445-AE95-B3480C503369}" type="presParOf" srcId="{33982A13-CA96-46ED-95A0-3C8CBDD47C06}" destId="{C3613B3F-A04D-45B7-A905-9627A751FACB}" srcOrd="1" destOrd="0" presId="urn:microsoft.com/office/officeart/2018/2/layout/IconCircleList"/>
    <dgm:cxn modelId="{86A9483D-5D2F-FD4F-8537-4377F540420C}" type="presParOf" srcId="{33982A13-CA96-46ED-95A0-3C8CBDD47C06}" destId="{D0A78FBD-1367-4DC6-B4E3-33449FBF5EB6}" srcOrd="2" destOrd="0" presId="urn:microsoft.com/office/officeart/2018/2/layout/IconCircleList"/>
    <dgm:cxn modelId="{8441C5AB-9235-7E4B-A2F3-0FC6242BB9F3}" type="presParOf" srcId="{33982A13-CA96-46ED-95A0-3C8CBDD47C06}" destId="{112C2869-780A-4F9F-A9AC-B83D4E991337}" srcOrd="3" destOrd="0" presId="urn:microsoft.com/office/officeart/2018/2/layout/IconCircleList"/>
    <dgm:cxn modelId="{B11E386F-ACA4-41F5-8672-D683A58D3212}" type="presParOf" srcId="{87B1B684-BB04-4912-B4FE-87C0D844F678}" destId="{F85E7F07-DF93-4729-AE9B-631DDBC7A704}" srcOrd="7" destOrd="0" presId="urn:microsoft.com/office/officeart/2018/2/layout/IconCircleList"/>
    <dgm:cxn modelId="{C8932A74-15AD-4CC2-B267-EF1F633DB116}" type="presParOf" srcId="{87B1B684-BB04-4912-B4FE-87C0D844F678}" destId="{9D6778A2-FF8F-4EBA-BE0E-172F9FA9F5B1}" srcOrd="8" destOrd="0" presId="urn:microsoft.com/office/officeart/2018/2/layout/IconCircleList"/>
    <dgm:cxn modelId="{6CB9D1A2-EF44-46B6-BD57-04FFB44F3FE7}" type="presParOf" srcId="{9D6778A2-FF8F-4EBA-BE0E-172F9FA9F5B1}" destId="{2545A523-08DF-4C5D-BA30-CB65624FB241}" srcOrd="0" destOrd="0" presId="urn:microsoft.com/office/officeart/2018/2/layout/IconCircleList"/>
    <dgm:cxn modelId="{37E3CDAF-CB11-4BCC-AE82-980F9A14D6E4}" type="presParOf" srcId="{9D6778A2-FF8F-4EBA-BE0E-172F9FA9F5B1}" destId="{820E1D02-94B3-4053-A3A4-E688C0DAF8CF}" srcOrd="1" destOrd="0" presId="urn:microsoft.com/office/officeart/2018/2/layout/IconCircleList"/>
    <dgm:cxn modelId="{164924B0-EEE6-418A-A209-FBAA7ED0373F}" type="presParOf" srcId="{9D6778A2-FF8F-4EBA-BE0E-172F9FA9F5B1}" destId="{F112434F-CEFA-4085-BBC4-884EF486512A}" srcOrd="2" destOrd="0" presId="urn:microsoft.com/office/officeart/2018/2/layout/IconCircleList"/>
    <dgm:cxn modelId="{BC80A6ED-5981-4719-865D-1302F5188E05}" type="presParOf" srcId="{9D6778A2-FF8F-4EBA-BE0E-172F9FA9F5B1}" destId="{8A4817AB-3A9F-4BFD-92B5-0C88721B6996}" srcOrd="3" destOrd="0" presId="urn:microsoft.com/office/officeart/2018/2/layout/IconCircleList"/>
    <dgm:cxn modelId="{82E73272-2AFF-4F8B-9215-0BB96A94B1E3}" type="presParOf" srcId="{87B1B684-BB04-4912-B4FE-87C0D844F678}" destId="{3BADD28D-F831-42AA-8A5F-111B9A5FF0D7}" srcOrd="9" destOrd="0" presId="urn:microsoft.com/office/officeart/2018/2/layout/IconCircleList"/>
    <dgm:cxn modelId="{B0AD56FF-01C5-4B1C-B87C-402FF6A187A9}" type="presParOf" srcId="{87B1B684-BB04-4912-B4FE-87C0D844F678}" destId="{1E3C1E6C-977E-422D-B5CC-30261834339D}" srcOrd="10" destOrd="0" presId="urn:microsoft.com/office/officeart/2018/2/layout/IconCircleList"/>
    <dgm:cxn modelId="{2458A722-D627-4DAA-A8B6-8154835E8EDF}" type="presParOf" srcId="{1E3C1E6C-977E-422D-B5CC-30261834339D}" destId="{D54073A6-A9A7-436D-A0D8-8100BB3E9102}" srcOrd="0" destOrd="0" presId="urn:microsoft.com/office/officeart/2018/2/layout/IconCircleList"/>
    <dgm:cxn modelId="{3BE34EC8-0C01-4DBF-B074-600EB9540E36}" type="presParOf" srcId="{1E3C1E6C-977E-422D-B5CC-30261834339D}" destId="{810CB4FA-0610-4B2E-9592-46CEA66C4163}" srcOrd="1" destOrd="0" presId="urn:microsoft.com/office/officeart/2018/2/layout/IconCircleList"/>
    <dgm:cxn modelId="{27235B70-83A5-4958-9303-5A4672D51AF6}" type="presParOf" srcId="{1E3C1E6C-977E-422D-B5CC-30261834339D}" destId="{F002180C-6DBB-4646-AE03-1216AC181DBF}" srcOrd="2" destOrd="0" presId="urn:microsoft.com/office/officeart/2018/2/layout/IconCircleList"/>
    <dgm:cxn modelId="{B222C0C8-D6E8-4ED1-9B3F-A3EDAC12FA1F}" type="presParOf" srcId="{1E3C1E6C-977E-422D-B5CC-30261834339D}" destId="{6F08A56E-4C9C-4D1B-8CD0-F605D2DE3542}" srcOrd="3" destOrd="0" presId="urn:microsoft.com/office/officeart/2018/2/layout/IconCircleList"/>
    <dgm:cxn modelId="{4E7AE77F-82F6-49DD-B662-FCA51210C93F}" type="presParOf" srcId="{87B1B684-BB04-4912-B4FE-87C0D844F678}" destId="{D7C56442-B65C-434E-8ACE-17EFAD13C402}" srcOrd="11" destOrd="0" presId="urn:microsoft.com/office/officeart/2018/2/layout/IconCircleList"/>
    <dgm:cxn modelId="{77D681B7-43F5-4166-A113-D14A4BCB95C7}" type="presParOf" srcId="{87B1B684-BB04-4912-B4FE-87C0D844F678}" destId="{BE65D9B2-A612-430C-A899-6BBF3EB2DEE5}" srcOrd="12" destOrd="0" presId="urn:microsoft.com/office/officeart/2018/2/layout/IconCircleList"/>
    <dgm:cxn modelId="{38451604-05B4-4ECF-8E04-D3B3410A3F3E}" type="presParOf" srcId="{BE65D9B2-A612-430C-A899-6BBF3EB2DEE5}" destId="{733CFEDF-B4B4-45B7-8D1E-85578241969B}" srcOrd="0" destOrd="0" presId="urn:microsoft.com/office/officeart/2018/2/layout/IconCircleList"/>
    <dgm:cxn modelId="{01D00E59-83D8-4CDE-8795-D8DC145597B1}" type="presParOf" srcId="{BE65D9B2-A612-430C-A899-6BBF3EB2DEE5}" destId="{0C25615D-85C2-4151-BD4A-BCE73D5610A1}" srcOrd="1" destOrd="0" presId="urn:microsoft.com/office/officeart/2018/2/layout/IconCircleList"/>
    <dgm:cxn modelId="{635ABA4E-1E91-419F-A107-1746933A1090}" type="presParOf" srcId="{BE65D9B2-A612-430C-A899-6BBF3EB2DEE5}" destId="{D082EF68-EBE9-406D-B616-F1D50D39A1EE}" srcOrd="2" destOrd="0" presId="urn:microsoft.com/office/officeart/2018/2/layout/IconCircleList"/>
    <dgm:cxn modelId="{2988771F-F2F5-492E-94BC-ECFFB67CE6DA}" type="presParOf" srcId="{BE65D9B2-A612-430C-A899-6BBF3EB2DEE5}" destId="{0B97064F-B462-4DC4-9D68-93B2AA8B331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F4B0445-26F5-3B40-BDC3-C6A4F42B8D4F}" type="doc">
      <dgm:prSet loTypeId="urn:microsoft.com/office/officeart/2005/8/layout/hList1" loCatId="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DABE9C39-A348-634E-9C17-DB4348828DEF}">
      <dgm:prSet phldrT="[Text]" custT="1"/>
      <dgm:spPr/>
      <dgm:t>
        <a:bodyPr anchor="ctr"/>
        <a:lstStyle/>
        <a:p>
          <a:r>
            <a:rPr lang="en-US" sz="2000" b="1">
              <a:latin typeface="+mn-lt"/>
            </a:rPr>
            <a:t>Personnel	</a:t>
          </a:r>
          <a:endParaRPr lang="en-US" sz="2000"/>
        </a:p>
      </dgm:t>
    </dgm:pt>
    <dgm:pt modelId="{F6F4118B-A1FE-C848-82B9-8D9CD3651801}" type="parTrans" cxnId="{0FB47945-60AF-274E-BAF2-229780BB8014}">
      <dgm:prSet/>
      <dgm:spPr/>
      <dgm:t>
        <a:bodyPr/>
        <a:lstStyle/>
        <a:p>
          <a:endParaRPr lang="en-US"/>
        </a:p>
      </dgm:t>
    </dgm:pt>
    <dgm:pt modelId="{D06A08D8-2A7E-4B4C-BA21-8AB367F95A54}" type="sibTrans" cxnId="{0FB47945-60AF-274E-BAF2-229780BB8014}">
      <dgm:prSet/>
      <dgm:spPr/>
      <dgm:t>
        <a:bodyPr/>
        <a:lstStyle/>
        <a:p>
          <a:endParaRPr lang="en-US"/>
        </a:p>
      </dgm:t>
    </dgm:pt>
    <dgm:pt modelId="{8E317259-2EDE-784C-B36B-95B344918DA0}">
      <dgm:prSet custT="1"/>
      <dgm:spPr/>
      <dgm:t>
        <a:bodyPr anchor="t"/>
        <a:lstStyle/>
        <a:p>
          <a:r>
            <a:rPr lang="en-US" sz="2000">
              <a:latin typeface="+mn-lt"/>
            </a:rPr>
            <a:t>Study director</a:t>
          </a:r>
        </a:p>
      </dgm:t>
    </dgm:pt>
    <dgm:pt modelId="{1504BE74-B004-5745-8D64-72B0987787FC}" type="parTrans" cxnId="{D094F498-7B4C-DE4F-BF59-4EBD23A90847}">
      <dgm:prSet/>
      <dgm:spPr/>
      <dgm:t>
        <a:bodyPr/>
        <a:lstStyle/>
        <a:p>
          <a:endParaRPr lang="en-US"/>
        </a:p>
      </dgm:t>
    </dgm:pt>
    <dgm:pt modelId="{7AF9B1ED-C98E-0845-B9B1-5B4693AA2FFF}" type="sibTrans" cxnId="{D094F498-7B4C-DE4F-BF59-4EBD23A90847}">
      <dgm:prSet/>
      <dgm:spPr/>
      <dgm:t>
        <a:bodyPr/>
        <a:lstStyle/>
        <a:p>
          <a:endParaRPr lang="en-US"/>
        </a:p>
      </dgm:t>
    </dgm:pt>
    <dgm:pt modelId="{FB5E6083-4A83-9549-9F22-1BD9FB0098B9}">
      <dgm:prSet custT="1"/>
      <dgm:spPr/>
      <dgm:t>
        <a:bodyPr anchor="t"/>
        <a:lstStyle/>
        <a:p>
          <a:r>
            <a:rPr lang="en-US" sz="2000">
              <a:latin typeface="+mn-lt"/>
            </a:rPr>
            <a:t>Quality assurance</a:t>
          </a:r>
        </a:p>
      </dgm:t>
    </dgm:pt>
    <dgm:pt modelId="{2CE039E1-B9CC-F144-8243-7060B23039CA}" type="parTrans" cxnId="{D03690B3-6907-A041-BF58-57EAA2B6B5DC}">
      <dgm:prSet/>
      <dgm:spPr/>
      <dgm:t>
        <a:bodyPr/>
        <a:lstStyle/>
        <a:p>
          <a:endParaRPr lang="en-US"/>
        </a:p>
      </dgm:t>
    </dgm:pt>
    <dgm:pt modelId="{8E7FB976-E533-AC4E-A02C-0278766FC3C1}" type="sibTrans" cxnId="{D03690B3-6907-A041-BF58-57EAA2B6B5DC}">
      <dgm:prSet/>
      <dgm:spPr/>
      <dgm:t>
        <a:bodyPr/>
        <a:lstStyle/>
        <a:p>
          <a:endParaRPr lang="en-US"/>
        </a:p>
      </dgm:t>
    </dgm:pt>
    <dgm:pt modelId="{84E0EE1A-E38C-3A42-9B2E-56A72DAB1493}">
      <dgm:prSet custT="1"/>
      <dgm:spPr/>
      <dgm:t>
        <a:bodyPr anchor="t"/>
        <a:lstStyle/>
        <a:p>
          <a:r>
            <a:rPr lang="en-US" sz="2000">
              <a:latin typeface="+mn-lt"/>
            </a:rPr>
            <a:t>Archivist</a:t>
          </a:r>
        </a:p>
      </dgm:t>
    </dgm:pt>
    <dgm:pt modelId="{2A497BFE-9650-F54D-8887-3798B27A130C}" type="parTrans" cxnId="{7B606A85-281C-1241-8F99-00AEFF73D9FC}">
      <dgm:prSet/>
      <dgm:spPr/>
      <dgm:t>
        <a:bodyPr/>
        <a:lstStyle/>
        <a:p>
          <a:endParaRPr lang="en-US"/>
        </a:p>
      </dgm:t>
    </dgm:pt>
    <dgm:pt modelId="{66B86FB5-3FB8-D949-95E7-44297E1D487B}" type="sibTrans" cxnId="{7B606A85-281C-1241-8F99-00AEFF73D9FC}">
      <dgm:prSet/>
      <dgm:spPr/>
      <dgm:t>
        <a:bodyPr/>
        <a:lstStyle/>
        <a:p>
          <a:endParaRPr lang="en-US"/>
        </a:p>
      </dgm:t>
    </dgm:pt>
    <dgm:pt modelId="{899A8E8E-C774-1B47-A965-A3B385057309}">
      <dgm:prSet custT="1"/>
      <dgm:spPr/>
      <dgm:t>
        <a:bodyPr anchor="t"/>
        <a:lstStyle/>
        <a:p>
          <a:r>
            <a:rPr lang="en-US" sz="2000">
              <a:latin typeface="+mn-lt"/>
            </a:rPr>
            <a:t>Physical facilities/ equipment </a:t>
          </a:r>
        </a:p>
      </dgm:t>
    </dgm:pt>
    <dgm:pt modelId="{6124254A-B1CD-2746-AE78-F6C7B9E4568C}" type="parTrans" cxnId="{192A7374-BC85-B047-B369-16448137B5C2}">
      <dgm:prSet/>
      <dgm:spPr/>
      <dgm:t>
        <a:bodyPr/>
        <a:lstStyle/>
        <a:p>
          <a:endParaRPr lang="en-US"/>
        </a:p>
      </dgm:t>
    </dgm:pt>
    <dgm:pt modelId="{F8AE2C6F-89F9-4943-BCAC-C025A68161A9}" type="sibTrans" cxnId="{192A7374-BC85-B047-B369-16448137B5C2}">
      <dgm:prSet/>
      <dgm:spPr/>
      <dgm:t>
        <a:bodyPr/>
        <a:lstStyle/>
        <a:p>
          <a:endParaRPr lang="en-US"/>
        </a:p>
      </dgm:t>
    </dgm:pt>
    <dgm:pt modelId="{8068FED2-8A11-7B43-BA73-C6F85DCCA13D}">
      <dgm:prSet custT="1"/>
      <dgm:spPr/>
      <dgm:t>
        <a:bodyPr anchor="ctr"/>
        <a:lstStyle/>
        <a:p>
          <a:r>
            <a:rPr lang="en-US" sz="2000" b="1">
              <a:latin typeface="+mn-lt"/>
            </a:rPr>
            <a:t>Administration</a:t>
          </a:r>
        </a:p>
      </dgm:t>
    </dgm:pt>
    <dgm:pt modelId="{0F193739-77F3-354D-98AB-CAFDF72B761D}" type="parTrans" cxnId="{DD0F7C55-5FAC-2D40-92C3-6BF7EC923F49}">
      <dgm:prSet/>
      <dgm:spPr/>
      <dgm:t>
        <a:bodyPr/>
        <a:lstStyle/>
        <a:p>
          <a:endParaRPr lang="en-US"/>
        </a:p>
      </dgm:t>
    </dgm:pt>
    <dgm:pt modelId="{E758DC30-D70A-794F-9E69-4578B6580606}" type="sibTrans" cxnId="{DD0F7C55-5FAC-2D40-92C3-6BF7EC923F49}">
      <dgm:prSet/>
      <dgm:spPr/>
      <dgm:t>
        <a:bodyPr/>
        <a:lstStyle/>
        <a:p>
          <a:endParaRPr lang="en-US"/>
        </a:p>
      </dgm:t>
    </dgm:pt>
    <dgm:pt modelId="{E0FFBAD8-190C-E74C-95E9-FFA0FDB6648B}">
      <dgm:prSet custT="1"/>
      <dgm:spPr/>
      <dgm:t>
        <a:bodyPr anchor="ctr"/>
        <a:lstStyle/>
        <a:p>
          <a:r>
            <a:rPr lang="en-US" sz="2000">
              <a:latin typeface="+mn-lt"/>
            </a:rPr>
            <a:t>Individuals with administrative responsibilities</a:t>
          </a:r>
        </a:p>
      </dgm:t>
    </dgm:pt>
    <dgm:pt modelId="{76886C4C-8718-5641-849C-BD289313B213}" type="parTrans" cxnId="{80002859-7398-AE41-842A-FF116754686D}">
      <dgm:prSet/>
      <dgm:spPr/>
      <dgm:t>
        <a:bodyPr/>
        <a:lstStyle/>
        <a:p>
          <a:endParaRPr lang="en-US"/>
        </a:p>
      </dgm:t>
    </dgm:pt>
    <dgm:pt modelId="{F9AF6231-D685-6041-886B-B794ED2A4417}" type="sibTrans" cxnId="{80002859-7398-AE41-842A-FF116754686D}">
      <dgm:prSet/>
      <dgm:spPr/>
      <dgm:t>
        <a:bodyPr/>
        <a:lstStyle/>
        <a:p>
          <a:endParaRPr lang="en-US"/>
        </a:p>
      </dgm:t>
    </dgm:pt>
    <dgm:pt modelId="{C08A9902-242A-FF46-A7BB-BE664E51F845}">
      <dgm:prSet custT="1"/>
      <dgm:spPr/>
      <dgm:t>
        <a:bodyPr anchor="ctr"/>
        <a:lstStyle/>
        <a:p>
          <a:r>
            <a:rPr lang="en-US" sz="2000">
              <a:latin typeface="+mn-lt"/>
            </a:rPr>
            <a:t>Good administrators commit to good sciences and apply good GLP principles</a:t>
          </a:r>
        </a:p>
      </dgm:t>
    </dgm:pt>
    <dgm:pt modelId="{8E2577C6-3CF3-254A-AE25-06149110A6CF}" type="parTrans" cxnId="{60C11294-88BC-6845-9D09-C361670FBD9A}">
      <dgm:prSet/>
      <dgm:spPr/>
      <dgm:t>
        <a:bodyPr/>
        <a:lstStyle/>
        <a:p>
          <a:endParaRPr lang="en-US"/>
        </a:p>
      </dgm:t>
    </dgm:pt>
    <dgm:pt modelId="{5A2BD3F6-D1FC-D44A-B9B4-F362CA38602B}" type="sibTrans" cxnId="{60C11294-88BC-6845-9D09-C361670FBD9A}">
      <dgm:prSet/>
      <dgm:spPr/>
      <dgm:t>
        <a:bodyPr/>
        <a:lstStyle/>
        <a:p>
          <a:endParaRPr lang="en-US"/>
        </a:p>
      </dgm:t>
    </dgm:pt>
    <dgm:pt modelId="{F4D3DBE4-AFE8-A341-B0FB-3583DF5F8CA1}">
      <dgm:prSet custT="1"/>
      <dgm:spPr/>
      <dgm:t>
        <a:bodyPr anchor="ctr"/>
        <a:lstStyle/>
        <a:p>
          <a:r>
            <a:rPr lang="en-US" sz="2000">
              <a:latin typeface="+mn-lt"/>
            </a:rPr>
            <a:t>GLP requires a document where these administrators are identified</a:t>
          </a:r>
        </a:p>
      </dgm:t>
    </dgm:pt>
    <dgm:pt modelId="{70D179D8-8184-2043-87B2-FC2268C663FC}" type="parTrans" cxnId="{5C8084BB-742D-6D4E-B487-30FCBB2E230F}">
      <dgm:prSet/>
      <dgm:spPr/>
      <dgm:t>
        <a:bodyPr/>
        <a:lstStyle/>
        <a:p>
          <a:endParaRPr lang="en-US"/>
        </a:p>
      </dgm:t>
    </dgm:pt>
    <dgm:pt modelId="{29813359-40C8-8E49-A805-B2F8BC75785C}" type="sibTrans" cxnId="{5C8084BB-742D-6D4E-B487-30FCBB2E230F}">
      <dgm:prSet/>
      <dgm:spPr/>
      <dgm:t>
        <a:bodyPr/>
        <a:lstStyle/>
        <a:p>
          <a:endParaRPr lang="en-US"/>
        </a:p>
      </dgm:t>
    </dgm:pt>
    <dgm:pt modelId="{C8F4BE5E-756A-2341-A9A8-6DBCE0062F08}">
      <dgm:prSet custT="1"/>
      <dgm:spPr/>
      <dgm:t>
        <a:bodyPr anchor="ctr"/>
        <a:lstStyle/>
        <a:p>
          <a:r>
            <a:rPr lang="en-US" sz="2000" b="1">
              <a:latin typeface="+mn-lt"/>
            </a:rPr>
            <a:t>Management responsibility</a:t>
          </a:r>
        </a:p>
      </dgm:t>
    </dgm:pt>
    <dgm:pt modelId="{F8628738-5C80-E143-9057-B4AB051C4D1A}" type="parTrans" cxnId="{6E7D74FE-BDDE-7343-A28C-6DDF44A5149A}">
      <dgm:prSet/>
      <dgm:spPr/>
      <dgm:t>
        <a:bodyPr/>
        <a:lstStyle/>
        <a:p>
          <a:endParaRPr lang="en-US"/>
        </a:p>
      </dgm:t>
    </dgm:pt>
    <dgm:pt modelId="{4DD951B9-C1AF-1F4F-B00B-A3E1C78F02B7}" type="sibTrans" cxnId="{6E7D74FE-BDDE-7343-A28C-6DDF44A5149A}">
      <dgm:prSet/>
      <dgm:spPr/>
      <dgm:t>
        <a:bodyPr/>
        <a:lstStyle/>
        <a:p>
          <a:endParaRPr lang="en-US"/>
        </a:p>
      </dgm:t>
    </dgm:pt>
    <dgm:pt modelId="{528CF546-5945-6A43-96F0-8EEB67FBA8CC}">
      <dgm:prSet custT="1"/>
      <dgm:spPr/>
      <dgm:t>
        <a:bodyPr anchor="ctr"/>
        <a:lstStyle/>
        <a:p>
          <a:r>
            <a:rPr lang="en-US" sz="2000">
              <a:latin typeface="+mn-lt"/>
            </a:rPr>
            <a:t>Insure that GLP principles are respected</a:t>
          </a:r>
        </a:p>
      </dgm:t>
    </dgm:pt>
    <dgm:pt modelId="{AE9B9348-4A07-6B4F-85F4-5F87994D112D}" type="parTrans" cxnId="{757941E5-0AC3-8447-A122-83EB979F2151}">
      <dgm:prSet/>
      <dgm:spPr/>
      <dgm:t>
        <a:bodyPr/>
        <a:lstStyle/>
        <a:p>
          <a:endParaRPr lang="en-US"/>
        </a:p>
      </dgm:t>
    </dgm:pt>
    <dgm:pt modelId="{20EE30CB-F92C-C848-AA86-22A48AFB8566}" type="sibTrans" cxnId="{757941E5-0AC3-8447-A122-83EB979F2151}">
      <dgm:prSet/>
      <dgm:spPr/>
      <dgm:t>
        <a:bodyPr/>
        <a:lstStyle/>
        <a:p>
          <a:endParaRPr lang="en-US"/>
        </a:p>
      </dgm:t>
    </dgm:pt>
    <dgm:pt modelId="{204FCE52-2D7C-DB49-A6A7-F15A2235DD44}">
      <dgm:prSet custT="1"/>
      <dgm:spPr/>
      <dgm:t>
        <a:bodyPr anchor="ctr"/>
        <a:lstStyle/>
        <a:p>
          <a:r>
            <a:rPr lang="en-US" sz="2000">
              <a:latin typeface="+mn-lt"/>
            </a:rPr>
            <a:t>Insure adequate qualified personnel, physical facilities, equipment, and supplies</a:t>
          </a:r>
        </a:p>
      </dgm:t>
    </dgm:pt>
    <dgm:pt modelId="{AD657E95-DF34-EB43-8EAD-3821E2B1D617}" type="parTrans" cxnId="{73544CEB-E881-004F-8318-DF99AAC54F8C}">
      <dgm:prSet/>
      <dgm:spPr/>
      <dgm:t>
        <a:bodyPr/>
        <a:lstStyle/>
        <a:p>
          <a:endParaRPr lang="en-US"/>
        </a:p>
      </dgm:t>
    </dgm:pt>
    <dgm:pt modelId="{5593B5F4-F1B3-5D47-94D5-F5871EE1B5B2}" type="sibTrans" cxnId="{73544CEB-E881-004F-8318-DF99AAC54F8C}">
      <dgm:prSet/>
      <dgm:spPr/>
      <dgm:t>
        <a:bodyPr/>
        <a:lstStyle/>
        <a:p>
          <a:endParaRPr lang="en-US"/>
        </a:p>
      </dgm:t>
    </dgm:pt>
    <dgm:pt modelId="{8B616836-1A7B-324D-A33B-B6671D08D913}">
      <dgm:prSet custT="1"/>
      <dgm:spPr/>
      <dgm:t>
        <a:bodyPr anchor="ctr"/>
        <a:lstStyle/>
        <a:p>
          <a:r>
            <a:rPr lang="en-US" sz="2000">
              <a:latin typeface="+mn-lt"/>
            </a:rPr>
            <a:t>Keep records with qualifications, training, experience, and a description of jobs</a:t>
          </a:r>
          <a:endParaRPr lang="en-US" sz="2000" b="1">
            <a:latin typeface="+mn-lt"/>
          </a:endParaRPr>
        </a:p>
      </dgm:t>
    </dgm:pt>
    <dgm:pt modelId="{AA3E1829-0798-C74D-BC5A-A398C1C0F12B}" type="parTrans" cxnId="{06AB63AC-7C10-C142-B3E0-8DBE6C565EB8}">
      <dgm:prSet/>
      <dgm:spPr/>
      <dgm:t>
        <a:bodyPr/>
        <a:lstStyle/>
        <a:p>
          <a:endParaRPr lang="en-US"/>
        </a:p>
      </dgm:t>
    </dgm:pt>
    <dgm:pt modelId="{C7315FB6-D437-E34F-9472-DACBCE5F78C2}" type="sibTrans" cxnId="{06AB63AC-7C10-C142-B3E0-8DBE6C565EB8}">
      <dgm:prSet/>
      <dgm:spPr/>
      <dgm:t>
        <a:bodyPr/>
        <a:lstStyle/>
        <a:p>
          <a:endParaRPr lang="en-US"/>
        </a:p>
      </dgm:t>
    </dgm:pt>
    <dgm:pt modelId="{FB040B68-F509-7E45-BD7E-C7C490A63131}" type="pres">
      <dgm:prSet presAssocID="{0F4B0445-26F5-3B40-BDC3-C6A4F42B8D4F}" presName="Name0" presStyleCnt="0">
        <dgm:presLayoutVars>
          <dgm:dir/>
          <dgm:animLvl val="lvl"/>
          <dgm:resizeHandles val="exact"/>
        </dgm:presLayoutVars>
      </dgm:prSet>
      <dgm:spPr/>
    </dgm:pt>
    <dgm:pt modelId="{23C25E23-601B-1F46-B152-737C5B096C0C}" type="pres">
      <dgm:prSet presAssocID="{DABE9C39-A348-634E-9C17-DB4348828DEF}" presName="composite" presStyleCnt="0"/>
      <dgm:spPr/>
    </dgm:pt>
    <dgm:pt modelId="{5F02ADBD-A829-A64E-8C3D-4FF5E2E77DD9}" type="pres">
      <dgm:prSet presAssocID="{DABE9C39-A348-634E-9C17-DB4348828DE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46C3055-80F0-BE4A-9173-D9CE05CE446E}" type="pres">
      <dgm:prSet presAssocID="{DABE9C39-A348-634E-9C17-DB4348828DEF}" presName="desTx" presStyleLbl="alignAccFollowNode1" presStyleIdx="0" presStyleCnt="3">
        <dgm:presLayoutVars>
          <dgm:bulletEnabled val="1"/>
        </dgm:presLayoutVars>
      </dgm:prSet>
      <dgm:spPr/>
    </dgm:pt>
    <dgm:pt modelId="{60F4DED2-837E-F84D-9F23-CB1F55BAF8B0}" type="pres">
      <dgm:prSet presAssocID="{D06A08D8-2A7E-4B4C-BA21-8AB367F95A54}" presName="space" presStyleCnt="0"/>
      <dgm:spPr/>
    </dgm:pt>
    <dgm:pt modelId="{2BC3E327-D2B6-CE49-A793-394FE2E2DE3A}" type="pres">
      <dgm:prSet presAssocID="{8068FED2-8A11-7B43-BA73-C6F85DCCA13D}" presName="composite" presStyleCnt="0"/>
      <dgm:spPr/>
    </dgm:pt>
    <dgm:pt modelId="{8CD628F2-7160-B44E-97DE-04FCAF62D310}" type="pres">
      <dgm:prSet presAssocID="{8068FED2-8A11-7B43-BA73-C6F85DCCA13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E2916E0-0A59-CB40-9494-00FC77395698}" type="pres">
      <dgm:prSet presAssocID="{8068FED2-8A11-7B43-BA73-C6F85DCCA13D}" presName="desTx" presStyleLbl="alignAccFollowNode1" presStyleIdx="1" presStyleCnt="3">
        <dgm:presLayoutVars>
          <dgm:bulletEnabled val="1"/>
        </dgm:presLayoutVars>
      </dgm:prSet>
      <dgm:spPr/>
    </dgm:pt>
    <dgm:pt modelId="{D4398C74-F804-ED4D-BC1C-FFC094AC1771}" type="pres">
      <dgm:prSet presAssocID="{E758DC30-D70A-794F-9E69-4578B6580606}" presName="space" presStyleCnt="0"/>
      <dgm:spPr/>
    </dgm:pt>
    <dgm:pt modelId="{920216AC-5D1A-AE43-B4D1-999EDFB5D4EA}" type="pres">
      <dgm:prSet presAssocID="{C8F4BE5E-756A-2341-A9A8-6DBCE0062F08}" presName="composite" presStyleCnt="0"/>
      <dgm:spPr/>
    </dgm:pt>
    <dgm:pt modelId="{ACFB29A6-A259-A748-A9A0-FE648ACE5C90}" type="pres">
      <dgm:prSet presAssocID="{C8F4BE5E-756A-2341-A9A8-6DBCE0062F0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508F61E-8ACD-724F-A7F0-F5B561FFAD44}" type="pres">
      <dgm:prSet presAssocID="{C8F4BE5E-756A-2341-A9A8-6DBCE0062F0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C7D0D03-7FF1-C54C-922F-DD503BC4342D}" type="presOf" srcId="{84E0EE1A-E38C-3A42-9B2E-56A72DAB1493}" destId="{546C3055-80F0-BE4A-9173-D9CE05CE446E}" srcOrd="0" destOrd="2" presId="urn:microsoft.com/office/officeart/2005/8/layout/hList1"/>
    <dgm:cxn modelId="{FB5CA92D-7A55-E44B-98FE-93B67ABB6E43}" type="presOf" srcId="{528CF546-5945-6A43-96F0-8EEB67FBA8CC}" destId="{9508F61E-8ACD-724F-A7F0-F5B561FFAD44}" srcOrd="0" destOrd="0" presId="urn:microsoft.com/office/officeart/2005/8/layout/hList1"/>
    <dgm:cxn modelId="{6AA1303A-92D6-9740-A8F7-62F0F64A4202}" type="presOf" srcId="{C8F4BE5E-756A-2341-A9A8-6DBCE0062F08}" destId="{ACFB29A6-A259-A748-A9A0-FE648ACE5C90}" srcOrd="0" destOrd="0" presId="urn:microsoft.com/office/officeart/2005/8/layout/hList1"/>
    <dgm:cxn modelId="{4B305A40-0E7F-234E-A81D-26D434E510DF}" type="presOf" srcId="{8E317259-2EDE-784C-B36B-95B344918DA0}" destId="{546C3055-80F0-BE4A-9173-D9CE05CE446E}" srcOrd="0" destOrd="0" presId="urn:microsoft.com/office/officeart/2005/8/layout/hList1"/>
    <dgm:cxn modelId="{448D9E40-F467-BE4D-A482-8C61E7BED4B7}" type="presOf" srcId="{FB5E6083-4A83-9549-9F22-1BD9FB0098B9}" destId="{546C3055-80F0-BE4A-9173-D9CE05CE446E}" srcOrd="0" destOrd="1" presId="urn:microsoft.com/office/officeart/2005/8/layout/hList1"/>
    <dgm:cxn modelId="{847E7245-7436-1048-8113-AA46F97B3A92}" type="presOf" srcId="{C08A9902-242A-FF46-A7BB-BE664E51F845}" destId="{AE2916E0-0A59-CB40-9494-00FC77395698}" srcOrd="0" destOrd="1" presId="urn:microsoft.com/office/officeart/2005/8/layout/hList1"/>
    <dgm:cxn modelId="{0FB47945-60AF-274E-BAF2-229780BB8014}" srcId="{0F4B0445-26F5-3B40-BDC3-C6A4F42B8D4F}" destId="{DABE9C39-A348-634E-9C17-DB4348828DEF}" srcOrd="0" destOrd="0" parTransId="{F6F4118B-A1FE-C848-82B9-8D9CD3651801}" sibTransId="{D06A08D8-2A7E-4B4C-BA21-8AB367F95A54}"/>
    <dgm:cxn modelId="{5075B84E-8CDC-734A-8DF7-956886D1512C}" type="presOf" srcId="{8068FED2-8A11-7B43-BA73-C6F85DCCA13D}" destId="{8CD628F2-7160-B44E-97DE-04FCAF62D310}" srcOrd="0" destOrd="0" presId="urn:microsoft.com/office/officeart/2005/8/layout/hList1"/>
    <dgm:cxn modelId="{B62CF273-9331-B54D-ACE2-78968F819038}" type="presOf" srcId="{0F4B0445-26F5-3B40-BDC3-C6A4F42B8D4F}" destId="{FB040B68-F509-7E45-BD7E-C7C490A63131}" srcOrd="0" destOrd="0" presId="urn:microsoft.com/office/officeart/2005/8/layout/hList1"/>
    <dgm:cxn modelId="{B3AC0B54-0F2C-2745-830C-3757CFF1A59D}" type="presOf" srcId="{899A8E8E-C774-1B47-A965-A3B385057309}" destId="{546C3055-80F0-BE4A-9173-D9CE05CE446E}" srcOrd="0" destOrd="3" presId="urn:microsoft.com/office/officeart/2005/8/layout/hList1"/>
    <dgm:cxn modelId="{192A7374-BC85-B047-B369-16448137B5C2}" srcId="{DABE9C39-A348-634E-9C17-DB4348828DEF}" destId="{899A8E8E-C774-1B47-A965-A3B385057309}" srcOrd="3" destOrd="0" parTransId="{6124254A-B1CD-2746-AE78-F6C7B9E4568C}" sibTransId="{F8AE2C6F-89F9-4943-BCAC-C025A68161A9}"/>
    <dgm:cxn modelId="{DD0F7C55-5FAC-2D40-92C3-6BF7EC923F49}" srcId="{0F4B0445-26F5-3B40-BDC3-C6A4F42B8D4F}" destId="{8068FED2-8A11-7B43-BA73-C6F85DCCA13D}" srcOrd="1" destOrd="0" parTransId="{0F193739-77F3-354D-98AB-CAFDF72B761D}" sibTransId="{E758DC30-D70A-794F-9E69-4578B6580606}"/>
    <dgm:cxn modelId="{80002859-7398-AE41-842A-FF116754686D}" srcId="{8068FED2-8A11-7B43-BA73-C6F85DCCA13D}" destId="{E0FFBAD8-190C-E74C-95E9-FFA0FDB6648B}" srcOrd="0" destOrd="0" parTransId="{76886C4C-8718-5641-849C-BD289313B213}" sibTransId="{F9AF6231-D685-6041-886B-B794ED2A4417}"/>
    <dgm:cxn modelId="{7B606A85-281C-1241-8F99-00AEFF73D9FC}" srcId="{DABE9C39-A348-634E-9C17-DB4348828DEF}" destId="{84E0EE1A-E38C-3A42-9B2E-56A72DAB1493}" srcOrd="2" destOrd="0" parTransId="{2A497BFE-9650-F54D-8887-3798B27A130C}" sibTransId="{66B86FB5-3FB8-D949-95E7-44297E1D487B}"/>
    <dgm:cxn modelId="{60C11294-88BC-6845-9D09-C361670FBD9A}" srcId="{8068FED2-8A11-7B43-BA73-C6F85DCCA13D}" destId="{C08A9902-242A-FF46-A7BB-BE664E51F845}" srcOrd="1" destOrd="0" parTransId="{8E2577C6-3CF3-254A-AE25-06149110A6CF}" sibTransId="{5A2BD3F6-D1FC-D44A-B9B4-F362CA38602B}"/>
    <dgm:cxn modelId="{8E749195-3940-A54F-88E2-0423577445A1}" type="presOf" srcId="{8B616836-1A7B-324D-A33B-B6671D08D913}" destId="{9508F61E-8ACD-724F-A7F0-F5B561FFAD44}" srcOrd="0" destOrd="2" presId="urn:microsoft.com/office/officeart/2005/8/layout/hList1"/>
    <dgm:cxn modelId="{D094F498-7B4C-DE4F-BF59-4EBD23A90847}" srcId="{DABE9C39-A348-634E-9C17-DB4348828DEF}" destId="{8E317259-2EDE-784C-B36B-95B344918DA0}" srcOrd="0" destOrd="0" parTransId="{1504BE74-B004-5745-8D64-72B0987787FC}" sibTransId="{7AF9B1ED-C98E-0845-B9B1-5B4693AA2FFF}"/>
    <dgm:cxn modelId="{06AB63AC-7C10-C142-B3E0-8DBE6C565EB8}" srcId="{C8F4BE5E-756A-2341-A9A8-6DBCE0062F08}" destId="{8B616836-1A7B-324D-A33B-B6671D08D913}" srcOrd="2" destOrd="0" parTransId="{AA3E1829-0798-C74D-BC5A-A398C1C0F12B}" sibTransId="{C7315FB6-D437-E34F-9472-DACBCE5F78C2}"/>
    <dgm:cxn modelId="{D03690B3-6907-A041-BF58-57EAA2B6B5DC}" srcId="{DABE9C39-A348-634E-9C17-DB4348828DEF}" destId="{FB5E6083-4A83-9549-9F22-1BD9FB0098B9}" srcOrd="1" destOrd="0" parTransId="{2CE039E1-B9CC-F144-8243-7060B23039CA}" sibTransId="{8E7FB976-E533-AC4E-A02C-0278766FC3C1}"/>
    <dgm:cxn modelId="{87034BB8-5640-3D48-91B7-4A39D57E3695}" type="presOf" srcId="{E0FFBAD8-190C-E74C-95E9-FFA0FDB6648B}" destId="{AE2916E0-0A59-CB40-9494-00FC77395698}" srcOrd="0" destOrd="0" presId="urn:microsoft.com/office/officeart/2005/8/layout/hList1"/>
    <dgm:cxn modelId="{5C8084BB-742D-6D4E-B487-30FCBB2E230F}" srcId="{8068FED2-8A11-7B43-BA73-C6F85DCCA13D}" destId="{F4D3DBE4-AFE8-A341-B0FB-3583DF5F8CA1}" srcOrd="2" destOrd="0" parTransId="{70D179D8-8184-2043-87B2-FC2268C663FC}" sibTransId="{29813359-40C8-8E49-A805-B2F8BC75785C}"/>
    <dgm:cxn modelId="{F45B6FCA-1BA5-AA49-9B3A-909C5D8A92E0}" type="presOf" srcId="{204FCE52-2D7C-DB49-A6A7-F15A2235DD44}" destId="{9508F61E-8ACD-724F-A7F0-F5B561FFAD44}" srcOrd="0" destOrd="1" presId="urn:microsoft.com/office/officeart/2005/8/layout/hList1"/>
    <dgm:cxn modelId="{7946D7D2-81DB-234B-97F9-C30DA8CF1FF4}" type="presOf" srcId="{DABE9C39-A348-634E-9C17-DB4348828DEF}" destId="{5F02ADBD-A829-A64E-8C3D-4FF5E2E77DD9}" srcOrd="0" destOrd="0" presId="urn:microsoft.com/office/officeart/2005/8/layout/hList1"/>
    <dgm:cxn modelId="{30D107E4-B71C-824A-A374-1D87596E134D}" type="presOf" srcId="{F4D3DBE4-AFE8-A341-B0FB-3583DF5F8CA1}" destId="{AE2916E0-0A59-CB40-9494-00FC77395698}" srcOrd="0" destOrd="2" presId="urn:microsoft.com/office/officeart/2005/8/layout/hList1"/>
    <dgm:cxn modelId="{757941E5-0AC3-8447-A122-83EB979F2151}" srcId="{C8F4BE5E-756A-2341-A9A8-6DBCE0062F08}" destId="{528CF546-5945-6A43-96F0-8EEB67FBA8CC}" srcOrd="0" destOrd="0" parTransId="{AE9B9348-4A07-6B4F-85F4-5F87994D112D}" sibTransId="{20EE30CB-F92C-C848-AA86-22A48AFB8566}"/>
    <dgm:cxn modelId="{73544CEB-E881-004F-8318-DF99AAC54F8C}" srcId="{C8F4BE5E-756A-2341-A9A8-6DBCE0062F08}" destId="{204FCE52-2D7C-DB49-A6A7-F15A2235DD44}" srcOrd="1" destOrd="0" parTransId="{AD657E95-DF34-EB43-8EAD-3821E2B1D617}" sibTransId="{5593B5F4-F1B3-5D47-94D5-F5871EE1B5B2}"/>
    <dgm:cxn modelId="{6E7D74FE-BDDE-7343-A28C-6DDF44A5149A}" srcId="{0F4B0445-26F5-3B40-BDC3-C6A4F42B8D4F}" destId="{C8F4BE5E-756A-2341-A9A8-6DBCE0062F08}" srcOrd="2" destOrd="0" parTransId="{F8628738-5C80-E143-9057-B4AB051C4D1A}" sibTransId="{4DD951B9-C1AF-1F4F-B00B-A3E1C78F02B7}"/>
    <dgm:cxn modelId="{3C01C520-3EC6-5543-804D-55E108CFEED7}" type="presParOf" srcId="{FB040B68-F509-7E45-BD7E-C7C490A63131}" destId="{23C25E23-601B-1F46-B152-737C5B096C0C}" srcOrd="0" destOrd="0" presId="urn:microsoft.com/office/officeart/2005/8/layout/hList1"/>
    <dgm:cxn modelId="{A654DC8A-0CF1-E34B-A9A7-F96900FAD88A}" type="presParOf" srcId="{23C25E23-601B-1F46-B152-737C5B096C0C}" destId="{5F02ADBD-A829-A64E-8C3D-4FF5E2E77DD9}" srcOrd="0" destOrd="0" presId="urn:microsoft.com/office/officeart/2005/8/layout/hList1"/>
    <dgm:cxn modelId="{2BE6ECE7-21AB-3647-A555-4B5F037D3ED2}" type="presParOf" srcId="{23C25E23-601B-1F46-B152-737C5B096C0C}" destId="{546C3055-80F0-BE4A-9173-D9CE05CE446E}" srcOrd="1" destOrd="0" presId="urn:microsoft.com/office/officeart/2005/8/layout/hList1"/>
    <dgm:cxn modelId="{E5977890-7B32-A742-8F40-B59E9A8DD76D}" type="presParOf" srcId="{FB040B68-F509-7E45-BD7E-C7C490A63131}" destId="{60F4DED2-837E-F84D-9F23-CB1F55BAF8B0}" srcOrd="1" destOrd="0" presId="urn:microsoft.com/office/officeart/2005/8/layout/hList1"/>
    <dgm:cxn modelId="{E0FD8FE4-7522-8B4D-B58F-23137EBBBE79}" type="presParOf" srcId="{FB040B68-F509-7E45-BD7E-C7C490A63131}" destId="{2BC3E327-D2B6-CE49-A793-394FE2E2DE3A}" srcOrd="2" destOrd="0" presId="urn:microsoft.com/office/officeart/2005/8/layout/hList1"/>
    <dgm:cxn modelId="{7FB9D473-DBE6-D546-9F78-6411FE7CCD80}" type="presParOf" srcId="{2BC3E327-D2B6-CE49-A793-394FE2E2DE3A}" destId="{8CD628F2-7160-B44E-97DE-04FCAF62D310}" srcOrd="0" destOrd="0" presId="urn:microsoft.com/office/officeart/2005/8/layout/hList1"/>
    <dgm:cxn modelId="{261177E8-F9AB-AE49-81DB-C0C1A10F2FBA}" type="presParOf" srcId="{2BC3E327-D2B6-CE49-A793-394FE2E2DE3A}" destId="{AE2916E0-0A59-CB40-9494-00FC77395698}" srcOrd="1" destOrd="0" presId="urn:microsoft.com/office/officeart/2005/8/layout/hList1"/>
    <dgm:cxn modelId="{6F120764-027F-5140-9445-E76CC64FEF88}" type="presParOf" srcId="{FB040B68-F509-7E45-BD7E-C7C490A63131}" destId="{D4398C74-F804-ED4D-BC1C-FFC094AC1771}" srcOrd="3" destOrd="0" presId="urn:microsoft.com/office/officeart/2005/8/layout/hList1"/>
    <dgm:cxn modelId="{EA6B6A8F-C3D7-884B-9B6D-7A88AC833EDF}" type="presParOf" srcId="{FB040B68-F509-7E45-BD7E-C7C490A63131}" destId="{920216AC-5D1A-AE43-B4D1-999EDFB5D4EA}" srcOrd="4" destOrd="0" presId="urn:microsoft.com/office/officeart/2005/8/layout/hList1"/>
    <dgm:cxn modelId="{514AD040-E51C-4143-B9FD-A1540E1ACCC4}" type="presParOf" srcId="{920216AC-5D1A-AE43-B4D1-999EDFB5D4EA}" destId="{ACFB29A6-A259-A748-A9A0-FE648ACE5C90}" srcOrd="0" destOrd="0" presId="urn:microsoft.com/office/officeart/2005/8/layout/hList1"/>
    <dgm:cxn modelId="{9A2BC2E9-7E7E-CC4A-88F4-3F08462DD07F}" type="presParOf" srcId="{920216AC-5D1A-AE43-B4D1-999EDFB5D4EA}" destId="{9508F61E-8ACD-724F-A7F0-F5B561FFAD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3A3CEA-0726-EF4A-8945-65D5F1748449}" type="doc">
      <dgm:prSet loTypeId="urn:microsoft.com/office/officeart/2005/8/layout/hList1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F70F0E8-68A7-2146-BACE-0ED1EE5D2900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3000"/>
            <a:t>Good Science</a:t>
          </a:r>
        </a:p>
      </dgm:t>
    </dgm:pt>
    <dgm:pt modelId="{C6B228C7-0588-AD4E-8A0F-87A76BA14B6A}" type="parTrans" cxnId="{FBEDE88C-38A1-FB4C-A57D-62F35698F11B}">
      <dgm:prSet/>
      <dgm:spPr/>
      <dgm:t>
        <a:bodyPr/>
        <a:lstStyle/>
        <a:p>
          <a:endParaRPr lang="en-US"/>
        </a:p>
      </dgm:t>
    </dgm:pt>
    <dgm:pt modelId="{D17B5A94-209A-104E-8765-02ACACEC9A32}" type="sibTrans" cxnId="{FBEDE88C-38A1-FB4C-A57D-62F35698F11B}">
      <dgm:prSet/>
      <dgm:spPr/>
      <dgm:t>
        <a:bodyPr/>
        <a:lstStyle/>
        <a:p>
          <a:endParaRPr lang="en-US"/>
        </a:p>
      </dgm:t>
    </dgm:pt>
    <dgm:pt modelId="{59CDD1FA-1912-AF42-90AE-9FD206FBAAEE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3000"/>
            <a:t>Good Organization</a:t>
          </a:r>
        </a:p>
      </dgm:t>
    </dgm:pt>
    <dgm:pt modelId="{4BBD340E-B729-8B45-BE75-09B9FDD2BF32}" type="parTrans" cxnId="{0771A281-B72F-FF47-95DD-CAA3D53BE10D}">
      <dgm:prSet/>
      <dgm:spPr/>
      <dgm:t>
        <a:bodyPr/>
        <a:lstStyle/>
        <a:p>
          <a:endParaRPr lang="en-US"/>
        </a:p>
      </dgm:t>
    </dgm:pt>
    <dgm:pt modelId="{AFDE4C11-5132-1D46-BA22-0B3CF1FCA561}" type="sibTrans" cxnId="{0771A281-B72F-FF47-95DD-CAA3D53BE10D}">
      <dgm:prSet/>
      <dgm:spPr/>
      <dgm:t>
        <a:bodyPr/>
        <a:lstStyle/>
        <a:p>
          <a:endParaRPr lang="en-US"/>
        </a:p>
      </dgm:t>
    </dgm:pt>
    <dgm:pt modelId="{9CF82743-CD00-F644-8A88-3C4CED7D2CDC}" type="pres">
      <dgm:prSet presAssocID="{5E3A3CEA-0726-EF4A-8945-65D5F1748449}" presName="Name0" presStyleCnt="0">
        <dgm:presLayoutVars>
          <dgm:dir/>
          <dgm:animLvl val="lvl"/>
          <dgm:resizeHandles val="exact"/>
        </dgm:presLayoutVars>
      </dgm:prSet>
      <dgm:spPr/>
    </dgm:pt>
    <dgm:pt modelId="{11D1F2AD-61BD-DD4E-B95C-9F30D62F515E}" type="pres">
      <dgm:prSet presAssocID="{8F70F0E8-68A7-2146-BACE-0ED1EE5D2900}" presName="composite" presStyleCnt="0"/>
      <dgm:spPr/>
    </dgm:pt>
    <dgm:pt modelId="{CB236B8D-9EDC-2740-A4E1-CDE46C19471F}" type="pres">
      <dgm:prSet presAssocID="{8F70F0E8-68A7-2146-BACE-0ED1EE5D290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6E0DA27-0F47-8D4A-B6CE-8D7D059F0CE3}" type="pres">
      <dgm:prSet presAssocID="{8F70F0E8-68A7-2146-BACE-0ED1EE5D2900}" presName="desTx" presStyleLbl="alignAccFollowNode1" presStyleIdx="0" presStyleCnt="2">
        <dgm:presLayoutVars>
          <dgm:bulletEnabled val="1"/>
        </dgm:presLayoutVars>
      </dgm:prSet>
      <dgm:spPr/>
    </dgm:pt>
    <dgm:pt modelId="{6F843AF2-395A-7045-9F2C-168F0E4E994E}" type="pres">
      <dgm:prSet presAssocID="{D17B5A94-209A-104E-8765-02ACACEC9A32}" presName="space" presStyleCnt="0"/>
      <dgm:spPr/>
    </dgm:pt>
    <dgm:pt modelId="{0807076E-B13D-9445-BC67-0609FDCF5DB0}" type="pres">
      <dgm:prSet presAssocID="{59CDD1FA-1912-AF42-90AE-9FD206FBAAEE}" presName="composite" presStyleCnt="0"/>
      <dgm:spPr/>
    </dgm:pt>
    <dgm:pt modelId="{F6298308-5561-9742-9260-6CEA8A0541DE}" type="pres">
      <dgm:prSet presAssocID="{59CDD1FA-1912-AF42-90AE-9FD206FBAAE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394CE3A-2B2F-E94C-97C9-D427359A91D3}" type="pres">
      <dgm:prSet presAssocID="{59CDD1FA-1912-AF42-90AE-9FD206FBAAE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555A725-D5C7-7D45-B496-5A54E9DDB5F7}" type="presOf" srcId="{59CDD1FA-1912-AF42-90AE-9FD206FBAAEE}" destId="{F6298308-5561-9742-9260-6CEA8A0541DE}" srcOrd="0" destOrd="0" presId="urn:microsoft.com/office/officeart/2005/8/layout/hList1"/>
    <dgm:cxn modelId="{91AAC24D-EB3E-2448-8A52-794426737F14}" type="presOf" srcId="{5E3A3CEA-0726-EF4A-8945-65D5F1748449}" destId="{9CF82743-CD00-F644-8A88-3C4CED7D2CDC}" srcOrd="0" destOrd="0" presId="urn:microsoft.com/office/officeart/2005/8/layout/hList1"/>
    <dgm:cxn modelId="{0771A281-B72F-FF47-95DD-CAA3D53BE10D}" srcId="{5E3A3CEA-0726-EF4A-8945-65D5F1748449}" destId="{59CDD1FA-1912-AF42-90AE-9FD206FBAAEE}" srcOrd="1" destOrd="0" parTransId="{4BBD340E-B729-8B45-BE75-09B9FDD2BF32}" sibTransId="{AFDE4C11-5132-1D46-BA22-0B3CF1FCA561}"/>
    <dgm:cxn modelId="{FBEDE88C-38A1-FB4C-A57D-62F35698F11B}" srcId="{5E3A3CEA-0726-EF4A-8945-65D5F1748449}" destId="{8F70F0E8-68A7-2146-BACE-0ED1EE5D2900}" srcOrd="0" destOrd="0" parTransId="{C6B228C7-0588-AD4E-8A0F-87A76BA14B6A}" sibTransId="{D17B5A94-209A-104E-8765-02ACACEC9A32}"/>
    <dgm:cxn modelId="{E4421DD2-101B-D841-9525-73F867E8EF57}" type="presOf" srcId="{8F70F0E8-68A7-2146-BACE-0ED1EE5D2900}" destId="{CB236B8D-9EDC-2740-A4E1-CDE46C19471F}" srcOrd="0" destOrd="0" presId="urn:microsoft.com/office/officeart/2005/8/layout/hList1"/>
    <dgm:cxn modelId="{105A7BA1-2A8B-B84B-806D-96D0A29B4CF1}" type="presParOf" srcId="{9CF82743-CD00-F644-8A88-3C4CED7D2CDC}" destId="{11D1F2AD-61BD-DD4E-B95C-9F30D62F515E}" srcOrd="0" destOrd="0" presId="urn:microsoft.com/office/officeart/2005/8/layout/hList1"/>
    <dgm:cxn modelId="{E83F0FE7-4047-C945-B5A3-4D4B88175027}" type="presParOf" srcId="{11D1F2AD-61BD-DD4E-B95C-9F30D62F515E}" destId="{CB236B8D-9EDC-2740-A4E1-CDE46C19471F}" srcOrd="0" destOrd="0" presId="urn:microsoft.com/office/officeart/2005/8/layout/hList1"/>
    <dgm:cxn modelId="{ED53723E-4E27-034E-82D8-E01E4DF8B23B}" type="presParOf" srcId="{11D1F2AD-61BD-DD4E-B95C-9F30D62F515E}" destId="{B6E0DA27-0F47-8D4A-B6CE-8D7D059F0CE3}" srcOrd="1" destOrd="0" presId="urn:microsoft.com/office/officeart/2005/8/layout/hList1"/>
    <dgm:cxn modelId="{B5B74ABD-5E72-3640-8E51-D784D25CA44D}" type="presParOf" srcId="{9CF82743-CD00-F644-8A88-3C4CED7D2CDC}" destId="{6F843AF2-395A-7045-9F2C-168F0E4E994E}" srcOrd="1" destOrd="0" presId="urn:microsoft.com/office/officeart/2005/8/layout/hList1"/>
    <dgm:cxn modelId="{3CE9B242-CBA0-D44D-8293-7527B82DDF5E}" type="presParOf" srcId="{9CF82743-CD00-F644-8A88-3C4CED7D2CDC}" destId="{0807076E-B13D-9445-BC67-0609FDCF5DB0}" srcOrd="2" destOrd="0" presId="urn:microsoft.com/office/officeart/2005/8/layout/hList1"/>
    <dgm:cxn modelId="{B1D9C077-FAD4-A348-A983-E9F63A7E40AD}" type="presParOf" srcId="{0807076E-B13D-9445-BC67-0609FDCF5DB0}" destId="{F6298308-5561-9742-9260-6CEA8A0541DE}" srcOrd="0" destOrd="0" presId="urn:microsoft.com/office/officeart/2005/8/layout/hList1"/>
    <dgm:cxn modelId="{09E19B7B-68E7-8643-AD53-743160EF65CC}" type="presParOf" srcId="{0807076E-B13D-9445-BC67-0609FDCF5DB0}" destId="{D394CE3A-2B2F-E94C-97C9-D427359A91D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6B60E-6088-4F41-AE6C-81DC3A6BD09C}">
      <dsp:nvSpPr>
        <dsp:cNvPr id="0" name=""/>
        <dsp:cNvSpPr/>
      </dsp:nvSpPr>
      <dsp:spPr>
        <a:xfrm>
          <a:off x="0" y="0"/>
          <a:ext cx="1052362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2D15C-837C-461F-9744-A8734A603B00}">
      <dsp:nvSpPr>
        <dsp:cNvPr id="0" name=""/>
        <dsp:cNvSpPr/>
      </dsp:nvSpPr>
      <dsp:spPr>
        <a:xfrm>
          <a:off x="0" y="677"/>
          <a:ext cx="10523622" cy="138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This training manual will serve as a tool for training and promoting GLP concepts in the laboratories that support livestock-related research</a:t>
          </a:r>
          <a:endParaRPr lang="en-US" sz="2800" kern="1200">
            <a:latin typeface="Gill Sans MT" panose="020B0502020104020203" pitchFamily="34" charset="0"/>
          </a:endParaRPr>
        </a:p>
      </dsp:txBody>
      <dsp:txXfrm>
        <a:off x="0" y="677"/>
        <a:ext cx="10523622" cy="13851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36B8D-9EDC-2740-A4E1-CDE46C19471F}">
      <dsp:nvSpPr>
        <dsp:cNvPr id="0" name=""/>
        <dsp:cNvSpPr/>
      </dsp:nvSpPr>
      <dsp:spPr>
        <a:xfrm>
          <a:off x="50" y="78507"/>
          <a:ext cx="4848969" cy="645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Good science</a:t>
          </a:r>
        </a:p>
      </dsp:txBody>
      <dsp:txXfrm>
        <a:off x="50" y="78507"/>
        <a:ext cx="4848969" cy="645648"/>
      </dsp:txXfrm>
    </dsp:sp>
    <dsp:sp modelId="{B6E0DA27-0F47-8D4A-B6CE-8D7D059F0CE3}">
      <dsp:nvSpPr>
        <dsp:cNvPr id="0" name=""/>
        <dsp:cNvSpPr/>
      </dsp:nvSpPr>
      <dsp:spPr>
        <a:xfrm>
          <a:off x="50" y="724155"/>
          <a:ext cx="4848969" cy="29206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Experimental design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Based on known scientific procedures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Control of variables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Interpretation of results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Results become part of an accepted body of knowledge </a:t>
          </a:r>
        </a:p>
      </dsp:txBody>
      <dsp:txXfrm>
        <a:off x="50" y="724155"/>
        <a:ext cx="4848969" cy="2920680"/>
      </dsp:txXfrm>
    </dsp:sp>
    <dsp:sp modelId="{B2B45CED-097A-7441-82EF-9531E7187606}">
      <dsp:nvSpPr>
        <dsp:cNvPr id="0" name=""/>
        <dsp:cNvSpPr/>
      </dsp:nvSpPr>
      <dsp:spPr>
        <a:xfrm>
          <a:off x="5527875" y="78507"/>
          <a:ext cx="4848969" cy="645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Good organization</a:t>
          </a:r>
        </a:p>
      </dsp:txBody>
      <dsp:txXfrm>
        <a:off x="5527875" y="78507"/>
        <a:ext cx="4848969" cy="645648"/>
      </dsp:txXfrm>
    </dsp:sp>
    <dsp:sp modelId="{69E47754-C333-6E44-8746-B9DC70FBB161}">
      <dsp:nvSpPr>
        <dsp:cNvPr id="0" name=""/>
        <dsp:cNvSpPr/>
      </dsp:nvSpPr>
      <dsp:spPr>
        <a:xfrm>
          <a:off x="5527875" y="724155"/>
          <a:ext cx="4848969" cy="29206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Good facilities and qualified personnel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Study plan and resource allocation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Definition of personnel responsibility and training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Good record keeping and organized archives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Compliance with GLP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Adequate physical facilities and qualified staff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Planning of studies and resource allocation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Definition of staff responsibilities and training of staff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Good record keeping and organized archives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Implementation of verification processes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Compliance with GLP</a:t>
          </a:r>
        </a:p>
      </dsp:txBody>
      <dsp:txXfrm>
        <a:off x="5527875" y="724155"/>
        <a:ext cx="4848969" cy="2920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9D3B3-37CC-4ACB-A3DC-7AD1AF6830AF}">
      <dsp:nvSpPr>
        <dsp:cNvPr id="0" name=""/>
        <dsp:cNvSpPr/>
      </dsp:nvSpPr>
      <dsp:spPr>
        <a:xfrm>
          <a:off x="0" y="0"/>
          <a:ext cx="10963328" cy="6873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9081C-7C68-4FEC-895E-E05499AF0E05}">
      <dsp:nvSpPr>
        <dsp:cNvPr id="0" name=""/>
        <dsp:cNvSpPr/>
      </dsp:nvSpPr>
      <dsp:spPr>
        <a:xfrm>
          <a:off x="207924" y="157881"/>
          <a:ext cx="378043" cy="3780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58C41-10B5-4CDF-9E76-1B488B0B1E0B}">
      <dsp:nvSpPr>
        <dsp:cNvPr id="0" name=""/>
        <dsp:cNvSpPr/>
      </dsp:nvSpPr>
      <dsp:spPr>
        <a:xfrm>
          <a:off x="811383" y="0"/>
          <a:ext cx="10134452" cy="604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45" tIns="72745" rIns="72745" bIns="7274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+mn-lt"/>
            </a:rPr>
            <a:t>A new regulation to cover non-clinical safety studies related to health and the environment </a:t>
          </a:r>
        </a:p>
      </dsp:txBody>
      <dsp:txXfrm>
        <a:off x="811383" y="0"/>
        <a:ext cx="10134452" cy="604787"/>
      </dsp:txXfrm>
    </dsp:sp>
    <dsp:sp modelId="{640722D2-547F-4D1D-B374-F7A7B34EC0A2}">
      <dsp:nvSpPr>
        <dsp:cNvPr id="0" name=""/>
        <dsp:cNvSpPr/>
      </dsp:nvSpPr>
      <dsp:spPr>
        <a:xfrm>
          <a:off x="0" y="862417"/>
          <a:ext cx="10963328" cy="6873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400C5-61F2-4573-B0C0-140D368AD80A}">
      <dsp:nvSpPr>
        <dsp:cNvPr id="0" name=""/>
        <dsp:cNvSpPr/>
      </dsp:nvSpPr>
      <dsp:spPr>
        <a:xfrm>
          <a:off x="207924" y="1017072"/>
          <a:ext cx="378043" cy="3780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AC7C7-7D63-4CD4-8001-F263CBD7C2D4}">
      <dsp:nvSpPr>
        <dsp:cNvPr id="0" name=""/>
        <dsp:cNvSpPr/>
      </dsp:nvSpPr>
      <dsp:spPr>
        <a:xfrm>
          <a:off x="793892" y="862417"/>
          <a:ext cx="10169435" cy="687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45" tIns="72745" rIns="72745" bIns="7274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+mn-lt"/>
              <a:cs typeface="Arial"/>
            </a:rPr>
            <a:t>Good Laboratory Practice (GLP) regulations drafted in 1976</a:t>
          </a:r>
          <a:endParaRPr lang="en-US" sz="2100" kern="1200">
            <a:latin typeface="Avenir Next LT Pro" panose="020B0504020202020204" pitchFamily="34" charset="0"/>
          </a:endParaRPr>
        </a:p>
      </dsp:txBody>
      <dsp:txXfrm>
        <a:off x="793892" y="862417"/>
        <a:ext cx="10169435" cy="687352"/>
      </dsp:txXfrm>
    </dsp:sp>
    <dsp:sp modelId="{CA2AE863-963E-49CB-8B39-28CBFA41D78F}">
      <dsp:nvSpPr>
        <dsp:cNvPr id="0" name=""/>
        <dsp:cNvSpPr/>
      </dsp:nvSpPr>
      <dsp:spPr>
        <a:xfrm>
          <a:off x="0" y="1721608"/>
          <a:ext cx="10963328" cy="6873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3A48F-25C9-492D-8D35-9E1C58CA18AF}">
      <dsp:nvSpPr>
        <dsp:cNvPr id="0" name=""/>
        <dsp:cNvSpPr/>
      </dsp:nvSpPr>
      <dsp:spPr>
        <a:xfrm>
          <a:off x="207924" y="1876263"/>
          <a:ext cx="378043" cy="3780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53E9E-5D58-45CA-898E-6FCEE90055A8}">
      <dsp:nvSpPr>
        <dsp:cNvPr id="0" name=""/>
        <dsp:cNvSpPr/>
      </dsp:nvSpPr>
      <dsp:spPr>
        <a:xfrm>
          <a:off x="793892" y="1721608"/>
          <a:ext cx="10169435" cy="687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45" tIns="72745" rIns="72745" bIns="7274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+mn-lt"/>
              <a:cs typeface="Arial"/>
            </a:rPr>
            <a:t>Final regulation published in 1978</a:t>
          </a:r>
          <a:endParaRPr lang="en-US" sz="2100" kern="1200">
            <a:latin typeface="Avenir Next LT Pro" panose="020B0504020202020204" pitchFamily="34" charset="0"/>
          </a:endParaRPr>
        </a:p>
      </dsp:txBody>
      <dsp:txXfrm>
        <a:off x="793892" y="1721608"/>
        <a:ext cx="10169435" cy="687352"/>
      </dsp:txXfrm>
    </dsp:sp>
    <dsp:sp modelId="{A0D81189-B171-469C-89D7-6057FFFB6530}">
      <dsp:nvSpPr>
        <dsp:cNvPr id="0" name=""/>
        <dsp:cNvSpPr/>
      </dsp:nvSpPr>
      <dsp:spPr>
        <a:xfrm>
          <a:off x="0" y="2580799"/>
          <a:ext cx="10963328" cy="6873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1FEF5-94C5-4975-BE66-5294612E72D7}">
      <dsp:nvSpPr>
        <dsp:cNvPr id="0" name=""/>
        <dsp:cNvSpPr/>
      </dsp:nvSpPr>
      <dsp:spPr>
        <a:xfrm>
          <a:off x="207924" y="2735453"/>
          <a:ext cx="378043" cy="3780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799B5">
              <a:alpha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D7A53-0BFE-46B6-B662-92669A4D7A78}">
      <dsp:nvSpPr>
        <dsp:cNvPr id="0" name=""/>
        <dsp:cNvSpPr/>
      </dsp:nvSpPr>
      <dsp:spPr>
        <a:xfrm>
          <a:off x="793892" y="2580799"/>
          <a:ext cx="10169435" cy="687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45" tIns="72745" rIns="72745" bIns="7274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+mn-lt"/>
              <a:cs typeface="Arial"/>
            </a:rPr>
            <a:t>An enforceable US regulation in 1979</a:t>
          </a:r>
          <a:endParaRPr lang="en-US" sz="2100" kern="1200">
            <a:latin typeface="Avenir Next LT Pro" panose="020B0504020202020204" pitchFamily="34" charset="0"/>
          </a:endParaRPr>
        </a:p>
      </dsp:txBody>
      <dsp:txXfrm>
        <a:off x="793892" y="2580799"/>
        <a:ext cx="10169435" cy="687352"/>
      </dsp:txXfrm>
    </dsp:sp>
    <dsp:sp modelId="{6702F210-D191-4A99-8922-EE1B3AA89892}">
      <dsp:nvSpPr>
        <dsp:cNvPr id="0" name=""/>
        <dsp:cNvSpPr/>
      </dsp:nvSpPr>
      <dsp:spPr>
        <a:xfrm>
          <a:off x="0" y="3439990"/>
          <a:ext cx="10963328" cy="6873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2073C-5BCB-4677-8309-F373BAE94BDA}">
      <dsp:nvSpPr>
        <dsp:cNvPr id="0" name=""/>
        <dsp:cNvSpPr/>
      </dsp:nvSpPr>
      <dsp:spPr>
        <a:xfrm>
          <a:off x="207924" y="3594644"/>
          <a:ext cx="378043" cy="37804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EDD5F-FDE0-414F-970A-52DED0AD01FC}">
      <dsp:nvSpPr>
        <dsp:cNvPr id="0" name=""/>
        <dsp:cNvSpPr/>
      </dsp:nvSpPr>
      <dsp:spPr>
        <a:xfrm>
          <a:off x="793892" y="3439990"/>
          <a:ext cx="10169435" cy="687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45" tIns="72745" rIns="72745" bIns="7274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237C9A"/>
            </a:buClr>
            <a:buFont typeface="Wingdings" panose="05000000000000000000" pitchFamily="2" charset="2"/>
            <a:buNone/>
          </a:pPr>
          <a:r>
            <a:rPr lang="en-US" sz="2100" kern="1200">
              <a:latin typeface="+mn-lt"/>
              <a:cs typeface="Arial"/>
            </a:rPr>
            <a:t>It is an American regulation, but it had a wide impact worldwide</a:t>
          </a:r>
          <a:endParaRPr lang="en-US" sz="2100" kern="1200">
            <a:latin typeface="Avenir Next LT Pro" panose="020B0504020202020204" pitchFamily="34" charset="0"/>
          </a:endParaRPr>
        </a:p>
      </dsp:txBody>
      <dsp:txXfrm>
        <a:off x="793892" y="3439990"/>
        <a:ext cx="10169435" cy="687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28B4F-1ECE-4725-A4D9-A0B6C6208254}">
      <dsp:nvSpPr>
        <dsp:cNvPr id="0" name=""/>
        <dsp:cNvSpPr/>
      </dsp:nvSpPr>
      <dsp:spPr>
        <a:xfrm>
          <a:off x="202529" y="1391835"/>
          <a:ext cx="1531323" cy="153132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83558-1B4D-4C2E-8A71-6A3837FDCC8B}">
      <dsp:nvSpPr>
        <dsp:cNvPr id="0" name=""/>
        <dsp:cNvSpPr/>
      </dsp:nvSpPr>
      <dsp:spPr>
        <a:xfrm>
          <a:off x="524107" y="1713413"/>
          <a:ext cx="888167" cy="888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850D0-CA36-49F5-8D9F-8D0E410F4AA2}">
      <dsp:nvSpPr>
        <dsp:cNvPr id="0" name=""/>
        <dsp:cNvSpPr/>
      </dsp:nvSpPr>
      <dsp:spPr>
        <a:xfrm>
          <a:off x="2247796" y="1327175"/>
          <a:ext cx="3237946" cy="1660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Gill Sans MT" panose="020B0502020104020203" pitchFamily="34" charset="0"/>
            </a:rPr>
            <a:t>Covers the quality management of non-clinical safety studies</a:t>
          </a:r>
        </a:p>
      </dsp:txBody>
      <dsp:txXfrm>
        <a:off x="2247796" y="1327175"/>
        <a:ext cx="3237946" cy="1660644"/>
      </dsp:txXfrm>
    </dsp:sp>
    <dsp:sp modelId="{7A5E97AB-04C1-4F47-93F3-FDFC307FAADB}">
      <dsp:nvSpPr>
        <dsp:cNvPr id="0" name=""/>
        <dsp:cNvSpPr/>
      </dsp:nvSpPr>
      <dsp:spPr>
        <a:xfrm>
          <a:off x="6114679" y="1391835"/>
          <a:ext cx="1531323" cy="153132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1ACB4-B121-407D-8EAA-35CB0385A584}">
      <dsp:nvSpPr>
        <dsp:cNvPr id="0" name=""/>
        <dsp:cNvSpPr/>
      </dsp:nvSpPr>
      <dsp:spPr>
        <a:xfrm>
          <a:off x="6436257" y="1713413"/>
          <a:ext cx="888167" cy="8881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E9039-9BD9-405E-B4CA-4FC277B82D05}">
      <dsp:nvSpPr>
        <dsp:cNvPr id="0" name=""/>
        <dsp:cNvSpPr/>
      </dsp:nvSpPr>
      <dsp:spPr>
        <a:xfrm>
          <a:off x="7974143" y="1391835"/>
          <a:ext cx="3609549" cy="1531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Gill Sans MT" panose="020B0502020104020203" pitchFamily="34" charset="0"/>
            </a:rPr>
            <a:t>The aim is to promote quality and validity of test data </a:t>
          </a:r>
        </a:p>
      </dsp:txBody>
      <dsp:txXfrm>
        <a:off x="7974143" y="1391835"/>
        <a:ext cx="3609549" cy="15313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3EE2E-8D09-AC49-8ED6-A333A4153AA4}">
      <dsp:nvSpPr>
        <dsp:cNvPr id="0" name=""/>
        <dsp:cNvSpPr/>
      </dsp:nvSpPr>
      <dsp:spPr>
        <a:xfrm>
          <a:off x="2926" y="371497"/>
          <a:ext cx="2321443" cy="32500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989" tIns="330200" rIns="180989" bIns="3302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Limit waste resources</a:t>
          </a:r>
          <a:endParaRPr lang="en-US" sz="2800" kern="1200">
            <a:latin typeface="Gill Sans MT" panose="020B0502020104020203" pitchFamily="34" charset="0"/>
          </a:endParaRPr>
        </a:p>
      </dsp:txBody>
      <dsp:txXfrm>
        <a:off x="2926" y="1606505"/>
        <a:ext cx="2321443" cy="1950012"/>
      </dsp:txXfrm>
    </dsp:sp>
    <dsp:sp modelId="{919536A1-32E0-0543-B53E-105F7B1B02CA}">
      <dsp:nvSpPr>
        <dsp:cNvPr id="0" name=""/>
        <dsp:cNvSpPr/>
      </dsp:nvSpPr>
      <dsp:spPr>
        <a:xfrm>
          <a:off x="676144" y="696499"/>
          <a:ext cx="975006" cy="9750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5" tIns="12700" rIns="76015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>
              <a:latin typeface="Gill Sans MT" panose="020B0502020104020203" pitchFamily="34" charset="0"/>
            </a:rPr>
            <a:t>1</a:t>
          </a:r>
        </a:p>
      </dsp:txBody>
      <dsp:txXfrm>
        <a:off x="818930" y="839285"/>
        <a:ext cx="689434" cy="689434"/>
      </dsp:txXfrm>
    </dsp:sp>
    <dsp:sp modelId="{4B1A38B5-5B6C-D14F-8383-847CD3870C50}">
      <dsp:nvSpPr>
        <dsp:cNvPr id="0" name=""/>
        <dsp:cNvSpPr/>
      </dsp:nvSpPr>
      <dsp:spPr>
        <a:xfrm>
          <a:off x="2926" y="3621446"/>
          <a:ext cx="2321443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939CC-A608-854B-A1EF-2AB662227A49}">
      <dsp:nvSpPr>
        <dsp:cNvPr id="0" name=""/>
        <dsp:cNvSpPr/>
      </dsp:nvSpPr>
      <dsp:spPr>
        <a:xfrm>
          <a:off x="2556514" y="371497"/>
          <a:ext cx="2321443" cy="325002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989" tIns="330200" rIns="180989" bIns="33020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Ensure high quality of results</a:t>
          </a:r>
          <a:endParaRPr lang="en-US" sz="2800" kern="1200">
            <a:latin typeface="Gill Sans MT" panose="020B0502020104020203" pitchFamily="34" charset="0"/>
          </a:endParaRPr>
        </a:p>
      </dsp:txBody>
      <dsp:txXfrm>
        <a:off x="2556514" y="1606505"/>
        <a:ext cx="2321443" cy="1950012"/>
      </dsp:txXfrm>
    </dsp:sp>
    <dsp:sp modelId="{87471B56-0403-8F49-B7A4-91064509A20E}">
      <dsp:nvSpPr>
        <dsp:cNvPr id="0" name=""/>
        <dsp:cNvSpPr/>
      </dsp:nvSpPr>
      <dsp:spPr>
        <a:xfrm>
          <a:off x="3229733" y="696499"/>
          <a:ext cx="975006" cy="9750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5" tIns="12700" rIns="76015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>
              <a:latin typeface="Gill Sans MT" panose="020B0502020104020203" pitchFamily="34" charset="0"/>
            </a:rPr>
            <a:t>2</a:t>
          </a:r>
        </a:p>
      </dsp:txBody>
      <dsp:txXfrm>
        <a:off x="3372519" y="839285"/>
        <a:ext cx="689434" cy="689434"/>
      </dsp:txXfrm>
    </dsp:sp>
    <dsp:sp modelId="{0FCB97C5-B726-1F4D-8A20-30DC7E71E534}">
      <dsp:nvSpPr>
        <dsp:cNvPr id="0" name=""/>
        <dsp:cNvSpPr/>
      </dsp:nvSpPr>
      <dsp:spPr>
        <a:xfrm>
          <a:off x="2556514" y="3621446"/>
          <a:ext cx="2321443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29DC4-DCA9-624F-B2C6-44AF7F175F9E}">
      <dsp:nvSpPr>
        <dsp:cNvPr id="0" name=""/>
        <dsp:cNvSpPr/>
      </dsp:nvSpPr>
      <dsp:spPr>
        <a:xfrm>
          <a:off x="5110102" y="371497"/>
          <a:ext cx="2321443" cy="325002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989" tIns="330200" rIns="180989" bIns="3302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Ensure comparability of results</a:t>
          </a:r>
          <a:endParaRPr lang="en-US" sz="2800" kern="1200">
            <a:latin typeface="Gill Sans MT" panose="020B0502020104020203" pitchFamily="34" charset="0"/>
          </a:endParaRPr>
        </a:p>
      </dsp:txBody>
      <dsp:txXfrm>
        <a:off x="5110102" y="1606505"/>
        <a:ext cx="2321443" cy="1950012"/>
      </dsp:txXfrm>
    </dsp:sp>
    <dsp:sp modelId="{3A29194F-6E8F-EF43-8FAA-50EDA2FE10EB}">
      <dsp:nvSpPr>
        <dsp:cNvPr id="0" name=""/>
        <dsp:cNvSpPr/>
      </dsp:nvSpPr>
      <dsp:spPr>
        <a:xfrm>
          <a:off x="5783321" y="696499"/>
          <a:ext cx="975006" cy="97500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5" tIns="12700" rIns="76015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>
              <a:latin typeface="Gill Sans MT" panose="020B0502020104020203" pitchFamily="34" charset="0"/>
            </a:rPr>
            <a:t>3</a:t>
          </a:r>
        </a:p>
      </dsp:txBody>
      <dsp:txXfrm>
        <a:off x="5926107" y="839285"/>
        <a:ext cx="689434" cy="689434"/>
      </dsp:txXfrm>
    </dsp:sp>
    <dsp:sp modelId="{4D1A5E1F-6545-2347-BF0E-FD3A26D1C17A}">
      <dsp:nvSpPr>
        <dsp:cNvPr id="0" name=""/>
        <dsp:cNvSpPr/>
      </dsp:nvSpPr>
      <dsp:spPr>
        <a:xfrm>
          <a:off x="5110102" y="3621446"/>
          <a:ext cx="2321443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8A523-E6B2-9E41-AA2F-7B1E91D0106C}">
      <dsp:nvSpPr>
        <dsp:cNvPr id="0" name=""/>
        <dsp:cNvSpPr/>
      </dsp:nvSpPr>
      <dsp:spPr>
        <a:xfrm>
          <a:off x="7663690" y="371497"/>
          <a:ext cx="2321443" cy="32500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989" tIns="330200" rIns="180989" bIns="33020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</a:rPr>
            <a:t>Promote mutual recognition of results</a:t>
          </a:r>
          <a:endParaRPr lang="en-US" sz="2800" kern="1200">
            <a:latin typeface="Gill Sans MT" panose="020B0502020104020203" pitchFamily="34" charset="0"/>
          </a:endParaRPr>
        </a:p>
      </dsp:txBody>
      <dsp:txXfrm>
        <a:off x="7663690" y="1606505"/>
        <a:ext cx="2321443" cy="1950012"/>
      </dsp:txXfrm>
    </dsp:sp>
    <dsp:sp modelId="{33999D85-0450-154C-BCFE-D380056211DA}">
      <dsp:nvSpPr>
        <dsp:cNvPr id="0" name=""/>
        <dsp:cNvSpPr/>
      </dsp:nvSpPr>
      <dsp:spPr>
        <a:xfrm>
          <a:off x="8336909" y="696499"/>
          <a:ext cx="975006" cy="9750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5" tIns="12700" rIns="76015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>
              <a:latin typeface="Gill Sans MT" panose="020B0502020104020203" pitchFamily="34" charset="0"/>
            </a:rPr>
            <a:t>4</a:t>
          </a:r>
        </a:p>
      </dsp:txBody>
      <dsp:txXfrm>
        <a:off x="8479695" y="839285"/>
        <a:ext cx="689434" cy="689434"/>
      </dsp:txXfrm>
    </dsp:sp>
    <dsp:sp modelId="{F6BBA770-BC0E-C44E-90C0-C6EFD788D9C8}">
      <dsp:nvSpPr>
        <dsp:cNvPr id="0" name=""/>
        <dsp:cNvSpPr/>
      </dsp:nvSpPr>
      <dsp:spPr>
        <a:xfrm>
          <a:off x="7663690" y="3621446"/>
          <a:ext cx="2321443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54AC3-762D-4158-B077-CA5D2B23749A}">
      <dsp:nvSpPr>
        <dsp:cNvPr id="0" name=""/>
        <dsp:cNvSpPr/>
      </dsp:nvSpPr>
      <dsp:spPr>
        <a:xfrm>
          <a:off x="0" y="546473"/>
          <a:ext cx="2039470" cy="12236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Planned</a:t>
          </a:r>
        </a:p>
      </dsp:txBody>
      <dsp:txXfrm>
        <a:off x="0" y="546473"/>
        <a:ext cx="2039470" cy="1223682"/>
      </dsp:txXfrm>
    </dsp:sp>
    <dsp:sp modelId="{491BEB4B-D8EB-4C74-992B-2A93604E3C36}">
      <dsp:nvSpPr>
        <dsp:cNvPr id="0" name=""/>
        <dsp:cNvSpPr/>
      </dsp:nvSpPr>
      <dsp:spPr>
        <a:xfrm>
          <a:off x="2243417" y="546473"/>
          <a:ext cx="2039470" cy="12236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Performed</a:t>
          </a:r>
        </a:p>
      </dsp:txBody>
      <dsp:txXfrm>
        <a:off x="2243417" y="546473"/>
        <a:ext cx="2039470" cy="1223682"/>
      </dsp:txXfrm>
    </dsp:sp>
    <dsp:sp modelId="{DB5979D4-2B11-4E3A-962F-0B6A5B00D168}">
      <dsp:nvSpPr>
        <dsp:cNvPr id="0" name=""/>
        <dsp:cNvSpPr/>
      </dsp:nvSpPr>
      <dsp:spPr>
        <a:xfrm>
          <a:off x="4486834" y="546473"/>
          <a:ext cx="2039470" cy="12236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Recorded</a:t>
          </a:r>
        </a:p>
      </dsp:txBody>
      <dsp:txXfrm>
        <a:off x="4486834" y="546473"/>
        <a:ext cx="2039470" cy="1223682"/>
      </dsp:txXfrm>
    </dsp:sp>
    <dsp:sp modelId="{9F4A2B49-F089-4975-AF86-0C6A5896690D}">
      <dsp:nvSpPr>
        <dsp:cNvPr id="0" name=""/>
        <dsp:cNvSpPr/>
      </dsp:nvSpPr>
      <dsp:spPr>
        <a:xfrm>
          <a:off x="0" y="1974103"/>
          <a:ext cx="2039470" cy="12236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Reported</a:t>
          </a:r>
        </a:p>
      </dsp:txBody>
      <dsp:txXfrm>
        <a:off x="0" y="1974103"/>
        <a:ext cx="2039470" cy="1223682"/>
      </dsp:txXfrm>
    </dsp:sp>
    <dsp:sp modelId="{33BF9431-ED2B-4C96-AE95-AD6F48C18638}">
      <dsp:nvSpPr>
        <dsp:cNvPr id="0" name=""/>
        <dsp:cNvSpPr/>
      </dsp:nvSpPr>
      <dsp:spPr>
        <a:xfrm>
          <a:off x="2243417" y="1974103"/>
          <a:ext cx="2039470" cy="12236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Archived</a:t>
          </a:r>
        </a:p>
      </dsp:txBody>
      <dsp:txXfrm>
        <a:off x="2243417" y="1974103"/>
        <a:ext cx="2039470" cy="1223682"/>
      </dsp:txXfrm>
    </dsp:sp>
    <dsp:sp modelId="{89EF1300-F01A-4456-A4F0-CF7B960CD1DC}">
      <dsp:nvSpPr>
        <dsp:cNvPr id="0" name=""/>
        <dsp:cNvSpPr/>
      </dsp:nvSpPr>
      <dsp:spPr>
        <a:xfrm>
          <a:off x="4486834" y="1974103"/>
          <a:ext cx="2039470" cy="12236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Monitored</a:t>
          </a:r>
        </a:p>
      </dsp:txBody>
      <dsp:txXfrm>
        <a:off x="4486834" y="1974103"/>
        <a:ext cx="2039470" cy="12236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9D3B3-37CC-4ACB-A3DC-7AD1AF6830AF}">
      <dsp:nvSpPr>
        <dsp:cNvPr id="0" name=""/>
        <dsp:cNvSpPr/>
      </dsp:nvSpPr>
      <dsp:spPr>
        <a:xfrm>
          <a:off x="0" y="20085"/>
          <a:ext cx="8075785" cy="7253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19081C-7C68-4FEC-895E-E05499AF0E05}">
      <dsp:nvSpPr>
        <dsp:cNvPr id="0" name=""/>
        <dsp:cNvSpPr/>
      </dsp:nvSpPr>
      <dsp:spPr>
        <a:xfrm>
          <a:off x="219432" y="221956"/>
          <a:ext cx="398968" cy="3989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358C41-10B5-4CDF-9E76-1B488B0B1E0B}">
      <dsp:nvSpPr>
        <dsp:cNvPr id="0" name=""/>
        <dsp:cNvSpPr/>
      </dsp:nvSpPr>
      <dsp:spPr>
        <a:xfrm>
          <a:off x="850238" y="90054"/>
          <a:ext cx="7187362" cy="525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12" tIns="63212" rIns="63212" bIns="6321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latin typeface="+mn-lt"/>
            </a:rPr>
            <a:t>Resources: </a:t>
          </a:r>
          <a:r>
            <a:rPr lang="en-US" sz="2100" kern="1200">
              <a:latin typeface="+mn-lt"/>
            </a:rPr>
            <a:t>Organization, personnel, facilities, and equipment</a:t>
          </a:r>
        </a:p>
      </dsp:txBody>
      <dsp:txXfrm>
        <a:off x="850238" y="90054"/>
        <a:ext cx="7187362" cy="525532"/>
      </dsp:txXfrm>
    </dsp:sp>
    <dsp:sp modelId="{640722D2-547F-4D1D-B374-F7A7B34EC0A2}">
      <dsp:nvSpPr>
        <dsp:cNvPr id="0" name=""/>
        <dsp:cNvSpPr/>
      </dsp:nvSpPr>
      <dsp:spPr>
        <a:xfrm>
          <a:off x="0" y="1037305"/>
          <a:ext cx="8075785" cy="7253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9400C5-61F2-4573-B0C0-140D368AD80A}">
      <dsp:nvSpPr>
        <dsp:cNvPr id="0" name=""/>
        <dsp:cNvSpPr/>
      </dsp:nvSpPr>
      <dsp:spPr>
        <a:xfrm>
          <a:off x="219432" y="1200520"/>
          <a:ext cx="398968" cy="3989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3AC7C7-7D63-4CD4-8001-F263CBD7C2D4}">
      <dsp:nvSpPr>
        <dsp:cNvPr id="0" name=""/>
        <dsp:cNvSpPr/>
      </dsp:nvSpPr>
      <dsp:spPr>
        <a:xfrm>
          <a:off x="837833" y="1037305"/>
          <a:ext cx="7212172" cy="678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41" tIns="71841" rIns="71841" bIns="7184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latin typeface="+mn-lt"/>
            </a:rPr>
            <a:t>Rules: </a:t>
          </a:r>
          <a:r>
            <a:rPr lang="en-US" sz="2100" kern="1200">
              <a:latin typeface="+mn-lt"/>
            </a:rPr>
            <a:t>Protocols, and procedures/study plans</a:t>
          </a:r>
          <a:endParaRPr lang="en-US" sz="2100" kern="1200">
            <a:latin typeface="Avenir Next LT Pro" panose="020B0504020202020204" pitchFamily="34" charset="0"/>
          </a:endParaRPr>
        </a:p>
      </dsp:txBody>
      <dsp:txXfrm>
        <a:off x="837833" y="1037305"/>
        <a:ext cx="7212172" cy="678816"/>
      </dsp:txXfrm>
    </dsp:sp>
    <dsp:sp modelId="{CA2AE863-963E-49CB-8B39-28CBFA41D78F}">
      <dsp:nvSpPr>
        <dsp:cNvPr id="0" name=""/>
        <dsp:cNvSpPr/>
      </dsp:nvSpPr>
      <dsp:spPr>
        <a:xfrm>
          <a:off x="0" y="1955386"/>
          <a:ext cx="8075785" cy="7253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63A48F-25C9-492D-8D35-9E1C58CA18AF}">
      <dsp:nvSpPr>
        <dsp:cNvPr id="0" name=""/>
        <dsp:cNvSpPr/>
      </dsp:nvSpPr>
      <dsp:spPr>
        <a:xfrm>
          <a:off x="219432" y="2118600"/>
          <a:ext cx="398968" cy="3989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753E9E-5D58-45CA-898E-6FCEE90055A8}">
      <dsp:nvSpPr>
        <dsp:cNvPr id="0" name=""/>
        <dsp:cNvSpPr/>
      </dsp:nvSpPr>
      <dsp:spPr>
        <a:xfrm>
          <a:off x="837833" y="1955386"/>
          <a:ext cx="7212172" cy="678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41" tIns="71841" rIns="71841" bIns="7184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latin typeface="+mn-lt"/>
            </a:rPr>
            <a:t>Characterization: </a:t>
          </a:r>
          <a:r>
            <a:rPr lang="en-US" sz="2100" kern="1200">
              <a:latin typeface="+mn-lt"/>
            </a:rPr>
            <a:t>Test article, identification, and quality test system</a:t>
          </a:r>
          <a:endParaRPr lang="en-US" sz="2100" kern="1200">
            <a:latin typeface="Avenir Next LT Pro" panose="020B0504020202020204" pitchFamily="34" charset="0"/>
          </a:endParaRPr>
        </a:p>
      </dsp:txBody>
      <dsp:txXfrm>
        <a:off x="837833" y="1955386"/>
        <a:ext cx="7212172" cy="678816"/>
      </dsp:txXfrm>
    </dsp:sp>
    <dsp:sp modelId="{A0D81189-B171-469C-89D7-6057FFFB6530}">
      <dsp:nvSpPr>
        <dsp:cNvPr id="0" name=""/>
        <dsp:cNvSpPr/>
      </dsp:nvSpPr>
      <dsp:spPr>
        <a:xfrm>
          <a:off x="0" y="2873466"/>
          <a:ext cx="8075785" cy="7253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A1FEF5-94C5-4975-BE66-5294612E72D7}">
      <dsp:nvSpPr>
        <dsp:cNvPr id="0" name=""/>
        <dsp:cNvSpPr/>
      </dsp:nvSpPr>
      <dsp:spPr>
        <a:xfrm>
          <a:off x="219432" y="3036680"/>
          <a:ext cx="398968" cy="3989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6D7A53-0BFE-46B6-B662-92669A4D7A78}">
      <dsp:nvSpPr>
        <dsp:cNvPr id="0" name=""/>
        <dsp:cNvSpPr/>
      </dsp:nvSpPr>
      <dsp:spPr>
        <a:xfrm>
          <a:off x="837833" y="2873466"/>
          <a:ext cx="7212172" cy="678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41" tIns="71841" rIns="71841" bIns="7184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latin typeface="+mn-lt"/>
            </a:rPr>
            <a:t>Documentation: </a:t>
          </a:r>
          <a:r>
            <a:rPr lang="en-US" sz="2100" kern="1200">
              <a:latin typeface="+mn-lt"/>
            </a:rPr>
            <a:t>Raw data, final report, and archives</a:t>
          </a:r>
          <a:endParaRPr lang="en-US" sz="2100" kern="1200">
            <a:latin typeface="Avenir Next LT Pro" panose="020B0504020202020204" pitchFamily="34" charset="0"/>
          </a:endParaRPr>
        </a:p>
      </dsp:txBody>
      <dsp:txXfrm>
        <a:off x="837833" y="2873466"/>
        <a:ext cx="7212172" cy="678816"/>
      </dsp:txXfrm>
    </dsp:sp>
    <dsp:sp modelId="{6702F210-D191-4A99-8922-EE1B3AA89892}">
      <dsp:nvSpPr>
        <dsp:cNvPr id="0" name=""/>
        <dsp:cNvSpPr/>
      </dsp:nvSpPr>
      <dsp:spPr>
        <a:xfrm>
          <a:off x="0" y="3791546"/>
          <a:ext cx="8075785" cy="7253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E2073C-5BCB-4677-8309-F373BAE94BDA}">
      <dsp:nvSpPr>
        <dsp:cNvPr id="0" name=""/>
        <dsp:cNvSpPr/>
      </dsp:nvSpPr>
      <dsp:spPr>
        <a:xfrm>
          <a:off x="219432" y="3954761"/>
          <a:ext cx="398968" cy="39896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EEDD5F-FDE0-414F-970A-52DED0AD01FC}">
      <dsp:nvSpPr>
        <dsp:cNvPr id="0" name=""/>
        <dsp:cNvSpPr/>
      </dsp:nvSpPr>
      <dsp:spPr>
        <a:xfrm>
          <a:off x="837833" y="3791546"/>
          <a:ext cx="7212172" cy="678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41" tIns="71841" rIns="71841" bIns="7184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latin typeface="+mn-lt"/>
            </a:rPr>
            <a:t>Quality assurance: </a:t>
          </a:r>
          <a:r>
            <a:rPr lang="en-US" sz="2100" kern="1200">
              <a:latin typeface="+mn-lt"/>
            </a:rPr>
            <a:t>Audit/inspection – training - advice</a:t>
          </a:r>
          <a:endParaRPr lang="en-US" sz="2100" kern="1200">
            <a:latin typeface="Avenir Next LT Pro" panose="020B0504020202020204" pitchFamily="34" charset="0"/>
          </a:endParaRPr>
        </a:p>
      </dsp:txBody>
      <dsp:txXfrm>
        <a:off x="837833" y="3791546"/>
        <a:ext cx="7212172" cy="6788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0A2A8-7710-4D95-BEEC-EE266D07361A}">
      <dsp:nvSpPr>
        <dsp:cNvPr id="0" name=""/>
        <dsp:cNvSpPr/>
      </dsp:nvSpPr>
      <dsp:spPr>
        <a:xfrm>
          <a:off x="663686" y="5742"/>
          <a:ext cx="836136" cy="83613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30D04-8C22-48DF-AEC9-A3DB285AB336}">
      <dsp:nvSpPr>
        <dsp:cNvPr id="0" name=""/>
        <dsp:cNvSpPr/>
      </dsp:nvSpPr>
      <dsp:spPr>
        <a:xfrm>
          <a:off x="839275" y="181331"/>
          <a:ext cx="484958" cy="4849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8F765-627F-4BB6-AE61-EE4E08083547}">
      <dsp:nvSpPr>
        <dsp:cNvPr id="0" name=""/>
        <dsp:cNvSpPr/>
      </dsp:nvSpPr>
      <dsp:spPr>
        <a:xfrm>
          <a:off x="1678994" y="5742"/>
          <a:ext cx="1970892" cy="83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n-lt"/>
            </a:rPr>
            <a:t>Quality assurance</a:t>
          </a:r>
          <a:endParaRPr lang="en-US" sz="2400" kern="1200">
            <a:latin typeface="Gill Sans MT" panose="020B0502020104020203" pitchFamily="34" charset="0"/>
          </a:endParaRPr>
        </a:p>
      </dsp:txBody>
      <dsp:txXfrm>
        <a:off x="1678994" y="5742"/>
        <a:ext cx="1970892" cy="836136"/>
      </dsp:txXfrm>
    </dsp:sp>
    <dsp:sp modelId="{0448BBA6-2CB9-4251-8ACF-24B903DCA5FB}">
      <dsp:nvSpPr>
        <dsp:cNvPr id="0" name=""/>
        <dsp:cNvSpPr/>
      </dsp:nvSpPr>
      <dsp:spPr>
        <a:xfrm>
          <a:off x="3993299" y="5742"/>
          <a:ext cx="836136" cy="83613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98E3D-6003-41CC-AA7B-B911EBC5BD22}">
      <dsp:nvSpPr>
        <dsp:cNvPr id="0" name=""/>
        <dsp:cNvSpPr/>
      </dsp:nvSpPr>
      <dsp:spPr>
        <a:xfrm>
          <a:off x="4168888" y="181331"/>
          <a:ext cx="484958" cy="4849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64371-1B0D-4079-BE8D-5FD7212313F9}">
      <dsp:nvSpPr>
        <dsp:cNvPr id="0" name=""/>
        <dsp:cNvSpPr/>
      </dsp:nvSpPr>
      <dsp:spPr>
        <a:xfrm>
          <a:off x="5008607" y="5742"/>
          <a:ext cx="1970892" cy="83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n-lt"/>
            </a:rPr>
            <a:t>Laboratory suppliers</a:t>
          </a:r>
          <a:endParaRPr lang="en-US" sz="2400" kern="1200">
            <a:latin typeface="Gill Sans MT" panose="020B0502020104020203" pitchFamily="34" charset="0"/>
          </a:endParaRPr>
        </a:p>
      </dsp:txBody>
      <dsp:txXfrm>
        <a:off x="5008607" y="5742"/>
        <a:ext cx="1970892" cy="836136"/>
      </dsp:txXfrm>
    </dsp:sp>
    <dsp:sp modelId="{577F5BF8-A7D4-4F9D-8DF3-1F47A3544E7F}">
      <dsp:nvSpPr>
        <dsp:cNvPr id="0" name=""/>
        <dsp:cNvSpPr/>
      </dsp:nvSpPr>
      <dsp:spPr>
        <a:xfrm>
          <a:off x="7322913" y="5742"/>
          <a:ext cx="836136" cy="83613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D2FAC-1D62-4D6D-B414-C217C5B1946F}">
      <dsp:nvSpPr>
        <dsp:cNvPr id="0" name=""/>
        <dsp:cNvSpPr/>
      </dsp:nvSpPr>
      <dsp:spPr>
        <a:xfrm>
          <a:off x="7498501" y="181331"/>
          <a:ext cx="484958" cy="4849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4627B-D6CE-4D4E-85AC-7D0DF87CD556}">
      <dsp:nvSpPr>
        <dsp:cNvPr id="0" name=""/>
        <dsp:cNvSpPr/>
      </dsp:nvSpPr>
      <dsp:spPr>
        <a:xfrm>
          <a:off x="8338221" y="5742"/>
          <a:ext cx="1970892" cy="83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n-lt"/>
            </a:rPr>
            <a:t>Study director responsibilities</a:t>
          </a:r>
          <a:endParaRPr lang="en-US" sz="2400" kern="1200">
            <a:latin typeface="Gill Sans MT" panose="020B0502020104020203" pitchFamily="34" charset="0"/>
          </a:endParaRPr>
        </a:p>
      </dsp:txBody>
      <dsp:txXfrm>
        <a:off x="8338221" y="5742"/>
        <a:ext cx="1970892" cy="836136"/>
      </dsp:txXfrm>
    </dsp:sp>
    <dsp:sp modelId="{924D9DCF-1253-4638-A92F-FB9FBC6FA659}">
      <dsp:nvSpPr>
        <dsp:cNvPr id="0" name=""/>
        <dsp:cNvSpPr/>
      </dsp:nvSpPr>
      <dsp:spPr>
        <a:xfrm>
          <a:off x="663686" y="1490942"/>
          <a:ext cx="836136" cy="83613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13B3F-A04D-45B7-A905-9627A751FACB}">
      <dsp:nvSpPr>
        <dsp:cNvPr id="0" name=""/>
        <dsp:cNvSpPr/>
      </dsp:nvSpPr>
      <dsp:spPr>
        <a:xfrm>
          <a:off x="839275" y="1666530"/>
          <a:ext cx="484958" cy="4849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C2869-780A-4F9F-A9AC-B83D4E991337}">
      <dsp:nvSpPr>
        <dsp:cNvPr id="0" name=""/>
        <dsp:cNvSpPr/>
      </dsp:nvSpPr>
      <dsp:spPr>
        <a:xfrm>
          <a:off x="1678994" y="1490942"/>
          <a:ext cx="1970892" cy="83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n-lt"/>
            </a:rPr>
            <a:t>Field studies</a:t>
          </a:r>
          <a:endParaRPr lang="en-US" sz="2400" kern="1200">
            <a:latin typeface="Gill Sans MT" panose="020B0502020104020203" pitchFamily="34" charset="0"/>
          </a:endParaRPr>
        </a:p>
      </dsp:txBody>
      <dsp:txXfrm>
        <a:off x="1678994" y="1490942"/>
        <a:ext cx="1970892" cy="836136"/>
      </dsp:txXfrm>
    </dsp:sp>
    <dsp:sp modelId="{2545A523-08DF-4C5D-BA30-CB65624FB241}">
      <dsp:nvSpPr>
        <dsp:cNvPr id="0" name=""/>
        <dsp:cNvSpPr/>
      </dsp:nvSpPr>
      <dsp:spPr>
        <a:xfrm>
          <a:off x="3993299" y="1490942"/>
          <a:ext cx="836136" cy="83613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E1D02-94B3-4053-A3A4-E688C0DAF8CF}">
      <dsp:nvSpPr>
        <dsp:cNvPr id="0" name=""/>
        <dsp:cNvSpPr/>
      </dsp:nvSpPr>
      <dsp:spPr>
        <a:xfrm>
          <a:off x="4168888" y="1666530"/>
          <a:ext cx="484958" cy="48495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817AB-3A9F-4BFD-92B5-0C88721B6996}">
      <dsp:nvSpPr>
        <dsp:cNvPr id="0" name=""/>
        <dsp:cNvSpPr/>
      </dsp:nvSpPr>
      <dsp:spPr>
        <a:xfrm>
          <a:off x="5008607" y="1490942"/>
          <a:ext cx="1970892" cy="83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n-lt"/>
            </a:rPr>
            <a:t>Computerized systems</a:t>
          </a:r>
          <a:endParaRPr lang="en-US" sz="2400" kern="1200">
            <a:latin typeface="Gill Sans MT" panose="020B0502020104020203" pitchFamily="34" charset="0"/>
          </a:endParaRPr>
        </a:p>
      </dsp:txBody>
      <dsp:txXfrm>
        <a:off x="5008607" y="1490942"/>
        <a:ext cx="1970892" cy="836136"/>
      </dsp:txXfrm>
    </dsp:sp>
    <dsp:sp modelId="{D54073A6-A9A7-436D-A0D8-8100BB3E9102}">
      <dsp:nvSpPr>
        <dsp:cNvPr id="0" name=""/>
        <dsp:cNvSpPr/>
      </dsp:nvSpPr>
      <dsp:spPr>
        <a:xfrm>
          <a:off x="7322913" y="1490942"/>
          <a:ext cx="836136" cy="83613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CB4FA-0610-4B2E-9592-46CEA66C4163}">
      <dsp:nvSpPr>
        <dsp:cNvPr id="0" name=""/>
        <dsp:cNvSpPr/>
      </dsp:nvSpPr>
      <dsp:spPr>
        <a:xfrm>
          <a:off x="7498501" y="1666530"/>
          <a:ext cx="484958" cy="48495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8A56E-4C9C-4D1B-8CD0-F605D2DE3542}">
      <dsp:nvSpPr>
        <dsp:cNvPr id="0" name=""/>
        <dsp:cNvSpPr/>
      </dsp:nvSpPr>
      <dsp:spPr>
        <a:xfrm>
          <a:off x="8338221" y="1490942"/>
          <a:ext cx="1970892" cy="83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n-lt"/>
            </a:rPr>
            <a:t>Responsibilities of the sponsor </a:t>
          </a:r>
          <a:endParaRPr lang="en-US" sz="2400" kern="1200">
            <a:latin typeface="Gill Sans MT" panose="020B0502020104020203" pitchFamily="34" charset="0"/>
          </a:endParaRPr>
        </a:p>
      </dsp:txBody>
      <dsp:txXfrm>
        <a:off x="8338221" y="1490942"/>
        <a:ext cx="1970892" cy="836136"/>
      </dsp:txXfrm>
    </dsp:sp>
    <dsp:sp modelId="{733CFEDF-B4B4-45B7-8D1E-85578241969B}">
      <dsp:nvSpPr>
        <dsp:cNvPr id="0" name=""/>
        <dsp:cNvSpPr/>
      </dsp:nvSpPr>
      <dsp:spPr>
        <a:xfrm>
          <a:off x="663686" y="2976141"/>
          <a:ext cx="836136" cy="83613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5615D-85C2-4151-BD4A-BCE73D5610A1}">
      <dsp:nvSpPr>
        <dsp:cNvPr id="0" name=""/>
        <dsp:cNvSpPr/>
      </dsp:nvSpPr>
      <dsp:spPr>
        <a:xfrm>
          <a:off x="839275" y="3151729"/>
          <a:ext cx="484958" cy="48495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7064F-B462-4DC4-9D68-93B2AA8B331D}">
      <dsp:nvSpPr>
        <dsp:cNvPr id="0" name=""/>
        <dsp:cNvSpPr/>
      </dsp:nvSpPr>
      <dsp:spPr>
        <a:xfrm>
          <a:off x="1678994" y="2976141"/>
          <a:ext cx="1970892" cy="83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>
              <a:latin typeface="+mn-lt"/>
            </a:rPr>
            <a:t>Short-term studies</a:t>
          </a:r>
          <a:endParaRPr lang="en-US" sz="2400" kern="1200">
            <a:latin typeface="Gill Sans MT" panose="020B0502020104020203" pitchFamily="34" charset="0"/>
          </a:endParaRPr>
        </a:p>
      </dsp:txBody>
      <dsp:txXfrm>
        <a:off x="1678994" y="2976141"/>
        <a:ext cx="1970892" cy="8361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2ADBD-A829-A64E-8C3D-4FF5E2E77DD9}">
      <dsp:nvSpPr>
        <dsp:cNvPr id="0" name=""/>
        <dsp:cNvSpPr/>
      </dsp:nvSpPr>
      <dsp:spPr>
        <a:xfrm>
          <a:off x="3238" y="11705"/>
          <a:ext cx="3157537" cy="748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+mn-lt"/>
            </a:rPr>
            <a:t>Personnel	</a:t>
          </a:r>
          <a:endParaRPr lang="en-US" sz="2000" kern="1200"/>
        </a:p>
      </dsp:txBody>
      <dsp:txXfrm>
        <a:off x="3238" y="11705"/>
        <a:ext cx="3157537" cy="748800"/>
      </dsp:txXfrm>
    </dsp:sp>
    <dsp:sp modelId="{546C3055-80F0-BE4A-9173-D9CE05CE446E}">
      <dsp:nvSpPr>
        <dsp:cNvPr id="0" name=""/>
        <dsp:cNvSpPr/>
      </dsp:nvSpPr>
      <dsp:spPr>
        <a:xfrm>
          <a:off x="3238" y="760505"/>
          <a:ext cx="3157537" cy="32785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+mn-lt"/>
            </a:rPr>
            <a:t>Study director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+mn-lt"/>
            </a:rPr>
            <a:t>Quality assurance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+mn-lt"/>
            </a:rPr>
            <a:t>Archivist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+mn-lt"/>
            </a:rPr>
            <a:t>Physical facilities/ equipment </a:t>
          </a:r>
        </a:p>
      </dsp:txBody>
      <dsp:txXfrm>
        <a:off x="3238" y="760505"/>
        <a:ext cx="3157537" cy="3278559"/>
      </dsp:txXfrm>
    </dsp:sp>
    <dsp:sp modelId="{8CD628F2-7160-B44E-97DE-04FCAF62D310}">
      <dsp:nvSpPr>
        <dsp:cNvPr id="0" name=""/>
        <dsp:cNvSpPr/>
      </dsp:nvSpPr>
      <dsp:spPr>
        <a:xfrm>
          <a:off x="3602831" y="11705"/>
          <a:ext cx="3157537" cy="748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+mn-lt"/>
            </a:rPr>
            <a:t>Administration</a:t>
          </a:r>
        </a:p>
      </dsp:txBody>
      <dsp:txXfrm>
        <a:off x="3602831" y="11705"/>
        <a:ext cx="3157537" cy="748800"/>
      </dsp:txXfrm>
    </dsp:sp>
    <dsp:sp modelId="{AE2916E0-0A59-CB40-9494-00FC77395698}">
      <dsp:nvSpPr>
        <dsp:cNvPr id="0" name=""/>
        <dsp:cNvSpPr/>
      </dsp:nvSpPr>
      <dsp:spPr>
        <a:xfrm>
          <a:off x="3602831" y="760505"/>
          <a:ext cx="3157537" cy="32785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+mn-lt"/>
            </a:rPr>
            <a:t>Individuals with administrative responsibilities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+mn-lt"/>
            </a:rPr>
            <a:t>Good administrators commit to good sciences and apply good GLP principles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+mn-lt"/>
            </a:rPr>
            <a:t>GLP requires a document where these administrators are identified</a:t>
          </a:r>
        </a:p>
      </dsp:txBody>
      <dsp:txXfrm>
        <a:off x="3602831" y="760505"/>
        <a:ext cx="3157537" cy="3278559"/>
      </dsp:txXfrm>
    </dsp:sp>
    <dsp:sp modelId="{ACFB29A6-A259-A748-A9A0-FE648ACE5C90}">
      <dsp:nvSpPr>
        <dsp:cNvPr id="0" name=""/>
        <dsp:cNvSpPr/>
      </dsp:nvSpPr>
      <dsp:spPr>
        <a:xfrm>
          <a:off x="7202424" y="11705"/>
          <a:ext cx="3157537" cy="748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+mn-lt"/>
            </a:rPr>
            <a:t>Management responsibility</a:t>
          </a:r>
        </a:p>
      </dsp:txBody>
      <dsp:txXfrm>
        <a:off x="7202424" y="11705"/>
        <a:ext cx="3157537" cy="748800"/>
      </dsp:txXfrm>
    </dsp:sp>
    <dsp:sp modelId="{9508F61E-8ACD-724F-A7F0-F5B561FFAD44}">
      <dsp:nvSpPr>
        <dsp:cNvPr id="0" name=""/>
        <dsp:cNvSpPr/>
      </dsp:nvSpPr>
      <dsp:spPr>
        <a:xfrm>
          <a:off x="7202424" y="760505"/>
          <a:ext cx="3157537" cy="32785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+mn-lt"/>
            </a:rPr>
            <a:t>Insure that GLP principles are respected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+mn-lt"/>
            </a:rPr>
            <a:t>Insure adequate qualified personnel, physical facilities, equipment, and supplies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+mn-lt"/>
            </a:rPr>
            <a:t>Keep records with qualifications, training, experience, and a description of jobs</a:t>
          </a:r>
          <a:endParaRPr lang="en-US" sz="2000" b="1" kern="1200">
            <a:latin typeface="+mn-lt"/>
          </a:endParaRPr>
        </a:p>
      </dsp:txBody>
      <dsp:txXfrm>
        <a:off x="7202424" y="760505"/>
        <a:ext cx="3157537" cy="32785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36B8D-9EDC-2740-A4E1-CDE46C19471F}">
      <dsp:nvSpPr>
        <dsp:cNvPr id="0" name=""/>
        <dsp:cNvSpPr/>
      </dsp:nvSpPr>
      <dsp:spPr>
        <a:xfrm>
          <a:off x="51" y="778"/>
          <a:ext cx="4895043" cy="1267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Good Science</a:t>
          </a:r>
        </a:p>
      </dsp:txBody>
      <dsp:txXfrm>
        <a:off x="51" y="778"/>
        <a:ext cx="4895043" cy="1267200"/>
      </dsp:txXfrm>
    </dsp:sp>
    <dsp:sp modelId="{B6E0DA27-0F47-8D4A-B6CE-8D7D059F0CE3}">
      <dsp:nvSpPr>
        <dsp:cNvPr id="0" name=""/>
        <dsp:cNvSpPr/>
      </dsp:nvSpPr>
      <dsp:spPr>
        <a:xfrm>
          <a:off x="51" y="1267978"/>
          <a:ext cx="4895043" cy="19324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98308-5561-9742-9260-6CEA8A0541DE}">
      <dsp:nvSpPr>
        <dsp:cNvPr id="0" name=""/>
        <dsp:cNvSpPr/>
      </dsp:nvSpPr>
      <dsp:spPr>
        <a:xfrm>
          <a:off x="5580400" y="778"/>
          <a:ext cx="4895043" cy="1267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Good Organization</a:t>
          </a:r>
        </a:p>
      </dsp:txBody>
      <dsp:txXfrm>
        <a:off x="5580400" y="778"/>
        <a:ext cx="4895043" cy="1267200"/>
      </dsp:txXfrm>
    </dsp:sp>
    <dsp:sp modelId="{D394CE3A-2B2F-E94C-97C9-D427359A91D3}">
      <dsp:nvSpPr>
        <dsp:cNvPr id="0" name=""/>
        <dsp:cNvSpPr/>
      </dsp:nvSpPr>
      <dsp:spPr>
        <a:xfrm>
          <a:off x="5580400" y="1267978"/>
          <a:ext cx="4895043" cy="19324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CE6BD5-C939-414A-84EF-E2002A318B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F1438A-2A1F-4CB5-961E-F70239BC19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B67749-90F4-4641-8A3D-35E08BC77FE2}" type="datetimeFigureOut">
              <a:rPr lang="en-US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B0E8A-A529-4C73-84D7-9499115B3A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51AE4-5A5E-4E04-9367-3B2CBF1978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6A2205-4EB1-41AF-9DD4-CB88003DB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084313-EFD8-4F39-963D-4EE99FA884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4CADF-CCA4-4AC4-8DC4-BE5AF4226B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6641CF-AC36-4A26-B9A6-CDD4DFE9F774}" type="datetimeFigureOut">
              <a:rPr lang="en-US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759DF36-9197-405B-924D-B29AC98309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58FADC-DB8D-462B-8780-224021490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2095A-D675-4463-8464-67EB06D8EA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D9636-A054-42E9-B225-0538FF601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9FA0DD-E989-4BFC-87BD-F30995389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40A7CB4E-39B7-4166-8A5B-E1E00EE5E4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D9491FB-71BB-4259-9321-7111D524E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A195356E-C670-40AC-8E15-1CADE84E5A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4F80E4-9078-4779-8110-71C7058D38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42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F4297-A340-4167-A703-9A0FB55332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9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F4297-A340-4167-A703-9A0FB55332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92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9FA0DD-E989-4BFC-87BD-F30995389F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24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AE3441C1-61F2-4C49-809C-063DF31CE8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3368B573-8F3F-4BCE-9161-2F41C120B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8A7BE8ED-7DF4-4F93-A843-474903D56A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1D3FA1-EC64-4095-B3CD-DA2EA165AD2E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.em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52130220/" TargetMode="External"/><Relationship Id="rId3" Type="http://schemas.openxmlformats.org/officeDocument/2006/relationships/hyperlink" Target="mailto:livestock-lab@ufl.edu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livestocklab.ifas.ufl.edu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twitter.com/livestock_lab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jpeg"/><Relationship Id="rId10" Type="http://schemas.openxmlformats.org/officeDocument/2006/relationships/hyperlink" Target="https://www.youtube.com/channel/UCxaUOtFzMZ8eFysKHzQ70Pg" TargetMode="External"/><Relationship Id="rId4" Type="http://schemas.openxmlformats.org/officeDocument/2006/relationships/hyperlink" Target="https://www.facebook.com/LivestockLab" TargetMode="External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3139F8-B272-4606-B909-1C0E20FBE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6611938"/>
            <a:ext cx="9634537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Credit Goes Here</a:t>
            </a:r>
          </a:p>
        </p:txBody>
      </p:sp>
      <p:pic>
        <p:nvPicPr>
          <p:cNvPr id="6" name="Picture 9" descr="horizontal RGB white.eps">
            <a:extLst>
              <a:ext uri="{FF2B5EF4-FFF2-40B4-BE49-F238E27FC236}">
                <a16:creationId xmlns:a16="http://schemas.microsoft.com/office/drawing/2014/main" id="{C2E7430B-F192-4334-A296-C483A5B81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22250"/>
            <a:ext cx="34004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17142" y="5723098"/>
            <a:ext cx="6697133" cy="260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03252" y="5175082"/>
            <a:ext cx="10915649" cy="2682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362457" y="3829050"/>
            <a:ext cx="9453033" cy="1195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78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27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85B550-C815-442C-AB41-7B428B34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8487A-EBDA-472E-AF83-EA8C634C8760}" type="datetimeFigureOut">
              <a:rPr lang="en-US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78DF1-1B88-41C9-93F4-60B9CB5BA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BCFF0-30D1-4CEC-B95E-B6BADF7C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76A61-BB6F-45EA-AC83-E8C6419E8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01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5C8D4-4296-450F-8C9B-52054E2F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F347-493C-454F-B66B-43DCA66670E9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17767-3C83-42C4-B018-ADE1ED24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209C7-5797-4D01-B8A7-0534032A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5C72-D6A3-4C32-B55E-066F6D089C5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IFAS2013.png">
            <a:extLst>
              <a:ext uri="{FF2B5EF4-FFF2-40B4-BE49-F238E27FC236}">
                <a16:creationId xmlns:a16="http://schemas.microsoft.com/office/drawing/2014/main" id="{514AF4E7-62BF-4B40-84C9-2F716DD935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347" y="6262738"/>
            <a:ext cx="1003877" cy="338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C0A801-EFF6-4260-8083-664B85DC26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108"/>
            <a:ext cx="2380735" cy="910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4BDF52-495A-40FA-8D76-2397F52E6A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69" y="6227589"/>
            <a:ext cx="905023" cy="374011"/>
          </a:xfrm>
          <a:prstGeom prst="rect">
            <a:avLst/>
          </a:prstGeom>
        </p:spPr>
      </p:pic>
      <p:pic>
        <p:nvPicPr>
          <p:cNvPr id="8" name="Picture 7" descr="C:\Users\scjhendrickx\Dropbox\LSIL Files (1)\Pictures\logos\BMGF logos\BMGF_logo_RED.jpg">
            <a:extLst>
              <a:ext uri="{FF2B5EF4-FFF2-40B4-BE49-F238E27FC236}">
                <a16:creationId xmlns:a16="http://schemas.microsoft.com/office/drawing/2014/main" id="{2AA80B31-02CD-4A2C-80C3-1A5A387ACAED}"/>
              </a:ext>
            </a:extLst>
          </p:cNvPr>
          <p:cNvPicPr/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40" y="6322711"/>
            <a:ext cx="1703195" cy="316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8F3BE1E-9198-44BF-9E6D-805EC124AA00}"/>
              </a:ext>
            </a:extLst>
          </p:cNvPr>
          <p:cNvGrpSpPr/>
          <p:nvPr userDrawn="1"/>
        </p:nvGrpSpPr>
        <p:grpSpPr>
          <a:xfrm>
            <a:off x="0" y="0"/>
            <a:ext cx="12192000" cy="563008"/>
            <a:chOff x="0" y="0"/>
            <a:chExt cx="12192000" cy="56300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A4106A-A63E-4962-967B-4FDDD3CF3989}"/>
                </a:ext>
              </a:extLst>
            </p:cNvPr>
            <p:cNvSpPr/>
            <p:nvPr/>
          </p:nvSpPr>
          <p:spPr>
            <a:xfrm>
              <a:off x="0" y="0"/>
              <a:ext cx="12192000" cy="563008"/>
            </a:xfrm>
            <a:prstGeom prst="rect">
              <a:avLst/>
            </a:prstGeom>
            <a:solidFill>
              <a:srgbClr val="4799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  <p:pic>
          <p:nvPicPr>
            <p:cNvPr id="11" name="Picture 10" descr="horizontal RGB white.eps">
              <a:extLst>
                <a:ext uri="{FF2B5EF4-FFF2-40B4-BE49-F238E27FC236}">
                  <a16:creationId xmlns:a16="http://schemas.microsoft.com/office/drawing/2014/main" id="{51EAE868-449A-4EC9-A35A-A7A1ED280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02" y="141707"/>
              <a:ext cx="2361044" cy="35374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24832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A41DA-8633-4566-8516-D52CD9DE7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FE697-8ADB-42E8-80D9-4FCB1D521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924A8-11A7-41B3-9ECB-44393676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F9DF-AB56-4D49-BB2E-FAC55B52632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A8C9B-74A9-48FC-98DF-D658D5F98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D72B1-B985-411C-93A9-57FADCB9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A0E9-7715-4B8A-90DA-F791965CB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1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9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Left Justifi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567309" y="994016"/>
            <a:ext cx="109728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C25700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7034" y="2087563"/>
            <a:ext cx="10801351" cy="3291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3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 bwMode="auto">
          <a:xfrm>
            <a:off x="609600" y="975969"/>
            <a:ext cx="10972800" cy="597049"/>
          </a:xfrm>
          <a:prstGeom prst="rect">
            <a:avLst/>
          </a:prstGeom>
          <a:noFill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C25700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7034" y="2087563"/>
            <a:ext cx="10801351" cy="3291840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1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 bwMode="auto">
          <a:xfrm>
            <a:off x="587036" y="1025746"/>
            <a:ext cx="10972800" cy="597049"/>
          </a:xfrm>
          <a:prstGeom prst="rect">
            <a:avLst/>
          </a:prstGeom>
          <a:noFill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C25700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7034" y="2388787"/>
            <a:ext cx="10801351" cy="3291840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indent="0">
              <a:buNone/>
              <a:defRPr sz="1800">
                <a:latin typeface="+mj-lt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88636" y="1903414"/>
            <a:ext cx="10871200" cy="4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baseline="0">
                <a:solidFill>
                  <a:srgbClr val="C257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1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 the Future-only 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97388" y="1156442"/>
            <a:ext cx="109728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C25700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93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 the Future-only 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18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899E6EE8-7841-4FC4-A1DD-F8B4281DD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4787900"/>
            <a:ext cx="10344150" cy="1004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1200" b="1">
                <a:ea typeface="Calibri" panose="020F0502020204030204" pitchFamily="34" charset="0"/>
                <a:cs typeface="Mangal" panose="02040503050203030202" pitchFamily="18" charset="0"/>
              </a:rPr>
              <a:t>Disclaimer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1200">
                <a:ea typeface="Calibri" panose="020F0502020204030204" pitchFamily="34" charset="0"/>
                <a:cs typeface="Mangal" panose="02040503050203030202" pitchFamily="18" charset="0"/>
              </a:rPr>
              <a:t>This work was funded by the United States Agency for International Development (USAID) Bureau for Food Security under Agreement #AID-OAA-L-15-00003 as part of Feed the Future Innovation Lab for Livestock Systems, and by the Bill &amp; Melinda Gates Foundation OPP#1175487.  Any opinions, findings, conclusions, or recommendations expressed here are those of the authors alone. 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47AA20AE-D94A-4F30-B9E3-A1E88A7EA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1849438"/>
            <a:ext cx="609917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/>
              <a:t>Feed the Future Innovation Lab for Livestock Systems</a:t>
            </a:r>
          </a:p>
          <a:p>
            <a:pPr algn="ctr" eaLnBrk="1" hangingPunct="1">
              <a:defRPr/>
            </a:pPr>
            <a:r>
              <a:rPr lang="en-US" altLang="en-US">
                <a:hlinkClick r:id="rId2"/>
              </a:rPr>
              <a:t>https://livestocklab.ifas.ufl.edu/</a:t>
            </a:r>
            <a:r>
              <a:rPr lang="en-US" altLang="en-US"/>
              <a:t> </a:t>
            </a:r>
          </a:p>
          <a:p>
            <a:pPr algn="ctr" eaLnBrk="1" hangingPunct="1">
              <a:defRPr/>
            </a:pPr>
            <a:r>
              <a:rPr lang="en-US" altLang="en-US"/>
              <a:t>(Subscribe to newsletter)</a:t>
            </a:r>
          </a:p>
          <a:p>
            <a:pPr algn="ctr" eaLnBrk="1" hangingPunct="1">
              <a:defRPr/>
            </a:pPr>
            <a:r>
              <a:rPr lang="en-US" altLang="en-US">
                <a:hlinkClick r:id="rId3"/>
              </a:rPr>
              <a:t>livestock-lab@ufl.edu</a:t>
            </a:r>
            <a:endParaRPr lang="en-US" altLang="en-US"/>
          </a:p>
        </p:txBody>
      </p:sp>
      <p:sp>
        <p:nvSpPr>
          <p:cNvPr id="6" name="AutoShape 7">
            <a:hlinkClick r:id="rId4"/>
            <a:extLst>
              <a:ext uri="{FF2B5EF4-FFF2-40B4-BE49-F238E27FC236}">
                <a16:creationId xmlns:a16="http://schemas.microsoft.com/office/drawing/2014/main" id="{7BCE3AC5-EF00-4FA7-A55D-14575F2F9D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900" y="3509963"/>
            <a:ext cx="225425" cy="30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7" name="Picture 27">
            <a:hlinkClick r:id="rId4"/>
            <a:extLst>
              <a:ext uri="{FF2B5EF4-FFF2-40B4-BE49-F238E27FC236}">
                <a16:creationId xmlns:a16="http://schemas.microsoft.com/office/drawing/2014/main" id="{8C161D96-9D5D-41CF-A1F5-A2D951EB5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3482975"/>
            <a:ext cx="30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8">
            <a:hlinkClick r:id="rId6"/>
            <a:extLst>
              <a:ext uri="{FF2B5EF4-FFF2-40B4-BE49-F238E27FC236}">
                <a16:creationId xmlns:a16="http://schemas.microsoft.com/office/drawing/2014/main" id="{B09B90CB-07EA-4C44-B326-83BF8E605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3482975"/>
            <a:ext cx="30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>
            <a:hlinkClick r:id="rId8"/>
            <a:extLst>
              <a:ext uri="{FF2B5EF4-FFF2-40B4-BE49-F238E27FC236}">
                <a16:creationId xmlns:a16="http://schemas.microsoft.com/office/drawing/2014/main" id="{535A2C0B-2669-43FD-9ADB-1456331A3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3482975"/>
            <a:ext cx="3063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0">
            <a:hlinkClick r:id="rId10"/>
            <a:extLst>
              <a:ext uri="{FF2B5EF4-FFF2-40B4-BE49-F238E27FC236}">
                <a16:creationId xmlns:a16="http://schemas.microsoft.com/office/drawing/2014/main" id="{CF6DD50B-8FA4-4703-928D-471D55327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3508375"/>
            <a:ext cx="9445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 bwMode="auto">
          <a:xfrm>
            <a:off x="597388" y="1156442"/>
            <a:ext cx="10343071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C25700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791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8E6F46-3839-424A-96DA-69E2CAA2DAC4}"/>
              </a:ext>
            </a:extLst>
          </p:cNvPr>
          <p:cNvSpPr/>
          <p:nvPr/>
        </p:nvSpPr>
        <p:spPr>
          <a:xfrm>
            <a:off x="0" y="5102225"/>
            <a:ext cx="12192000" cy="846138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EA3B1B-6260-42D7-9C2F-0A1ED9A243EB}"/>
              </a:ext>
            </a:extLst>
          </p:cNvPr>
          <p:cNvSpPr/>
          <p:nvPr/>
        </p:nvSpPr>
        <p:spPr>
          <a:xfrm>
            <a:off x="0" y="0"/>
            <a:ext cx="12192000" cy="1058863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10" descr="horizontal RGB white.eps">
            <a:extLst>
              <a:ext uri="{FF2B5EF4-FFF2-40B4-BE49-F238E27FC236}">
                <a16:creationId xmlns:a16="http://schemas.microsoft.com/office/drawing/2014/main" id="{85047EED-C9F6-4957-AD86-FEAAB4650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22250"/>
            <a:ext cx="34004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1" descr="IFAS2013.png">
            <a:extLst>
              <a:ext uri="{FF2B5EF4-FFF2-40B4-BE49-F238E27FC236}">
                <a16:creationId xmlns:a16="http://schemas.microsoft.com/office/drawing/2014/main" id="{379B6D44-5E23-418F-BD35-56F7FABDE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225" y="6254750"/>
            <a:ext cx="1023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>
            <a:extLst>
              <a:ext uri="{FF2B5EF4-FFF2-40B4-BE49-F238E27FC236}">
                <a16:creationId xmlns:a16="http://schemas.microsoft.com/office/drawing/2014/main" id="{EFB7DB1A-4400-410B-8CAB-5151B16EC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8363"/>
            <a:ext cx="23399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3">
            <a:extLst>
              <a:ext uri="{FF2B5EF4-FFF2-40B4-BE49-F238E27FC236}">
                <a16:creationId xmlns:a16="http://schemas.microsoft.com/office/drawing/2014/main" id="{B20C7BDF-518B-4D82-9C1F-F73F8BDEF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6216650"/>
            <a:ext cx="8715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>
            <a:extLst>
              <a:ext uri="{FF2B5EF4-FFF2-40B4-BE49-F238E27FC236}">
                <a16:creationId xmlns:a16="http://schemas.microsoft.com/office/drawing/2014/main" id="{CAED4EDD-E9FD-4D8E-9E2C-CF8D4DEF2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00775"/>
            <a:ext cx="1820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0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56D163-F824-4A4E-A692-01EA2FD4C8D4}"/>
              </a:ext>
            </a:extLst>
          </p:cNvPr>
          <p:cNvSpPr/>
          <p:nvPr/>
        </p:nvSpPr>
        <p:spPr>
          <a:xfrm>
            <a:off x="0" y="0"/>
            <a:ext cx="12192000" cy="639763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9" descr="horizontal RGB white.eps">
            <a:extLst>
              <a:ext uri="{FF2B5EF4-FFF2-40B4-BE49-F238E27FC236}">
                <a16:creationId xmlns:a16="http://schemas.microsoft.com/office/drawing/2014/main" id="{1E5CC8E4-80FD-4F5B-83A6-1EA1F1FFC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41288"/>
            <a:ext cx="21526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0" descr="IFAS2013.png">
            <a:extLst>
              <a:ext uri="{FF2B5EF4-FFF2-40B4-BE49-F238E27FC236}">
                <a16:creationId xmlns:a16="http://schemas.microsoft.com/office/drawing/2014/main" id="{3F09E0C1-9AC6-415F-9D68-95356B573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225" y="6254750"/>
            <a:ext cx="1023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>
            <a:extLst>
              <a:ext uri="{FF2B5EF4-FFF2-40B4-BE49-F238E27FC236}">
                <a16:creationId xmlns:a16="http://schemas.microsoft.com/office/drawing/2014/main" id="{39C7C098-D6F8-4F31-81FD-625C1ED42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8363"/>
            <a:ext cx="23399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>
            <a:extLst>
              <a:ext uri="{FF2B5EF4-FFF2-40B4-BE49-F238E27FC236}">
                <a16:creationId xmlns:a16="http://schemas.microsoft.com/office/drawing/2014/main" id="{A1903CD8-F486-4680-B9F4-36172F132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6216650"/>
            <a:ext cx="8715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>
            <a:extLst>
              <a:ext uri="{FF2B5EF4-FFF2-40B4-BE49-F238E27FC236}">
                <a16:creationId xmlns:a16="http://schemas.microsoft.com/office/drawing/2014/main" id="{A322305C-8CBB-4021-BC9B-8FB6A8CDE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00775"/>
            <a:ext cx="1820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3EA7CC-45D1-47B9-8334-B9837F9EEC9C}"/>
              </a:ext>
            </a:extLst>
          </p:cNvPr>
          <p:cNvSpPr/>
          <p:nvPr/>
        </p:nvSpPr>
        <p:spPr>
          <a:xfrm>
            <a:off x="0" y="0"/>
            <a:ext cx="12192000" cy="639763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5" name="Picture 6" descr="horizontal RGB white.eps">
            <a:extLst>
              <a:ext uri="{FF2B5EF4-FFF2-40B4-BE49-F238E27FC236}">
                <a16:creationId xmlns:a16="http://schemas.microsoft.com/office/drawing/2014/main" id="{CE448677-6E9D-4CB8-9E0C-F1861CAE9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41288"/>
            <a:ext cx="21526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E1209B-423A-46D5-B95B-D377E0282F7E}"/>
              </a:ext>
            </a:extLst>
          </p:cNvPr>
          <p:cNvSpPr/>
          <p:nvPr/>
        </p:nvSpPr>
        <p:spPr>
          <a:xfrm>
            <a:off x="0" y="0"/>
            <a:ext cx="12192000" cy="639763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99" name="Picture 10" descr="IFAS2013.png">
            <a:extLst>
              <a:ext uri="{FF2B5EF4-FFF2-40B4-BE49-F238E27FC236}">
                <a16:creationId xmlns:a16="http://schemas.microsoft.com/office/drawing/2014/main" id="{FC0BDECE-BA58-49FA-8CBD-91709FE91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225" y="6254750"/>
            <a:ext cx="1023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1">
            <a:extLst>
              <a:ext uri="{FF2B5EF4-FFF2-40B4-BE49-F238E27FC236}">
                <a16:creationId xmlns:a16="http://schemas.microsoft.com/office/drawing/2014/main" id="{F8D26DBF-AEA2-48B2-A64A-541B424DB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8363"/>
            <a:ext cx="23399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>
            <a:extLst>
              <a:ext uri="{FF2B5EF4-FFF2-40B4-BE49-F238E27FC236}">
                <a16:creationId xmlns:a16="http://schemas.microsoft.com/office/drawing/2014/main" id="{90B1B9FA-C96E-4023-908A-668D89BF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6216650"/>
            <a:ext cx="8715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>
            <a:extLst>
              <a:ext uri="{FF2B5EF4-FFF2-40B4-BE49-F238E27FC236}">
                <a16:creationId xmlns:a16="http://schemas.microsoft.com/office/drawing/2014/main" id="{B71EF118-8039-4C7A-A6E9-4B7AD7B95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00775"/>
            <a:ext cx="1820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orizontal RGB white.eps">
            <a:extLst>
              <a:ext uri="{FF2B5EF4-FFF2-40B4-BE49-F238E27FC236}">
                <a16:creationId xmlns:a16="http://schemas.microsoft.com/office/drawing/2014/main" id="{CF703472-B694-4FEE-B835-599B883BB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41288"/>
            <a:ext cx="21526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D9BAD1-2393-4CD5-9A1F-AD8B2B816966}"/>
              </a:ext>
            </a:extLst>
          </p:cNvPr>
          <p:cNvSpPr/>
          <p:nvPr/>
        </p:nvSpPr>
        <p:spPr>
          <a:xfrm>
            <a:off x="0" y="0"/>
            <a:ext cx="12192000" cy="5807075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3" name="Subtitle 4">
            <a:extLst>
              <a:ext uri="{FF2B5EF4-FFF2-40B4-BE49-F238E27FC236}">
                <a16:creationId xmlns:a16="http://schemas.microsoft.com/office/drawing/2014/main" id="{2B468608-59A4-4F8D-A25D-BCA11D965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5256213"/>
            <a:ext cx="10952162" cy="11001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231775" indent="-231775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vl="2" algn="ctr" eaLnBrk="1" hangingPunct="1">
              <a:lnSpc>
                <a:spcPts val="2000"/>
              </a:lnSpc>
              <a:defRPr/>
            </a:pPr>
            <a:r>
              <a:rPr lang="en-US" altLang="en-US" sz="2000">
                <a:solidFill>
                  <a:schemeClr val="bg1"/>
                </a:solidFill>
                <a:ea typeface="Gill Sans MT" panose="020B0502020104020203" pitchFamily="34" charset="0"/>
                <a:cs typeface="Gill Sans MT" panose="020B0502020104020203" pitchFamily="34" charset="0"/>
              </a:rPr>
              <a:t>www.feedthefuture.gov</a:t>
            </a:r>
          </a:p>
        </p:txBody>
      </p:sp>
      <p:pic>
        <p:nvPicPr>
          <p:cNvPr id="5124" name="Picture 2" descr="vertical RGB white.eps">
            <a:extLst>
              <a:ext uri="{FF2B5EF4-FFF2-40B4-BE49-F238E27FC236}">
                <a16:creationId xmlns:a16="http://schemas.microsoft.com/office/drawing/2014/main" id="{609779E8-5564-468D-85B4-8EF5455FF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668463"/>
            <a:ext cx="54800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IFAS2013.png">
            <a:extLst>
              <a:ext uri="{FF2B5EF4-FFF2-40B4-BE49-F238E27FC236}">
                <a16:creationId xmlns:a16="http://schemas.microsoft.com/office/drawing/2014/main" id="{CFCC25AB-2CC8-4D7F-99E8-B3B738CC2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225" y="6254750"/>
            <a:ext cx="1023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>
            <a:extLst>
              <a:ext uri="{FF2B5EF4-FFF2-40B4-BE49-F238E27FC236}">
                <a16:creationId xmlns:a16="http://schemas.microsoft.com/office/drawing/2014/main" id="{FDFAA373-19EC-48E6-A4F7-AE5448981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8363"/>
            <a:ext cx="23399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>
            <a:extLst>
              <a:ext uri="{FF2B5EF4-FFF2-40B4-BE49-F238E27FC236}">
                <a16:creationId xmlns:a16="http://schemas.microsoft.com/office/drawing/2014/main" id="{C5F3F258-8643-4741-B03C-0ACF43047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6216650"/>
            <a:ext cx="8715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>
            <a:extLst>
              <a:ext uri="{FF2B5EF4-FFF2-40B4-BE49-F238E27FC236}">
                <a16:creationId xmlns:a16="http://schemas.microsoft.com/office/drawing/2014/main" id="{8DE84404-2162-48D3-9900-5EF681443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00775"/>
            <a:ext cx="1820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0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CE6D4F-F86C-465E-8E9C-8EB6B14BD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456EE-D398-42A5-AE64-EE1445CD0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25224-74A8-4247-8ED7-A5AF77AD7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AF347-493C-454F-B66B-43DCA66670E9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9321F-B75C-4A8D-A3BE-DEE52EBF2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2D76B-1D44-40D6-885E-8C6E50953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5C72-D6A3-4C32-B55E-066F6D089C5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FAS2013.png">
            <a:extLst>
              <a:ext uri="{FF2B5EF4-FFF2-40B4-BE49-F238E27FC236}">
                <a16:creationId xmlns:a16="http://schemas.microsoft.com/office/drawing/2014/main" id="{58BF74CC-AF03-4278-B91A-2B2C0CBD82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347" y="6262738"/>
            <a:ext cx="1003877" cy="338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96C97D-2ECE-444A-B5A1-D1469514E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108"/>
            <a:ext cx="2380735" cy="910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E47CAF-6130-4748-9818-7A1FFD6E39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69" y="6227589"/>
            <a:ext cx="905023" cy="374011"/>
          </a:xfrm>
          <a:prstGeom prst="rect">
            <a:avLst/>
          </a:prstGeom>
        </p:spPr>
      </p:pic>
      <p:pic>
        <p:nvPicPr>
          <p:cNvPr id="10" name="Picture 9" descr="C:\Users\scjhendrickx\Dropbox\LSIL Files (1)\Pictures\logos\BMGF logos\BMGF_logo_RED.jpg">
            <a:extLst>
              <a:ext uri="{FF2B5EF4-FFF2-40B4-BE49-F238E27FC236}">
                <a16:creationId xmlns:a16="http://schemas.microsoft.com/office/drawing/2014/main" id="{AAB7DD22-BC50-4C54-9FE9-D970A88583EB}"/>
              </a:ext>
            </a:extLst>
          </p:cNvPr>
          <p:cNvPicPr/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40" y="6322711"/>
            <a:ext cx="1703195" cy="31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8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0276B8-3876-40AF-99A4-F5EE105F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BBD18-C719-43F4-9DCC-63A5BA2B2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6CE92-26B9-4F39-BF85-F21C16BE5F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FF9DF-AB56-4D49-BB2E-FAC55B52632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A467C-00C9-443C-B3F3-5279C39DC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259A9-15CC-4E93-92A7-9D13EE8F5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8A0E9-7715-4B8A-90DA-F791965CB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stocklab.ifas.ufl.edu/media/livestocklabifasufledu/pdf-/MANUAL-Fethiere_UF_Good-lab-management-practices_2022.pdf" TargetMode="External"/><Relationship Id="rId2" Type="http://schemas.openxmlformats.org/officeDocument/2006/relationships/hyperlink" Target="https://livestocklab.ifas.ufl.edu/resources/glp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livestocklab.ifas.ufl.edu/resources/glp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1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DB2883-8D42-45E2-B2AD-5FD6D15AAF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4083" y="1624165"/>
            <a:ext cx="7410076" cy="156571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400" b="1">
                <a:solidFill>
                  <a:srgbClr val="4799B5"/>
                </a:solidFill>
                <a:latin typeface="Gill Sans MT" panose="020B0502020104020203" pitchFamily="34" charset="0"/>
                <a:ea typeface="+mj-ea"/>
                <a:cs typeface="Segoe UI"/>
              </a:rPr>
              <a:t>Introduction to </a:t>
            </a:r>
            <a:br>
              <a:rPr lang="en-US" sz="4400" b="1">
                <a:solidFill>
                  <a:srgbClr val="4799B5"/>
                </a:solidFill>
                <a:latin typeface="Gill Sans MT" panose="020B0502020104020203" pitchFamily="34" charset="0"/>
                <a:ea typeface="+mj-ea"/>
                <a:cs typeface="Segoe UI"/>
              </a:rPr>
            </a:br>
            <a:r>
              <a:rPr lang="en-US" sz="4400" b="1">
                <a:solidFill>
                  <a:srgbClr val="4799B5"/>
                </a:solidFill>
                <a:latin typeface="Gill Sans MT" panose="020B0502020104020203" pitchFamily="34" charset="0"/>
                <a:ea typeface="+mj-ea"/>
                <a:cs typeface="Segoe UI"/>
              </a:rPr>
              <a:t>Good Lab Practices</a:t>
            </a:r>
            <a:endParaRPr lang="en-US" sz="3600" b="1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3600" b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335004-4BB1-3BBF-C24E-A544838E9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175" y="5309552"/>
            <a:ext cx="10915649" cy="722798"/>
          </a:xfrm>
        </p:spPr>
        <p:txBody>
          <a:bodyPr/>
          <a:lstStyle/>
          <a:p>
            <a:r>
              <a:rPr lang="en-US" sz="2000"/>
              <a:t>FEED THE FUTURE INNOVATION LAB FOR LIVESTOCK SYSTEMS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B53F2E-7859-E5A3-4409-7149418B4015}"/>
              </a:ext>
            </a:extLst>
          </p:cNvPr>
          <p:cNvSpPr txBox="1"/>
          <p:nvPr/>
        </p:nvSpPr>
        <p:spPr>
          <a:xfrm>
            <a:off x="961451" y="3642593"/>
            <a:ext cx="1032061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/>
              <a:t>Supplemental materials for Good Laboratory Management Training Manual for Trainers</a:t>
            </a:r>
          </a:p>
          <a:p>
            <a:pPr algn="ctr"/>
            <a:r>
              <a:rPr lang="en-US" sz="2200"/>
              <a:t>Prepared by Richard Fethiere, University of Florida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E4AB1EB-4B89-BC35-5D13-77A0A4611F7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14337" y="1023672"/>
            <a:ext cx="10972800" cy="5969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>
                <a:solidFill>
                  <a:srgbClr val="C55A11"/>
                </a:solidFill>
                <a:latin typeface="Gill Sans MT" panose="020B0502020104020203" pitchFamily="34" charset="0"/>
              </a:rPr>
              <a:t>Why  to  follow  GLP </a:t>
            </a:r>
            <a:r>
              <a:rPr lang="en-US" sz="2400" b="1">
                <a:solidFill>
                  <a:srgbClr val="C55A11"/>
                </a:solidFill>
                <a:latin typeface="Gill Sans MT" panose="020B0502020104020203" pitchFamily="34" charset="0"/>
              </a:rPr>
              <a:t>(cont.)</a:t>
            </a:r>
            <a:endParaRPr lang="en-US" sz="4000" b="1">
              <a:solidFill>
                <a:srgbClr val="C55A1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E51A3C0-7EA4-18F8-30B6-434E2673B5F7}"/>
              </a:ext>
            </a:extLst>
          </p:cNvPr>
          <p:cNvSpPr txBox="1">
            <a:spLocks/>
          </p:cNvSpPr>
          <p:nvPr/>
        </p:nvSpPr>
        <p:spPr>
          <a:xfrm>
            <a:off x="1057275" y="2452687"/>
            <a:ext cx="10212980" cy="1952625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>
                <a:latin typeface="+mn-lt"/>
              </a:rPr>
              <a:t>Scientists avoid getting false negatives from their studies</a:t>
            </a:r>
            <a:br>
              <a:rPr lang="en-US" sz="2400">
                <a:latin typeface="+mn-lt"/>
              </a:rPr>
            </a:b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For instance, results could indicate the non-toxicity of a toxic substance.</a:t>
            </a:r>
          </a:p>
          <a:p>
            <a:pPr marL="342900" indent="-342900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>
                <a:latin typeface="+mn-lt"/>
              </a:rPr>
              <a:t>Scientists avoid false positives</a:t>
            </a:r>
            <a:br>
              <a:rPr lang="en-US" sz="2400">
                <a:latin typeface="+mn-lt"/>
              </a:rPr>
            </a:b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For instance, results could lead scientists to deduct that the test item is toxic when it is not.</a:t>
            </a:r>
          </a:p>
        </p:txBody>
      </p:sp>
    </p:spTree>
    <p:extLst>
      <p:ext uri="{BB962C8B-B14F-4D97-AF65-F5344CB8AC3E}">
        <p14:creationId xmlns:p14="http://schemas.microsoft.com/office/powerpoint/2010/main" val="2982073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7F2B-0F8E-4757-8134-67823D39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7" y="3752962"/>
            <a:ext cx="3993028" cy="2368422"/>
          </a:xfrm>
        </p:spPr>
        <p:txBody>
          <a:bodyPr anchor="ctr">
            <a:normAutofit/>
          </a:bodyPr>
          <a:lstStyle/>
          <a:p>
            <a:pPr algn="ctr"/>
            <a:r>
              <a:rPr lang="en-US" b="1">
                <a:solidFill>
                  <a:srgbClr val="C55A11"/>
                </a:solidFill>
                <a:latin typeface="Gill Sans MT"/>
              </a:rPr>
              <a:t>Key message:</a:t>
            </a:r>
            <a:endParaRPr lang="en-US" b="1">
              <a:solidFill>
                <a:srgbClr val="C55A11"/>
              </a:solidFill>
              <a:latin typeface="Gill Sans MT" panose="020B0502020104020203" pitchFamily="34" charset="0"/>
            </a:endParaRPr>
          </a:p>
        </p:txBody>
      </p:sp>
      <p:pic>
        <p:nvPicPr>
          <p:cNvPr id="23" name="Picture 21">
            <a:extLst>
              <a:ext uri="{FF2B5EF4-FFF2-40B4-BE49-F238E27FC236}">
                <a16:creationId xmlns:a16="http://schemas.microsoft.com/office/drawing/2014/main" id="{92DB9A32-D32D-40D8-9B19-CF2CA5819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" t="21950" r="-138" b="38274"/>
          <a:stretch/>
        </p:blipFill>
        <p:spPr>
          <a:xfrm>
            <a:off x="0" y="11"/>
            <a:ext cx="12192000" cy="3637118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E277E-95D9-4EFB-A523-3E690C270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344" y="3451999"/>
            <a:ext cx="7836869" cy="301481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latin typeface="Gill Sans MT" panose="020B0502020104020203" pitchFamily="34" charset="0"/>
              </a:rPr>
              <a:t>Adherence to Good Laboratory Practice promotes mutual recognition of study data across international frontiers</a:t>
            </a:r>
            <a:endParaRPr lang="en-US" sz="2000">
              <a:latin typeface="Gill Sans MT" panose="020B0502020104020203" pitchFamily="34" charset="0"/>
            </a:endParaRPr>
          </a:p>
        </p:txBody>
      </p:sp>
      <p:pic>
        <p:nvPicPr>
          <p:cNvPr id="5" name="Picture 4" descr="IFAS2013.png">
            <a:extLst>
              <a:ext uri="{FF2B5EF4-FFF2-40B4-BE49-F238E27FC236}">
                <a16:creationId xmlns:a16="http://schemas.microsoft.com/office/drawing/2014/main" id="{6D24E51B-6F7F-4241-AE6F-A3D3E3508C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618" y="6394024"/>
            <a:ext cx="1003877" cy="338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0AB37A-CCEC-43F2-A5F5-D3311C07DE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2" y="6127950"/>
            <a:ext cx="2260754" cy="864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82A2DC-0E9A-4D25-950A-4F8FC40A49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40" y="6358875"/>
            <a:ext cx="905023" cy="374011"/>
          </a:xfrm>
          <a:prstGeom prst="rect">
            <a:avLst/>
          </a:prstGeom>
        </p:spPr>
      </p:pic>
      <p:pic>
        <p:nvPicPr>
          <p:cNvPr id="8" name="Picture 7" descr="C:\Users\scjhendrickx\Dropbox\LSIL Files (1)\Pictures\logos\BMGF logos\BMGF_logo_RED.jpg">
            <a:extLst>
              <a:ext uri="{FF2B5EF4-FFF2-40B4-BE49-F238E27FC236}">
                <a16:creationId xmlns:a16="http://schemas.microsoft.com/office/drawing/2014/main" id="{3211AED0-7D53-40A2-BE37-4A08CE499BAB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11" y="6453997"/>
            <a:ext cx="1703195" cy="31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70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E4AB1EB-4B89-BC35-5D13-77A0A4611F7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534988" y="993774"/>
            <a:ext cx="11004550" cy="72690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400" b="1">
                <a:latin typeface="Gill Sans MT"/>
                <a:cs typeface="Arial"/>
              </a:rPr>
              <a:t>Reasons</a:t>
            </a:r>
            <a:r>
              <a:rPr lang="en-US" sz="3400">
                <a:latin typeface="Gill Sans MT"/>
                <a:cs typeface="Arial"/>
              </a:rPr>
              <a:t> </a:t>
            </a:r>
            <a:r>
              <a:rPr lang="en-US" sz="3400" b="1">
                <a:latin typeface="Gill Sans MT"/>
                <a:cs typeface="Arial"/>
              </a:rPr>
              <a:t> for</a:t>
            </a:r>
            <a:r>
              <a:rPr lang="en-US" sz="3400">
                <a:latin typeface="Gill Sans MT"/>
                <a:cs typeface="Arial"/>
              </a:rPr>
              <a:t> </a:t>
            </a:r>
            <a:r>
              <a:rPr lang="en-US" sz="3400" b="1">
                <a:latin typeface="Gill Sans MT"/>
                <a:cs typeface="Arial"/>
              </a:rPr>
              <a:t> requiring GLP </a:t>
            </a:r>
            <a:endParaRPr lang="en-US" sz="3400" b="1">
              <a:latin typeface="Gill Sans MT" panose="020B0502020104020203" pitchFamily="34" charset="0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9E7E2FE-9EEC-5D3D-1749-09C244D48A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109477"/>
              </p:ext>
            </p:extLst>
          </p:nvPr>
        </p:nvGraphicFramePr>
        <p:xfrm>
          <a:off x="1072662" y="1871210"/>
          <a:ext cx="9988061" cy="399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868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25265-1261-4DB6-BDEF-9FEB41B16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213" y="1715247"/>
            <a:ext cx="4207433" cy="908425"/>
          </a:xfrm>
        </p:spPr>
        <p:txBody>
          <a:bodyPr numCol="1"/>
          <a:lstStyle/>
          <a:p>
            <a:pPr lvl="1">
              <a:lnSpc>
                <a:spcPct val="150000"/>
              </a:lnSpc>
            </a:pPr>
            <a:r>
              <a:rPr lang="en-US" sz="3000">
                <a:latin typeface="+mn-lt"/>
              </a:rPr>
              <a:t>To ensure studies are:</a:t>
            </a:r>
          </a:p>
          <a:p>
            <a:pPr lvl="1">
              <a:lnSpc>
                <a:spcPct val="150000"/>
              </a:lnSpc>
            </a:pPr>
            <a:endParaRPr lang="en-US" sz="2400">
              <a:latin typeface="+mn-lt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sz="240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400">
              <a:latin typeface="+mn-lt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E4AB1EB-4B89-BC35-5D13-77A0A4611F7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566738" y="748737"/>
            <a:ext cx="10972800" cy="5969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>
                <a:latin typeface="Gill Sans MT" panose="020B0502020104020203" pitchFamily="34" charset="0"/>
              </a:rPr>
              <a:t>GLP defines the working environment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F2CFD9F-F7C4-7F9B-D5D9-3219DF0B32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306946"/>
              </p:ext>
            </p:extLst>
          </p:nvPr>
        </p:nvGraphicFramePr>
        <p:xfrm>
          <a:off x="2789985" y="2406836"/>
          <a:ext cx="6526305" cy="3744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38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E4AB1EB-4B89-BC35-5D13-77A0A4611F7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683811" y="1908209"/>
            <a:ext cx="3657600" cy="370541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b="1">
                <a:latin typeface="Gill Sans MT" panose="020B0502020104020203" pitchFamily="34" charset="0"/>
              </a:rPr>
              <a:t>Five  fundamental  aspects  </a:t>
            </a:r>
            <a:br>
              <a:rPr lang="en-US" b="1">
                <a:latin typeface="Gill Sans MT" panose="020B0502020104020203" pitchFamily="34" charset="0"/>
              </a:rPr>
            </a:br>
            <a:r>
              <a:rPr lang="en-US" b="1">
                <a:latin typeface="Gill Sans MT" panose="020B0502020104020203" pitchFamily="34" charset="0"/>
              </a:rPr>
              <a:t>of  Good laboratory practice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A692CEF3-5F9E-DA5F-0BE3-7115083F97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32139"/>
              </p:ext>
            </p:extLst>
          </p:nvPr>
        </p:nvGraphicFramePr>
        <p:xfrm>
          <a:off x="368968" y="1138989"/>
          <a:ext cx="8075785" cy="4636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4299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AB1AE0AF-FCCD-5387-F687-8C336AD710FE}"/>
              </a:ext>
            </a:extLst>
          </p:cNvPr>
          <p:cNvSpPr txBox="1">
            <a:spLocks/>
          </p:cNvSpPr>
          <p:nvPr/>
        </p:nvSpPr>
        <p:spPr bwMode="auto">
          <a:xfrm>
            <a:off x="209550" y="890849"/>
            <a:ext cx="6929187" cy="5969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>
                <a:latin typeface="Gill Sans MT" panose="020B0502020104020203" pitchFamily="34" charset="0"/>
              </a:rPr>
              <a:t>OECD Principles of GLP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C3EF3-AE56-81EE-35E3-D77B2613231A}"/>
              </a:ext>
            </a:extLst>
          </p:cNvPr>
          <p:cNvSpPr txBox="1"/>
          <p:nvPr/>
        </p:nvSpPr>
        <p:spPr>
          <a:xfrm>
            <a:off x="271439" y="1904169"/>
            <a:ext cx="3474296" cy="21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Organization for Economic Cooperation and Development (OECD)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GLP Principles are recognized as an international standard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F98209-DEC8-106F-1A23-5885B7765A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3576320" y="1299412"/>
            <a:ext cx="8344241" cy="4667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EA85B5-1589-910E-860A-61E857A88A66}"/>
              </a:ext>
            </a:extLst>
          </p:cNvPr>
          <p:cNvSpPr txBox="1"/>
          <p:nvPr/>
        </p:nvSpPr>
        <p:spPr>
          <a:xfrm>
            <a:off x="6308200" y="5967151"/>
            <a:ext cx="22422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rgbClr val="999999"/>
                </a:solidFill>
                <a:effectLst/>
                <a:latin typeface="BundesSansWeb"/>
              </a:rPr>
              <a:t>OECD Members | Year of Accession © DLR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079661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E4AB1EB-4B89-BC35-5D13-77A0A4611F7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514350" y="910250"/>
            <a:ext cx="10972800" cy="10468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>
                <a:latin typeface="Gill Sans MT" panose="020B0502020104020203" pitchFamily="34" charset="0"/>
              </a:rPr>
              <a:t>The GLP materials are based on OECD Principles of GLP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37E84D-7558-62BB-3210-8A830996A47D}"/>
              </a:ext>
            </a:extLst>
          </p:cNvPr>
          <p:cNvGrpSpPr/>
          <p:nvPr/>
        </p:nvGrpSpPr>
        <p:grpSpPr>
          <a:xfrm>
            <a:off x="1276998" y="2668180"/>
            <a:ext cx="9447503" cy="2761754"/>
            <a:chOff x="1647351" y="2638298"/>
            <a:chExt cx="9447503" cy="276175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062844-16B6-6E52-448F-00756888F71F}"/>
                </a:ext>
              </a:extLst>
            </p:cNvPr>
            <p:cNvSpPr/>
            <p:nvPr/>
          </p:nvSpPr>
          <p:spPr>
            <a:xfrm rot="16200000">
              <a:off x="1417206" y="2868443"/>
              <a:ext cx="2761754" cy="2301463"/>
            </a:xfrm>
            <a:custGeom>
              <a:avLst/>
              <a:gdLst>
                <a:gd name="connsiteX0" fmla="*/ 0 w 2301461"/>
                <a:gd name="connsiteY0" fmla="*/ 115073 h 2761753"/>
                <a:gd name="connsiteX1" fmla="*/ 115073 w 2301461"/>
                <a:gd name="connsiteY1" fmla="*/ 0 h 2761753"/>
                <a:gd name="connsiteX2" fmla="*/ 2186388 w 2301461"/>
                <a:gd name="connsiteY2" fmla="*/ 0 h 2761753"/>
                <a:gd name="connsiteX3" fmla="*/ 2301461 w 2301461"/>
                <a:gd name="connsiteY3" fmla="*/ 115073 h 2761753"/>
                <a:gd name="connsiteX4" fmla="*/ 2301461 w 2301461"/>
                <a:gd name="connsiteY4" fmla="*/ 2646680 h 2761753"/>
                <a:gd name="connsiteX5" fmla="*/ 2186388 w 2301461"/>
                <a:gd name="connsiteY5" fmla="*/ 2761753 h 2761753"/>
                <a:gd name="connsiteX6" fmla="*/ 115073 w 2301461"/>
                <a:gd name="connsiteY6" fmla="*/ 2761753 h 2761753"/>
                <a:gd name="connsiteX7" fmla="*/ 0 w 2301461"/>
                <a:gd name="connsiteY7" fmla="*/ 2646680 h 2761753"/>
                <a:gd name="connsiteX8" fmla="*/ 0 w 2301461"/>
                <a:gd name="connsiteY8" fmla="*/ 115073 h 276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461" h="2761753">
                  <a:moveTo>
                    <a:pt x="2205566" y="1"/>
                  </a:moveTo>
                  <a:cubicBezTo>
                    <a:pt x="2258527" y="1"/>
                    <a:pt x="2301461" y="61825"/>
                    <a:pt x="2301461" y="138088"/>
                  </a:cubicBezTo>
                  <a:lnTo>
                    <a:pt x="2301461" y="2623665"/>
                  </a:lnTo>
                  <a:cubicBezTo>
                    <a:pt x="2301461" y="2699928"/>
                    <a:pt x="2258527" y="2761752"/>
                    <a:pt x="2205566" y="2761752"/>
                  </a:cubicBezTo>
                  <a:lnTo>
                    <a:pt x="95895" y="2761752"/>
                  </a:lnTo>
                  <a:cubicBezTo>
                    <a:pt x="42934" y="2761752"/>
                    <a:pt x="0" y="2699928"/>
                    <a:pt x="0" y="2623665"/>
                  </a:cubicBezTo>
                  <a:lnTo>
                    <a:pt x="0" y="138088"/>
                  </a:lnTo>
                  <a:cubicBezTo>
                    <a:pt x="0" y="61825"/>
                    <a:pt x="42934" y="1"/>
                    <a:pt x="95895" y="1"/>
                  </a:cubicBezTo>
                  <a:lnTo>
                    <a:pt x="2205566" y="1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" wrap="square" lIns="497115" tIns="92584" rIns="120016" bIns="1841169" numCol="1" spcCol="1270" anchor="t" anchorCtr="0">
              <a:noAutofit/>
            </a:bodyPr>
            <a:lstStyle/>
            <a:p>
              <a:pPr marL="0" lvl="0" indent="0" algn="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700" b="1" kern="12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3B26F5C-CFAE-0157-B25E-A2B33BA8E487}"/>
                </a:ext>
              </a:extLst>
            </p:cNvPr>
            <p:cNvSpPr/>
            <p:nvPr/>
          </p:nvSpPr>
          <p:spPr>
            <a:xfrm>
              <a:off x="1837852" y="2638299"/>
              <a:ext cx="2064931" cy="2761753"/>
            </a:xfrm>
            <a:custGeom>
              <a:avLst/>
              <a:gdLst>
                <a:gd name="connsiteX0" fmla="*/ 0 w 1714588"/>
                <a:gd name="connsiteY0" fmla="*/ 0 h 2761753"/>
                <a:gd name="connsiteX1" fmla="*/ 1714588 w 1714588"/>
                <a:gd name="connsiteY1" fmla="*/ 0 h 2761753"/>
                <a:gd name="connsiteX2" fmla="*/ 1714588 w 1714588"/>
                <a:gd name="connsiteY2" fmla="*/ 2761753 h 2761753"/>
                <a:gd name="connsiteX3" fmla="*/ 0 w 1714588"/>
                <a:gd name="connsiteY3" fmla="*/ 2761753 h 2761753"/>
                <a:gd name="connsiteX4" fmla="*/ 0 w 1714588"/>
                <a:gd name="connsiteY4" fmla="*/ 0 h 276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88" h="2761753">
                  <a:moveTo>
                    <a:pt x="0" y="0"/>
                  </a:moveTo>
                  <a:lnTo>
                    <a:pt x="1714588" y="0"/>
                  </a:lnTo>
                  <a:lnTo>
                    <a:pt x="1714588" y="2761753"/>
                  </a:lnTo>
                  <a:lnTo>
                    <a:pt x="0" y="276175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8580" rIns="0" bIns="0" numCol="1" spcCol="1270" anchor="t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en-US" sz="2700" b="1" kern="1200">
                  <a:latin typeface="+mn-lt"/>
                </a:rPr>
                <a:t>1978</a:t>
              </a:r>
            </a:p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en-US" sz="2000" kern="1200">
                  <a:latin typeface="+mn-lt"/>
                </a:rPr>
                <a:t>USA-FDA publishes its first regulatory document</a:t>
              </a:r>
              <a:endParaRPr lang="en-US" sz="2000" kern="12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6DE91BE-C723-9D73-98F2-5EB81FC417DC}"/>
                </a:ext>
              </a:extLst>
            </p:cNvPr>
            <p:cNvSpPr/>
            <p:nvPr/>
          </p:nvSpPr>
          <p:spPr>
            <a:xfrm rot="16200000">
              <a:off x="3799220" y="2868444"/>
              <a:ext cx="2761754" cy="2301462"/>
            </a:xfrm>
            <a:custGeom>
              <a:avLst/>
              <a:gdLst>
                <a:gd name="connsiteX0" fmla="*/ 0 w 2301461"/>
                <a:gd name="connsiteY0" fmla="*/ 115073 h 2761753"/>
                <a:gd name="connsiteX1" fmla="*/ 115073 w 2301461"/>
                <a:gd name="connsiteY1" fmla="*/ 0 h 2761753"/>
                <a:gd name="connsiteX2" fmla="*/ 2186388 w 2301461"/>
                <a:gd name="connsiteY2" fmla="*/ 0 h 2761753"/>
                <a:gd name="connsiteX3" fmla="*/ 2301461 w 2301461"/>
                <a:gd name="connsiteY3" fmla="*/ 115073 h 2761753"/>
                <a:gd name="connsiteX4" fmla="*/ 2301461 w 2301461"/>
                <a:gd name="connsiteY4" fmla="*/ 2646680 h 2761753"/>
                <a:gd name="connsiteX5" fmla="*/ 2186388 w 2301461"/>
                <a:gd name="connsiteY5" fmla="*/ 2761753 h 2761753"/>
                <a:gd name="connsiteX6" fmla="*/ 115073 w 2301461"/>
                <a:gd name="connsiteY6" fmla="*/ 2761753 h 2761753"/>
                <a:gd name="connsiteX7" fmla="*/ 0 w 2301461"/>
                <a:gd name="connsiteY7" fmla="*/ 2646680 h 2761753"/>
                <a:gd name="connsiteX8" fmla="*/ 0 w 2301461"/>
                <a:gd name="connsiteY8" fmla="*/ 115073 h 276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461" h="2761753">
                  <a:moveTo>
                    <a:pt x="2205566" y="1"/>
                  </a:moveTo>
                  <a:cubicBezTo>
                    <a:pt x="2258527" y="1"/>
                    <a:pt x="2301461" y="61825"/>
                    <a:pt x="2301461" y="138088"/>
                  </a:cubicBezTo>
                  <a:lnTo>
                    <a:pt x="2301461" y="2623665"/>
                  </a:lnTo>
                  <a:cubicBezTo>
                    <a:pt x="2301461" y="2699928"/>
                    <a:pt x="2258527" y="2761752"/>
                    <a:pt x="2205566" y="2761752"/>
                  </a:cubicBezTo>
                  <a:lnTo>
                    <a:pt x="95895" y="2761752"/>
                  </a:lnTo>
                  <a:cubicBezTo>
                    <a:pt x="42934" y="2761752"/>
                    <a:pt x="0" y="2699928"/>
                    <a:pt x="0" y="2623665"/>
                  </a:cubicBezTo>
                  <a:lnTo>
                    <a:pt x="0" y="138088"/>
                  </a:lnTo>
                  <a:cubicBezTo>
                    <a:pt x="0" y="61825"/>
                    <a:pt x="42934" y="1"/>
                    <a:pt x="95895" y="1"/>
                  </a:cubicBezTo>
                  <a:lnTo>
                    <a:pt x="2205566" y="1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7116" tIns="92583" rIns="120015" bIns="1841169" numCol="1" spcCol="1270" anchor="t" anchorCtr="0">
              <a:noAutofit/>
            </a:bodyPr>
            <a:lstStyle/>
            <a:p>
              <a:pPr marL="0" lvl="0" indent="0" algn="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700" b="1" kern="1200"/>
            </a:p>
          </p:txBody>
        </p:sp>
        <p:sp>
          <p:nvSpPr>
            <p:cNvPr id="11" name="Flowchart: Extract 10">
              <a:extLst>
                <a:ext uri="{FF2B5EF4-FFF2-40B4-BE49-F238E27FC236}">
                  <a16:creationId xmlns:a16="http://schemas.microsoft.com/office/drawing/2014/main" id="{265A3C47-4B8B-2953-3A4D-26525DDFE6D7}"/>
                </a:ext>
              </a:extLst>
            </p:cNvPr>
            <p:cNvSpPr/>
            <p:nvPr/>
          </p:nvSpPr>
          <p:spPr>
            <a:xfrm rot="5400000">
              <a:off x="3837914" y="4833563"/>
              <a:ext cx="405921" cy="345219"/>
            </a:xfrm>
            <a:prstGeom prst="flowChartExtra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7A24653-1AC1-B237-7EAD-98CD6CC39D99}"/>
                </a:ext>
              </a:extLst>
            </p:cNvPr>
            <p:cNvSpPr/>
            <p:nvPr/>
          </p:nvSpPr>
          <p:spPr>
            <a:xfrm>
              <a:off x="4139316" y="2638299"/>
              <a:ext cx="2133975" cy="2761753"/>
            </a:xfrm>
            <a:custGeom>
              <a:avLst/>
              <a:gdLst>
                <a:gd name="connsiteX0" fmla="*/ 0 w 1714588"/>
                <a:gd name="connsiteY0" fmla="*/ 0 h 2761753"/>
                <a:gd name="connsiteX1" fmla="*/ 1714588 w 1714588"/>
                <a:gd name="connsiteY1" fmla="*/ 0 h 2761753"/>
                <a:gd name="connsiteX2" fmla="*/ 1714588 w 1714588"/>
                <a:gd name="connsiteY2" fmla="*/ 2761753 h 2761753"/>
                <a:gd name="connsiteX3" fmla="*/ 0 w 1714588"/>
                <a:gd name="connsiteY3" fmla="*/ 2761753 h 2761753"/>
                <a:gd name="connsiteX4" fmla="*/ 0 w 1714588"/>
                <a:gd name="connsiteY4" fmla="*/ 0 h 276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88" h="2761753">
                  <a:moveTo>
                    <a:pt x="0" y="0"/>
                  </a:moveTo>
                  <a:lnTo>
                    <a:pt x="1714588" y="0"/>
                  </a:lnTo>
                  <a:lnTo>
                    <a:pt x="1714588" y="2761753"/>
                  </a:lnTo>
                  <a:lnTo>
                    <a:pt x="0" y="276175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8580" rIns="0" bIns="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b="1" kern="1200">
                  <a:latin typeface="+mn-lt"/>
                </a:rPr>
                <a:t>1980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latin typeface="+mn-lt"/>
                </a:rPr>
                <a:t>USA-EPA regulations relate to pesticides used in the field</a:t>
              </a:r>
              <a:endParaRPr lang="en-US" sz="2000" kern="12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67CCC1-FEA8-F46C-32A9-05B38F670DBB}"/>
                </a:ext>
              </a:extLst>
            </p:cNvPr>
            <p:cNvSpPr/>
            <p:nvPr/>
          </p:nvSpPr>
          <p:spPr>
            <a:xfrm rot="16200000">
              <a:off x="6181234" y="2868444"/>
              <a:ext cx="2761753" cy="2301462"/>
            </a:xfrm>
            <a:custGeom>
              <a:avLst/>
              <a:gdLst>
                <a:gd name="connsiteX0" fmla="*/ 0 w 2301461"/>
                <a:gd name="connsiteY0" fmla="*/ 115073 h 2761753"/>
                <a:gd name="connsiteX1" fmla="*/ 115073 w 2301461"/>
                <a:gd name="connsiteY1" fmla="*/ 0 h 2761753"/>
                <a:gd name="connsiteX2" fmla="*/ 2186388 w 2301461"/>
                <a:gd name="connsiteY2" fmla="*/ 0 h 2761753"/>
                <a:gd name="connsiteX3" fmla="*/ 2301461 w 2301461"/>
                <a:gd name="connsiteY3" fmla="*/ 115073 h 2761753"/>
                <a:gd name="connsiteX4" fmla="*/ 2301461 w 2301461"/>
                <a:gd name="connsiteY4" fmla="*/ 2646680 h 2761753"/>
                <a:gd name="connsiteX5" fmla="*/ 2186388 w 2301461"/>
                <a:gd name="connsiteY5" fmla="*/ 2761753 h 2761753"/>
                <a:gd name="connsiteX6" fmla="*/ 115073 w 2301461"/>
                <a:gd name="connsiteY6" fmla="*/ 2761753 h 2761753"/>
                <a:gd name="connsiteX7" fmla="*/ 0 w 2301461"/>
                <a:gd name="connsiteY7" fmla="*/ 2646680 h 2761753"/>
                <a:gd name="connsiteX8" fmla="*/ 0 w 2301461"/>
                <a:gd name="connsiteY8" fmla="*/ 115073 h 276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461" h="2761753">
                  <a:moveTo>
                    <a:pt x="2205566" y="1"/>
                  </a:moveTo>
                  <a:cubicBezTo>
                    <a:pt x="2258527" y="1"/>
                    <a:pt x="2301461" y="61825"/>
                    <a:pt x="2301461" y="138088"/>
                  </a:cubicBezTo>
                  <a:lnTo>
                    <a:pt x="2301461" y="2623665"/>
                  </a:lnTo>
                  <a:cubicBezTo>
                    <a:pt x="2301461" y="2699928"/>
                    <a:pt x="2258527" y="2761752"/>
                    <a:pt x="2205566" y="2761752"/>
                  </a:cubicBezTo>
                  <a:lnTo>
                    <a:pt x="95895" y="2761752"/>
                  </a:lnTo>
                  <a:cubicBezTo>
                    <a:pt x="42934" y="2761752"/>
                    <a:pt x="0" y="2699928"/>
                    <a:pt x="0" y="2623665"/>
                  </a:cubicBezTo>
                  <a:lnTo>
                    <a:pt x="0" y="138088"/>
                  </a:lnTo>
                  <a:cubicBezTo>
                    <a:pt x="0" y="61825"/>
                    <a:pt x="42934" y="1"/>
                    <a:pt x="95895" y="1"/>
                  </a:cubicBezTo>
                  <a:lnTo>
                    <a:pt x="2205566" y="1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7114" tIns="92583" rIns="120016" bIns="1841169" numCol="1" spcCol="1270" anchor="t" anchorCtr="0">
              <a:noAutofit/>
            </a:bodyPr>
            <a:lstStyle/>
            <a:p>
              <a:pPr marL="0" lvl="0" indent="0" algn="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b="1" kern="1200">
                  <a:latin typeface="+mn-lt"/>
                </a:rPr>
                <a:t>   </a:t>
              </a:r>
              <a:endParaRPr lang="en-US" sz="2700" b="1" kern="1200"/>
            </a:p>
          </p:txBody>
        </p:sp>
        <p:sp>
          <p:nvSpPr>
            <p:cNvPr id="14" name="Flowchart: Extract 13">
              <a:extLst>
                <a:ext uri="{FF2B5EF4-FFF2-40B4-BE49-F238E27FC236}">
                  <a16:creationId xmlns:a16="http://schemas.microsoft.com/office/drawing/2014/main" id="{932F60D0-9EE9-9B6F-AE61-0F2D1D9E6D86}"/>
                </a:ext>
              </a:extLst>
            </p:cNvPr>
            <p:cNvSpPr/>
            <p:nvPr/>
          </p:nvSpPr>
          <p:spPr>
            <a:xfrm rot="5400000">
              <a:off x="6219926" y="4833563"/>
              <a:ext cx="405921" cy="345219"/>
            </a:xfrm>
            <a:prstGeom prst="flowChartExtra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9E1961C-013E-257E-FE5C-0E0F34A23241}"/>
                </a:ext>
              </a:extLst>
            </p:cNvPr>
            <p:cNvSpPr/>
            <p:nvPr/>
          </p:nvSpPr>
          <p:spPr>
            <a:xfrm>
              <a:off x="6595496" y="2638299"/>
              <a:ext cx="2036794" cy="2761753"/>
            </a:xfrm>
            <a:custGeom>
              <a:avLst/>
              <a:gdLst>
                <a:gd name="connsiteX0" fmla="*/ 0 w 1714588"/>
                <a:gd name="connsiteY0" fmla="*/ 0 h 2761753"/>
                <a:gd name="connsiteX1" fmla="*/ 1714588 w 1714588"/>
                <a:gd name="connsiteY1" fmla="*/ 0 h 2761753"/>
                <a:gd name="connsiteX2" fmla="*/ 1714588 w 1714588"/>
                <a:gd name="connsiteY2" fmla="*/ 2761753 h 2761753"/>
                <a:gd name="connsiteX3" fmla="*/ 0 w 1714588"/>
                <a:gd name="connsiteY3" fmla="*/ 2761753 h 2761753"/>
                <a:gd name="connsiteX4" fmla="*/ 0 w 1714588"/>
                <a:gd name="connsiteY4" fmla="*/ 0 h 276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88" h="2761753">
                  <a:moveTo>
                    <a:pt x="0" y="0"/>
                  </a:moveTo>
                  <a:lnTo>
                    <a:pt x="1714588" y="0"/>
                  </a:lnTo>
                  <a:lnTo>
                    <a:pt x="1714588" y="2761753"/>
                  </a:lnTo>
                  <a:lnTo>
                    <a:pt x="0" y="276175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8580" rIns="0" bIns="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en-US" sz="2700" b="1" kern="1200">
                  <a:latin typeface="+mn-lt"/>
                </a:rPr>
                <a:t>1981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en-US" sz="2000" kern="1200">
                  <a:latin typeface="+mn-lt"/>
                </a:rPr>
                <a:t>OECD GLP principles concern pharmaceuticals for human and veterinary use, cosmetics, etc.</a:t>
              </a:r>
              <a:endParaRPr lang="en-US" sz="2000" kern="12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F3750C-70F0-18AD-B1BE-9EF9A7EF236B}"/>
                </a:ext>
              </a:extLst>
            </p:cNvPr>
            <p:cNvSpPr/>
            <p:nvPr/>
          </p:nvSpPr>
          <p:spPr>
            <a:xfrm rot="16200000">
              <a:off x="8563246" y="2868444"/>
              <a:ext cx="2761753" cy="2301462"/>
            </a:xfrm>
            <a:custGeom>
              <a:avLst/>
              <a:gdLst>
                <a:gd name="connsiteX0" fmla="*/ 0 w 2301461"/>
                <a:gd name="connsiteY0" fmla="*/ 115073 h 2761753"/>
                <a:gd name="connsiteX1" fmla="*/ 115073 w 2301461"/>
                <a:gd name="connsiteY1" fmla="*/ 0 h 2761753"/>
                <a:gd name="connsiteX2" fmla="*/ 2186388 w 2301461"/>
                <a:gd name="connsiteY2" fmla="*/ 0 h 2761753"/>
                <a:gd name="connsiteX3" fmla="*/ 2301461 w 2301461"/>
                <a:gd name="connsiteY3" fmla="*/ 115073 h 2761753"/>
                <a:gd name="connsiteX4" fmla="*/ 2301461 w 2301461"/>
                <a:gd name="connsiteY4" fmla="*/ 2646680 h 2761753"/>
                <a:gd name="connsiteX5" fmla="*/ 2186388 w 2301461"/>
                <a:gd name="connsiteY5" fmla="*/ 2761753 h 2761753"/>
                <a:gd name="connsiteX6" fmla="*/ 115073 w 2301461"/>
                <a:gd name="connsiteY6" fmla="*/ 2761753 h 2761753"/>
                <a:gd name="connsiteX7" fmla="*/ 0 w 2301461"/>
                <a:gd name="connsiteY7" fmla="*/ 2646680 h 2761753"/>
                <a:gd name="connsiteX8" fmla="*/ 0 w 2301461"/>
                <a:gd name="connsiteY8" fmla="*/ 115073 h 276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461" h="2761753">
                  <a:moveTo>
                    <a:pt x="2205566" y="1"/>
                  </a:moveTo>
                  <a:cubicBezTo>
                    <a:pt x="2258527" y="1"/>
                    <a:pt x="2301461" y="61825"/>
                    <a:pt x="2301461" y="138088"/>
                  </a:cubicBezTo>
                  <a:lnTo>
                    <a:pt x="2301461" y="2623665"/>
                  </a:lnTo>
                  <a:cubicBezTo>
                    <a:pt x="2301461" y="2699928"/>
                    <a:pt x="2258527" y="2761752"/>
                    <a:pt x="2205566" y="2761752"/>
                  </a:cubicBezTo>
                  <a:lnTo>
                    <a:pt x="95895" y="2761752"/>
                  </a:lnTo>
                  <a:cubicBezTo>
                    <a:pt x="42934" y="2761752"/>
                    <a:pt x="0" y="2699928"/>
                    <a:pt x="0" y="2623665"/>
                  </a:cubicBezTo>
                  <a:lnTo>
                    <a:pt x="0" y="138088"/>
                  </a:lnTo>
                  <a:cubicBezTo>
                    <a:pt x="0" y="61825"/>
                    <a:pt x="42934" y="1"/>
                    <a:pt x="95895" y="1"/>
                  </a:cubicBezTo>
                  <a:lnTo>
                    <a:pt x="2205566" y="1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7114" tIns="92583" rIns="120016" bIns="1841169" numCol="1" spcCol="1270" anchor="t" anchorCtr="0">
              <a:noAutofit/>
            </a:bodyPr>
            <a:lstStyle/>
            <a:p>
              <a:pPr marL="0" lvl="0" indent="0" algn="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700" b="1" kern="1200"/>
            </a:p>
          </p:txBody>
        </p:sp>
        <p:sp>
          <p:nvSpPr>
            <p:cNvPr id="17" name="Flowchart: Extract 16">
              <a:extLst>
                <a:ext uri="{FF2B5EF4-FFF2-40B4-BE49-F238E27FC236}">
                  <a16:creationId xmlns:a16="http://schemas.microsoft.com/office/drawing/2014/main" id="{20878509-F4C6-0B4F-B84D-D13526857F03}"/>
                </a:ext>
              </a:extLst>
            </p:cNvPr>
            <p:cNvSpPr/>
            <p:nvPr/>
          </p:nvSpPr>
          <p:spPr>
            <a:xfrm rot="5400000">
              <a:off x="8601939" y="4833563"/>
              <a:ext cx="405921" cy="345219"/>
            </a:xfrm>
            <a:prstGeom prst="flowChartExtra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5DD1AF-64E7-C1B0-F1C4-9FEC11C30895}"/>
                </a:ext>
              </a:extLst>
            </p:cNvPr>
            <p:cNvSpPr/>
            <p:nvPr/>
          </p:nvSpPr>
          <p:spPr>
            <a:xfrm>
              <a:off x="8896959" y="2638299"/>
              <a:ext cx="2183413" cy="2761753"/>
            </a:xfrm>
            <a:custGeom>
              <a:avLst/>
              <a:gdLst>
                <a:gd name="connsiteX0" fmla="*/ 0 w 1714588"/>
                <a:gd name="connsiteY0" fmla="*/ 0 h 2761753"/>
                <a:gd name="connsiteX1" fmla="*/ 1714588 w 1714588"/>
                <a:gd name="connsiteY1" fmla="*/ 0 h 2761753"/>
                <a:gd name="connsiteX2" fmla="*/ 1714588 w 1714588"/>
                <a:gd name="connsiteY2" fmla="*/ 2761753 h 2761753"/>
                <a:gd name="connsiteX3" fmla="*/ 0 w 1714588"/>
                <a:gd name="connsiteY3" fmla="*/ 2761753 h 2761753"/>
                <a:gd name="connsiteX4" fmla="*/ 0 w 1714588"/>
                <a:gd name="connsiteY4" fmla="*/ 0 h 276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88" h="2761753">
                  <a:moveTo>
                    <a:pt x="0" y="0"/>
                  </a:moveTo>
                  <a:lnTo>
                    <a:pt x="1714588" y="0"/>
                  </a:lnTo>
                  <a:lnTo>
                    <a:pt x="1714588" y="2761753"/>
                  </a:lnTo>
                  <a:lnTo>
                    <a:pt x="0" y="276175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8580" rIns="0" bIns="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b="1" kern="1200">
                  <a:latin typeface="+mn-lt"/>
                </a:rPr>
                <a:t>1986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latin typeface="+mn-lt"/>
                </a:rPr>
                <a:t>European Union develops GLP Directives</a:t>
              </a:r>
              <a:endParaRPr lang="en-US" sz="20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277698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25265-1261-4DB6-BDEF-9FEB41B16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9937" y="2227152"/>
            <a:ext cx="9322328" cy="347881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rgbClr val="237C9A"/>
              </a:buClr>
              <a:buFont typeface="Wingdings" panose="05000000000000000000" pitchFamily="2" charset="2"/>
              <a:buChar char="ü"/>
            </a:pPr>
            <a:r>
              <a:rPr lang="en-US" sz="2400">
                <a:latin typeface="+mn-lt"/>
              </a:rPr>
              <a:t>37 members as of 2019 including all European countries, the USA,  Japan, and Colombia</a:t>
            </a:r>
          </a:p>
          <a:p>
            <a:pPr marL="342900" indent="-342900">
              <a:lnSpc>
                <a:spcPct val="150000"/>
              </a:lnSpc>
              <a:buClr>
                <a:srgbClr val="237C9A"/>
              </a:buClr>
              <a:buFont typeface="Wingdings" panose="05000000000000000000" pitchFamily="2" charset="2"/>
              <a:buChar char="ü"/>
            </a:pPr>
            <a:r>
              <a:rPr lang="en-US" sz="2400">
                <a:latin typeface="+mn-lt"/>
              </a:rPr>
              <a:t>Experts from all member states represent the views of each state</a:t>
            </a:r>
          </a:p>
          <a:p>
            <a:pPr marL="342900" indent="-342900">
              <a:lnSpc>
                <a:spcPct val="150000"/>
              </a:lnSpc>
              <a:buClr>
                <a:srgbClr val="237C9A"/>
              </a:buClr>
              <a:buFont typeface="Wingdings" panose="05000000000000000000" pitchFamily="2" charset="2"/>
              <a:buChar char="ü"/>
            </a:pPr>
            <a:r>
              <a:rPr lang="en-US" sz="2400">
                <a:latin typeface="+mn-lt"/>
              </a:rPr>
              <a:t>Functions as an international agency, state representatives have ambassador status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50DAF2-DDB2-79B9-BFE6-7AE26C25F0DF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528638" y="1016557"/>
            <a:ext cx="10972800" cy="5969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>
                <a:latin typeface="Gill Sans MT" panose="020B0502020104020203" pitchFamily="34" charset="0"/>
              </a:rPr>
              <a:t>the OECD Principles of GLP</a:t>
            </a:r>
            <a:endParaRPr lang="en-US" sz="3400" b="1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7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25265-1261-4DB6-BDEF-9FEB41B16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0651" y="2061188"/>
            <a:ext cx="8936613" cy="3064042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Clr>
                <a:srgbClr val="237C9A"/>
              </a:buClr>
              <a:buFont typeface="Wingdings" panose="05000000000000000000" pitchFamily="2" charset="2"/>
              <a:buChar char="ü"/>
            </a:pPr>
            <a:r>
              <a:rPr lang="en-US" sz="2400">
                <a:latin typeface="+mn-lt"/>
              </a:rPr>
              <a:t>Agreed by all 37 member states</a:t>
            </a:r>
          </a:p>
          <a:p>
            <a:pPr marL="342900" indent="-342900">
              <a:lnSpc>
                <a:spcPct val="200000"/>
              </a:lnSpc>
              <a:buClr>
                <a:srgbClr val="237C9A"/>
              </a:buClr>
              <a:buFont typeface="Wingdings" panose="05000000000000000000" pitchFamily="2" charset="2"/>
              <a:buChar char="ü"/>
            </a:pPr>
            <a:r>
              <a:rPr lang="en-US" sz="2400">
                <a:latin typeface="+mn-lt"/>
              </a:rPr>
              <a:t>All states accept the validity of studies performed in compliance with OECD GLP</a:t>
            </a:r>
          </a:p>
          <a:p>
            <a:pPr marL="342900" indent="-342900">
              <a:lnSpc>
                <a:spcPct val="200000"/>
              </a:lnSpc>
              <a:buClr>
                <a:srgbClr val="237C9A"/>
              </a:buClr>
              <a:buFont typeface="Wingdings" panose="05000000000000000000" pitchFamily="2" charset="2"/>
              <a:buChar char="ü"/>
            </a:pPr>
            <a:r>
              <a:rPr lang="en-US" sz="2400">
                <a:latin typeface="+mn-lt"/>
              </a:rPr>
              <a:t>Known as the “MAD” agreement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567C10-F474-3ECF-A78F-E1A7099B8D88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566738" y="1035608"/>
            <a:ext cx="10972800" cy="5969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>
                <a:latin typeface="Gill Sans MT" panose="020B0502020104020203" pitchFamily="34" charset="0"/>
              </a:rPr>
              <a:t>the OECD Principles of GLP</a:t>
            </a:r>
            <a:r>
              <a:rPr lang="en-US" sz="3400" b="1">
                <a:latin typeface="Gill Sans MT" panose="020B0502020104020203" pitchFamily="34" charset="0"/>
              </a:rPr>
              <a:t> </a:t>
            </a:r>
            <a:r>
              <a:rPr lang="en-US" sz="2000" b="1">
                <a:latin typeface="Gill Sans MT" panose="020B0502020104020203" pitchFamily="34" charset="0"/>
              </a:rPr>
              <a:t>(CONT.)</a:t>
            </a:r>
            <a:endParaRPr lang="en-US" sz="3400" b="1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8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25265-1261-4DB6-BDEF-9FEB41B16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8358" y="2037348"/>
            <a:ext cx="10347158" cy="3668616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>
                <a:latin typeface="+mn-lt"/>
              </a:rPr>
              <a:t>Composed of heads of each national monitoring authority (at least 30)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>
                <a:latin typeface="+mn-lt"/>
              </a:rPr>
              <a:t>The group meets regularly and plans how to promote GLP compliance among all OECD members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>
                <a:latin typeface="+mn-lt"/>
              </a:rPr>
              <a:t>Plans OECD GLP activities, including special training sessions for inspectors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>
                <a:latin typeface="+mn-lt"/>
              </a:rPr>
              <a:t>Verifies harmonization of approach between states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E4AB1EB-4B89-BC35-5D13-77A0A4611F7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3205706" y="1016000"/>
            <a:ext cx="5732462" cy="87256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>
                <a:latin typeface="Gill Sans MT" panose="020B0502020104020203" pitchFamily="34" charset="0"/>
              </a:rPr>
              <a:t>GLP Group</a:t>
            </a:r>
          </a:p>
        </p:txBody>
      </p:sp>
    </p:spTree>
    <p:extLst>
      <p:ext uri="{BB962C8B-B14F-4D97-AF65-F5344CB8AC3E}">
        <p14:creationId xmlns:p14="http://schemas.microsoft.com/office/powerpoint/2010/main" val="121367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6928A0A2-93AB-4C94-B43F-9358AD79956F}"/>
              </a:ext>
            </a:extLst>
          </p:cNvPr>
          <p:cNvSpPr txBox="1">
            <a:spLocks/>
          </p:cNvSpPr>
          <p:nvPr/>
        </p:nvSpPr>
        <p:spPr>
          <a:xfrm>
            <a:off x="192713" y="529771"/>
            <a:ext cx="3595513" cy="52398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b="1">
                <a:solidFill>
                  <a:schemeClr val="tx1"/>
                </a:solidFill>
                <a:latin typeface="Gill Sans MT"/>
              </a:rPr>
              <a:t>Background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7422D7B-BE8D-4805-8E67-73E18D69C7C2}"/>
              </a:ext>
            </a:extLst>
          </p:cNvPr>
          <p:cNvSpPr txBox="1">
            <a:spLocks/>
          </p:cNvSpPr>
          <p:nvPr/>
        </p:nvSpPr>
        <p:spPr>
          <a:xfrm>
            <a:off x="4363786" y="643467"/>
            <a:ext cx="6913812" cy="512620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C257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Gill Sans MT" panose="020B0502020104020203" pitchFamily="34" charset="0"/>
              </a:rPr>
              <a:t> Importance of Good Laboratory Practice (GLP)</a:t>
            </a:r>
          </a:p>
          <a:p>
            <a:pPr>
              <a:lnSpc>
                <a:spcPct val="100000"/>
              </a:lnSpc>
              <a:buClr>
                <a:srgbClr val="C257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Gill Sans MT" panose="020B0502020104020203" pitchFamily="34" charset="0"/>
              </a:rPr>
              <a:t> History of GLP regulations</a:t>
            </a:r>
          </a:p>
          <a:p>
            <a:pPr>
              <a:lnSpc>
                <a:spcPct val="100000"/>
              </a:lnSpc>
              <a:buClr>
                <a:srgbClr val="C257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Gill Sans MT" panose="020B0502020104020203" pitchFamily="34" charset="0"/>
              </a:rPr>
              <a:t> Five fundamental points of GLP</a:t>
            </a:r>
          </a:p>
          <a:p>
            <a:pPr>
              <a:lnSpc>
                <a:spcPct val="100000"/>
              </a:lnSpc>
              <a:buClr>
                <a:srgbClr val="C257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Gill Sans MT" panose="020B0502020104020203" pitchFamily="34" charset="0"/>
              </a:rPr>
              <a:t> Connection of the GLP materials to OECD Principles of GLP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258373-0413-4F4A-B0E8-F260C3CDFB95}"/>
              </a:ext>
            </a:extLst>
          </p:cNvPr>
          <p:cNvCxnSpPr>
            <a:cxnSpLocks/>
          </p:cNvCxnSpPr>
          <p:nvPr/>
        </p:nvCxnSpPr>
        <p:spPr>
          <a:xfrm>
            <a:off x="3878920" y="1566711"/>
            <a:ext cx="0" cy="3616830"/>
          </a:xfrm>
          <a:prstGeom prst="line">
            <a:avLst/>
          </a:prstGeom>
          <a:ln w="28575">
            <a:solidFill>
              <a:srgbClr val="C2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160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25265-1261-4DB6-BDEF-9FEB41B16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53554" y="2778369"/>
            <a:ext cx="5493411" cy="34290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>
                <a:latin typeface="+mn-lt"/>
              </a:rPr>
              <a:t>Latest version revised in 1997, published in 1998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>
                <a:latin typeface="+mn-lt"/>
              </a:rPr>
              <a:t>The first part are the GLP principles, and the second part are the acts relating to GLP and compliance monitoring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E4AB1EB-4B89-BC35-5D13-77A0A4611F7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5903726" y="853136"/>
            <a:ext cx="6043239" cy="113392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>
                <a:latin typeface="Gill Sans MT" panose="020B0502020104020203" pitchFamily="34" charset="0"/>
              </a:rPr>
              <a:t>GLP principles have been revised</a:t>
            </a:r>
          </a:p>
        </p:txBody>
      </p:sp>
      <p:pic>
        <p:nvPicPr>
          <p:cNvPr id="5" name="Picture 4" descr="A group of people in a kitchen&#10;&#10;Description automatically generated with medium confidence">
            <a:extLst>
              <a:ext uri="{FF2B5EF4-FFF2-40B4-BE49-F238E27FC236}">
                <a16:creationId xmlns:a16="http://schemas.microsoft.com/office/drawing/2014/main" id="{8D3813A8-F425-85CC-CA00-6032B06A9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62" t="24314" r="12290"/>
          <a:stretch/>
        </p:blipFill>
        <p:spPr>
          <a:xfrm>
            <a:off x="0" y="645996"/>
            <a:ext cx="6239129" cy="5130268"/>
          </a:xfrm>
          <a:prstGeom prst="snip1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29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E4AB1EB-4B89-BC35-5D13-77A0A4611F7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560762" y="868269"/>
            <a:ext cx="10972800" cy="5969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>
                <a:latin typeface="Gill Sans MT" panose="020B0502020104020203" pitchFamily="34" charset="0"/>
              </a:rPr>
              <a:t>OECD </a:t>
            </a:r>
            <a:r>
              <a:rPr lang="en-US" sz="3600">
                <a:latin typeface="Gill Sans MT" panose="020B0502020104020203" pitchFamily="34" charset="0"/>
              </a:rPr>
              <a:t>consensus documents</a:t>
            </a:r>
            <a:endParaRPr lang="en-US" sz="3600" b="1">
              <a:latin typeface="Gill Sans MT" panose="020B0502020104020203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ABB576A-0842-280E-1FDE-C8012D1BD3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363767"/>
              </p:ext>
            </p:extLst>
          </p:nvPr>
        </p:nvGraphicFramePr>
        <p:xfrm>
          <a:off x="560762" y="1860885"/>
          <a:ext cx="10972800" cy="3818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3263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25265-1261-4DB6-BDEF-9FEB41B16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9017" y="1634393"/>
            <a:ext cx="10046133" cy="3847282"/>
          </a:xfrm>
        </p:spPr>
        <p:txBody>
          <a:bodyPr numCol="1"/>
          <a:lstStyle/>
          <a:p>
            <a:pPr marL="342900" indent="-342900">
              <a:lnSpc>
                <a:spcPct val="200000"/>
              </a:lnSpc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200">
                <a:latin typeface="+mn-lt"/>
              </a:rPr>
              <a:t>GLP regulations state that management must provide proper resources:</a:t>
            </a:r>
          </a:p>
          <a:p>
            <a:pPr marL="800100" lvl="1" indent="-342900">
              <a:lnSpc>
                <a:spcPct val="150000"/>
              </a:lnSpc>
              <a:buClr>
                <a:schemeClr val="accent3">
                  <a:lumMod val="75000"/>
                </a:schemeClr>
              </a:buClr>
              <a:buSzPct val="95000"/>
              <a:buFont typeface="Courier New" panose="02070309020205020404" pitchFamily="49" charset="0"/>
              <a:buChar char="o"/>
            </a:pPr>
            <a:r>
              <a:rPr lang="en-US" sz="2200" i="1">
                <a:latin typeface="+mn-lt"/>
              </a:rPr>
              <a:t>Personal resources</a:t>
            </a:r>
          </a:p>
          <a:p>
            <a:pPr marL="800100" lvl="1" indent="-342900">
              <a:lnSpc>
                <a:spcPct val="200000"/>
              </a:lnSpc>
              <a:buClr>
                <a:schemeClr val="accent3">
                  <a:lumMod val="75000"/>
                </a:schemeClr>
              </a:buClr>
              <a:buSzPct val="95000"/>
              <a:buFont typeface="Courier New" panose="02070309020205020404" pitchFamily="49" charset="0"/>
              <a:buChar char="o"/>
            </a:pPr>
            <a:r>
              <a:rPr lang="en-US" sz="2200" i="1">
                <a:latin typeface="+mn-lt"/>
              </a:rPr>
              <a:t>Physical resources</a:t>
            </a:r>
          </a:p>
          <a:p>
            <a:pPr marL="342900" indent="-342900">
              <a:lnSpc>
                <a:spcPct val="200000"/>
              </a:lnSpc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200">
                <a:latin typeface="+mn-lt"/>
              </a:rPr>
              <a:t>GLP requires that all resources are adequate for the task in hand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200">
                <a:latin typeface="+mn-lt"/>
              </a:rPr>
              <a:t>Management has responsibility for the scientific and organizational aspects of the study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E4AB1EB-4B89-BC35-5D13-77A0A4611F7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566738" y="993775"/>
            <a:ext cx="10972800" cy="5969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>
                <a:latin typeface="Gill Sans MT" panose="020B0502020104020203" pitchFamily="34" charset="0"/>
              </a:rPr>
              <a:t>OECD - GLP</a:t>
            </a:r>
          </a:p>
        </p:txBody>
      </p:sp>
    </p:spTree>
    <p:extLst>
      <p:ext uri="{BB962C8B-B14F-4D97-AF65-F5344CB8AC3E}">
        <p14:creationId xmlns:p14="http://schemas.microsoft.com/office/powerpoint/2010/main" val="1008654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E4AB1EB-4B89-BC35-5D13-77A0A4611F7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566738" y="945037"/>
            <a:ext cx="10972800" cy="5969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>
                <a:latin typeface="Gill Sans MT" panose="020B0502020104020203" pitchFamily="34" charset="0"/>
              </a:rPr>
              <a:t>OECD – GLP </a:t>
            </a:r>
            <a:r>
              <a:rPr lang="en-US" sz="2400" b="1">
                <a:latin typeface="Gill Sans MT" panose="020B0502020104020203" pitchFamily="34" charset="0"/>
              </a:rPr>
              <a:t>(Cont.)</a:t>
            </a:r>
            <a:endParaRPr lang="en-US" sz="3600" b="1">
              <a:latin typeface="Gill Sans MT" panose="020B0502020104020203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52F09EA-8160-7D7C-9DFB-9EE7ADB00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898504"/>
              </p:ext>
            </p:extLst>
          </p:nvPr>
        </p:nvGraphicFramePr>
        <p:xfrm>
          <a:off x="817034" y="1847629"/>
          <a:ext cx="10363200" cy="405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779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E4AB1EB-4B89-BC35-5D13-77A0A4611F7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566738" y="993775"/>
            <a:ext cx="10972800" cy="5969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>
                <a:latin typeface="Gill Sans MT" panose="020B0502020104020203" pitchFamily="34" charset="0"/>
              </a:rPr>
              <a:t>Activity: brainstorm good science and good organization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B9E5474-5113-6334-D723-3F84AF2D93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95024"/>
              </p:ext>
            </p:extLst>
          </p:nvPr>
        </p:nvGraphicFramePr>
        <p:xfrm>
          <a:off x="770021" y="2662989"/>
          <a:ext cx="10475495" cy="3201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1500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E4AB1EB-4B89-BC35-5D13-77A0A4611F7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609600" y="819339"/>
            <a:ext cx="10972800" cy="5969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>
                <a:latin typeface="Gill Sans MT" panose="020B0502020104020203" pitchFamily="34" charset="0"/>
              </a:rPr>
              <a:t>Activity: Brainstorm good science and good organization </a:t>
            </a:r>
            <a:r>
              <a:rPr lang="en-US">
                <a:latin typeface="Gill Sans MT" panose="020B0502020104020203" pitchFamily="34" charset="0"/>
              </a:rPr>
              <a:t>(Cont.)</a:t>
            </a:r>
            <a:endParaRPr lang="en-US" b="1">
              <a:latin typeface="Gill Sans MT" panose="020B0502020104020203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4E18965-3C7C-8BFE-3A5A-67964D0EF6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870728"/>
              </p:ext>
            </p:extLst>
          </p:nvPr>
        </p:nvGraphicFramePr>
        <p:xfrm>
          <a:off x="817034" y="2253128"/>
          <a:ext cx="10376896" cy="3723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4922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FC3B69-5988-2955-864C-6F335733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5" y="2117558"/>
            <a:ext cx="9925050" cy="2759242"/>
          </a:xfrm>
        </p:spPr>
        <p:txBody>
          <a:bodyPr/>
          <a:lstStyle/>
          <a:p>
            <a:r>
              <a:rPr lang="en-US" sz="2800" cap="none"/>
              <a:t>Consult the Good Laboratory Management Training Manual for Trainers </a:t>
            </a:r>
            <a:br>
              <a:rPr lang="en-US" sz="2800" cap="none"/>
            </a:br>
            <a:r>
              <a:rPr lang="en-US" sz="2800" cap="none"/>
              <a:t>before using </a:t>
            </a:r>
            <a:r>
              <a:rPr lang="en-US" sz="2800" i="1" cap="none"/>
              <a:t>the Introduction to GLP </a:t>
            </a:r>
            <a:r>
              <a:rPr lang="en-US" sz="2800" cap="none"/>
              <a:t>Lecture</a:t>
            </a:r>
            <a:br>
              <a:rPr lang="en-US" sz="2800" cap="none"/>
            </a:br>
            <a:r>
              <a:rPr lang="en-US" sz="2800" cap="none">
                <a:hlinkClick r:id="rId2"/>
              </a:rPr>
              <a:t>https://livestocklab.ifas.ufl.edu/resources/glp/</a:t>
            </a:r>
            <a:r>
              <a:rPr lang="en-US" sz="2800" cap="none"/>
              <a:t> </a:t>
            </a:r>
            <a:br>
              <a:rPr lang="en-US" sz="2800" cap="none"/>
            </a:br>
            <a:br>
              <a:rPr lang="en-US" sz="2800" cap="none"/>
            </a:br>
            <a:r>
              <a:rPr lang="en-US" sz="2800" cap="none"/>
              <a:t>Direct link to manual in PDF:</a:t>
            </a:r>
            <a:br>
              <a:rPr lang="en-US" sz="2800" cap="none"/>
            </a:br>
            <a:r>
              <a:rPr lang="en-US"/>
              <a:t> </a:t>
            </a:r>
            <a:r>
              <a:rPr lang="en-US" sz="1800" u="sng" cap="none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https://livestocklab.ifas.ufl.edu/media/livestocklabifasufledu/pdf-/MANUAL-Fethiere_UF_Good-lab-management-practices_2022.pdf</a:t>
            </a:r>
            <a:r>
              <a:rPr lang="en-US" sz="1800" cap="non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cap="none"/>
          </a:p>
        </p:txBody>
      </p:sp>
    </p:spTree>
    <p:extLst>
      <p:ext uri="{BB962C8B-B14F-4D97-AF65-F5344CB8AC3E}">
        <p14:creationId xmlns:p14="http://schemas.microsoft.com/office/powerpoint/2010/main" val="2384693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76259-1932-070D-8EBF-549D46D0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03" y="1288863"/>
            <a:ext cx="11385975" cy="581415"/>
          </a:xfrm>
        </p:spPr>
        <p:txBody>
          <a:bodyPr/>
          <a:lstStyle/>
          <a:p>
            <a:r>
              <a:rPr lang="en-US" sz="4000">
                <a:solidFill>
                  <a:srgbClr val="C55A11"/>
                </a:solidFill>
              </a:rPr>
              <a:t>Introducing   the  GLP  manual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CC4A7B94-07F5-FCB0-DE41-F1FA54A456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004853"/>
              </p:ext>
            </p:extLst>
          </p:nvPr>
        </p:nvGraphicFramePr>
        <p:xfrm>
          <a:off x="1026695" y="2193364"/>
          <a:ext cx="10523622" cy="1386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B27F3BB-389B-4A12-87AD-B711E6A359B8}"/>
              </a:ext>
            </a:extLst>
          </p:cNvPr>
          <p:cNvSpPr txBox="1"/>
          <p:nvPr/>
        </p:nvSpPr>
        <p:spPr>
          <a:xfrm>
            <a:off x="3703722" y="4172505"/>
            <a:ext cx="466013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/>
              <a:t>Materials related to GLP are located online at </a:t>
            </a:r>
            <a:r>
              <a:rPr lang="en-US">
                <a:hlinkClick r:id="rId7"/>
              </a:rPr>
              <a:t>https://livestocklab.ifas.ufl.edu/resources/glp/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9550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E4AB1EB-4B89-BC35-5D13-77A0A4611F7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20842" y="1031254"/>
            <a:ext cx="9411821" cy="1028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000">
                <a:solidFill>
                  <a:srgbClr val="C55A11"/>
                </a:solidFill>
                <a:latin typeface="Gill Sans MT" panose="020B0502020104020203" pitchFamily="34" charset="0"/>
              </a:rPr>
              <a:t>History</a:t>
            </a:r>
            <a:r>
              <a:rPr lang="en-US" sz="4000" b="1">
                <a:solidFill>
                  <a:srgbClr val="C55A11"/>
                </a:solidFill>
                <a:latin typeface="Gill Sans MT" panose="020B0502020104020203" pitchFamily="34" charset="0"/>
              </a:rPr>
              <a:t> of GLP regulations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339B4B-7D3F-1DF3-2B46-0350C654F0BE}"/>
              </a:ext>
            </a:extLst>
          </p:cNvPr>
          <p:cNvSpPr txBox="1"/>
          <p:nvPr/>
        </p:nvSpPr>
        <p:spPr>
          <a:xfrm>
            <a:off x="1454227" y="2408344"/>
            <a:ext cx="101045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spcAft>
                <a:spcPts val="1800"/>
              </a:spcAft>
              <a:buClr>
                <a:srgbClr val="4799B5"/>
              </a:buClr>
              <a:buFont typeface="Wingdings" panose="05000000000000000000" pitchFamily="2" charset="2"/>
              <a:buChar char="v"/>
            </a:pPr>
            <a:r>
              <a:rPr lang="en-US" sz="2400"/>
              <a:t>In the 1970s, the U.S. Food and Drug Administrator (FDA) investigated several cases of poor practice in certain laboratories in the USA.</a:t>
            </a:r>
          </a:p>
          <a:p>
            <a:pPr marL="342900" indent="-342900">
              <a:spcBef>
                <a:spcPts val="1800"/>
              </a:spcBef>
              <a:spcAft>
                <a:spcPts val="1800"/>
              </a:spcAft>
              <a:buClr>
                <a:srgbClr val="4799B5"/>
              </a:buClr>
              <a:buFont typeface="Wingdings" panose="05000000000000000000" pitchFamily="2" charset="2"/>
              <a:buChar char="v"/>
            </a:pPr>
            <a:r>
              <a:rPr lang="en-US" sz="2400"/>
              <a:t>Investigation in 40 toxicology laboratories revealed many cases of poorly managed studies, poor personnel training, and some cases of deliberate fraud.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082A1-0ADB-82D4-EA13-B2489B1C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C55A11"/>
                </a:solidFill>
              </a:rPr>
              <a:t>Outcomes of FDA investigation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0AD38-849A-1CFB-ACA7-BE31A3857D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035" y="2312796"/>
            <a:ext cx="6482124" cy="3291840"/>
          </a:xfrm>
        </p:spPr>
        <p:txBody>
          <a:bodyPr lIns="91440" tIns="45720" rIns="91440" bIns="45720" anchor="t"/>
          <a:lstStyle/>
          <a:p>
            <a:pPr marL="342900" indent="-3429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>
                <a:cs typeface="Arial"/>
              </a:rPr>
              <a:t>Industrial BioTest laboratory was closed. Its directors received long prison sentences.</a:t>
            </a:r>
          </a:p>
          <a:p>
            <a:pPr marL="342900" indent="-3429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>
                <a:cs typeface="Arial"/>
              </a:rPr>
              <a:t>Cases of fraud were detected. However, most of the poor practices in laboratories were not fraud and could be dealt with by implementing a system of quality management in the labs.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59632-48AA-F31C-151C-577BBC51FB39}"/>
              </a:ext>
            </a:extLst>
          </p:cNvPr>
          <p:cNvSpPr txBox="1"/>
          <p:nvPr/>
        </p:nvSpPr>
        <p:spPr>
          <a:xfrm>
            <a:off x="7299159" y="1913841"/>
            <a:ext cx="4251158" cy="37423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>
                <a:latin typeface="Gill Sans MT" panose="020B0502020104020203" pitchFamily="34" charset="0"/>
              </a:rPr>
              <a:t>FDA findings</a:t>
            </a:r>
            <a:endParaRPr lang="en-US" sz="1600" b="1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1">
                <a:latin typeface="+mn-lt"/>
              </a:rPr>
              <a:t>Poorly-trained study directors and study personnel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1">
                <a:latin typeface="+mn-lt"/>
              </a:rPr>
              <a:t>Poorly-designed protocols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1">
                <a:latin typeface="+mn-lt"/>
              </a:rPr>
              <a:t>Protocols not followed and not conducted as prescribed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1">
                <a:latin typeface="+mn-lt"/>
              </a:rPr>
              <a:t>Raw data badly collected – not correctly identified – without traceability – not verified or approved by responsible persons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1">
                <a:latin typeface="+mn-lt"/>
              </a:rPr>
              <a:t>Lack of standardized procedures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1">
                <a:latin typeface="+mn-lt"/>
              </a:rPr>
              <a:t>Poor animal husbandry practices</a:t>
            </a:r>
          </a:p>
        </p:txBody>
      </p:sp>
    </p:spTree>
    <p:extLst>
      <p:ext uri="{BB962C8B-B14F-4D97-AF65-F5344CB8AC3E}">
        <p14:creationId xmlns:p14="http://schemas.microsoft.com/office/powerpoint/2010/main" val="259377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E4AB1EB-4B89-BC35-5D13-77A0A4611F7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302647" y="882203"/>
            <a:ext cx="11900078" cy="102964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>
                <a:solidFill>
                  <a:srgbClr val="C55A11"/>
                </a:solidFill>
                <a:latin typeface="Gill Sans MT" panose="020B0502020104020203" pitchFamily="34" charset="0"/>
              </a:rPr>
              <a:t>Outcomes of the FDA investigation </a:t>
            </a:r>
            <a:r>
              <a:rPr lang="en-US" sz="1800">
                <a:solidFill>
                  <a:srgbClr val="C55A11"/>
                </a:solidFill>
                <a:latin typeface="Gill Sans MT" panose="020B0502020104020203" pitchFamily="34" charset="0"/>
              </a:rPr>
              <a:t>(Continued)</a:t>
            </a:r>
            <a:endParaRPr lang="en-US">
              <a:solidFill>
                <a:srgbClr val="C55A1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D11A61D7-6C97-E7E7-80E0-CDF14596E1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54499"/>
              </p:ext>
            </p:extLst>
          </p:nvPr>
        </p:nvGraphicFramePr>
        <p:xfrm>
          <a:off x="820841" y="1757967"/>
          <a:ext cx="10963328" cy="413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535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F28EA8-B51D-4DEE-B8E1-43D673DE8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13" y="923048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Gill Sans MT"/>
              </a:rPr>
              <a:t>PURPOSE OF GLP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AE25A19-0DDA-45D7-8ED1-0263CD2D4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743366"/>
              </p:ext>
            </p:extLst>
          </p:nvPr>
        </p:nvGraphicFramePr>
        <p:xfrm>
          <a:off x="213173" y="1795141"/>
          <a:ext cx="11786223" cy="431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B5AB61E0-56A8-40DC-9FD7-C0768006D6C5}"/>
              </a:ext>
            </a:extLst>
          </p:cNvPr>
          <p:cNvGrpSpPr/>
          <p:nvPr/>
        </p:nvGrpSpPr>
        <p:grpSpPr>
          <a:xfrm>
            <a:off x="0" y="-68239"/>
            <a:ext cx="12192000" cy="563008"/>
            <a:chOff x="0" y="0"/>
            <a:chExt cx="12192000" cy="56300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CBBF8C-330E-40F1-B607-5C2636A2B74F}"/>
                </a:ext>
              </a:extLst>
            </p:cNvPr>
            <p:cNvSpPr/>
            <p:nvPr/>
          </p:nvSpPr>
          <p:spPr>
            <a:xfrm>
              <a:off x="0" y="0"/>
              <a:ext cx="12192000" cy="563008"/>
            </a:xfrm>
            <a:prstGeom prst="rect">
              <a:avLst/>
            </a:prstGeom>
            <a:solidFill>
              <a:srgbClr val="4799B5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8" name="Picture 7" descr="horizontal RGB white.eps">
              <a:extLst>
                <a:ext uri="{FF2B5EF4-FFF2-40B4-BE49-F238E27FC236}">
                  <a16:creationId xmlns:a16="http://schemas.microsoft.com/office/drawing/2014/main" id="{3A8845B3-B632-4018-AADA-A51FBF294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02" y="141707"/>
              <a:ext cx="2361044" cy="35374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B5720F2-0954-422C-9DB7-1FD95C44DA44}"/>
              </a:ext>
            </a:extLst>
          </p:cNvPr>
          <p:cNvGrpSpPr/>
          <p:nvPr/>
        </p:nvGrpSpPr>
        <p:grpSpPr>
          <a:xfrm>
            <a:off x="0" y="-235073"/>
            <a:ext cx="12281757" cy="849579"/>
            <a:chOff x="0" y="0"/>
            <a:chExt cx="12192000" cy="56300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2770DC-58D3-440D-A852-B0B22C78A4B0}"/>
                </a:ext>
              </a:extLst>
            </p:cNvPr>
            <p:cNvSpPr/>
            <p:nvPr/>
          </p:nvSpPr>
          <p:spPr>
            <a:xfrm>
              <a:off x="0" y="0"/>
              <a:ext cx="12192000" cy="563008"/>
            </a:xfrm>
            <a:prstGeom prst="rect">
              <a:avLst/>
            </a:prstGeom>
            <a:solidFill>
              <a:srgbClr val="4799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  <p:pic>
          <p:nvPicPr>
            <p:cNvPr id="11" name="Picture 10" descr="horizontal RGB white.eps">
              <a:extLst>
                <a:ext uri="{FF2B5EF4-FFF2-40B4-BE49-F238E27FC236}">
                  <a16:creationId xmlns:a16="http://schemas.microsoft.com/office/drawing/2014/main" id="{425EA710-09BB-447B-99DE-7A5510764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02" y="141707"/>
              <a:ext cx="2361044" cy="35374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Picture 11" descr="IFAS2013.png">
            <a:extLst>
              <a:ext uri="{FF2B5EF4-FFF2-40B4-BE49-F238E27FC236}">
                <a16:creationId xmlns:a16="http://schemas.microsoft.com/office/drawing/2014/main" id="{9AFD7796-39AB-422A-ABDA-260ECA8860E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98" y="6354754"/>
            <a:ext cx="1003877" cy="3388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2896B8-0CE1-4E82-97B7-5A2AC30E04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49" y="6052080"/>
            <a:ext cx="2380735" cy="9100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8AA165-73E7-46B0-AC80-539A515391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20" y="6319605"/>
            <a:ext cx="905023" cy="374011"/>
          </a:xfrm>
          <a:prstGeom prst="rect">
            <a:avLst/>
          </a:prstGeom>
        </p:spPr>
      </p:pic>
      <p:pic>
        <p:nvPicPr>
          <p:cNvPr id="15" name="Picture 14" descr="C:\Users\scjhendrickx\Dropbox\LSIL Files (1)\Pictures\logos\BMGF logos\BMGF_logo_RED.jpg">
            <a:extLst>
              <a:ext uri="{FF2B5EF4-FFF2-40B4-BE49-F238E27FC236}">
                <a16:creationId xmlns:a16="http://schemas.microsoft.com/office/drawing/2014/main" id="{4051481B-0024-4662-BE45-6F71285CFB47}"/>
              </a:ext>
            </a:extLst>
          </p:cNvPr>
          <p:cNvPicPr/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91" y="6414727"/>
            <a:ext cx="1703195" cy="31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11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25265-1261-4DB6-BDEF-9FEB41B16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4081" y="2408510"/>
            <a:ext cx="7749791" cy="3095812"/>
          </a:xfrm>
        </p:spPr>
        <p:txBody>
          <a:bodyPr numCol="2"/>
          <a:lstStyle/>
          <a:p>
            <a:pPr lvl="1">
              <a:lnSpc>
                <a:spcPct val="150000"/>
              </a:lnSpc>
            </a:pPr>
            <a:r>
              <a:rPr lang="en-US">
                <a:latin typeface="+mn-lt"/>
              </a:rPr>
              <a:t>Reliable</a:t>
            </a:r>
          </a:p>
          <a:p>
            <a:pPr lvl="1">
              <a:lnSpc>
                <a:spcPct val="150000"/>
              </a:lnSpc>
            </a:pPr>
            <a:endParaRPr lang="en-US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en-US">
                <a:latin typeface="+mn-lt"/>
              </a:rPr>
              <a:t>Repeatable</a:t>
            </a:r>
          </a:p>
          <a:p>
            <a:pPr lvl="1">
              <a:lnSpc>
                <a:spcPct val="250000"/>
              </a:lnSpc>
            </a:pPr>
            <a:endParaRPr lang="en-US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en-US">
                <a:latin typeface="+mn-lt"/>
              </a:rPr>
              <a:t>Auditable</a:t>
            </a:r>
          </a:p>
          <a:p>
            <a:pPr lvl="1"/>
            <a:endParaRPr lang="en-US">
              <a:latin typeface="+mn-lt"/>
            </a:endParaRPr>
          </a:p>
          <a:p>
            <a:pPr lvl="1"/>
            <a:r>
              <a:rPr lang="en-US">
                <a:latin typeface="+mn-lt"/>
              </a:rPr>
              <a:t>Recognized by scientists worldwide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E4AB1EB-4B89-BC35-5D13-77A0A4611F7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565062" y="1085467"/>
            <a:ext cx="10972800" cy="5969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800" b="1">
                <a:solidFill>
                  <a:srgbClr val="C55A11"/>
                </a:solidFill>
                <a:latin typeface="Gill Sans MT" panose="020B0502020104020203" pitchFamily="34" charset="0"/>
              </a:rPr>
              <a:t>Studies under GLP are:</a:t>
            </a:r>
          </a:p>
        </p:txBody>
      </p:sp>
      <p:pic>
        <p:nvPicPr>
          <p:cNvPr id="7" name="Graphic 6" descr="Good Idea with solid fill">
            <a:extLst>
              <a:ext uri="{FF2B5EF4-FFF2-40B4-BE49-F238E27FC236}">
                <a16:creationId xmlns:a16="http://schemas.microsoft.com/office/drawing/2014/main" id="{A300C78F-3840-106E-EDDF-F09F283A2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5631" y="2501444"/>
            <a:ext cx="596900" cy="596900"/>
          </a:xfrm>
          <a:prstGeom prst="rect">
            <a:avLst/>
          </a:prstGeom>
        </p:spPr>
      </p:pic>
      <p:pic>
        <p:nvPicPr>
          <p:cNvPr id="9" name="Graphic 8" descr="Repeat with solid fill">
            <a:extLst>
              <a:ext uri="{FF2B5EF4-FFF2-40B4-BE49-F238E27FC236}">
                <a16:creationId xmlns:a16="http://schemas.microsoft.com/office/drawing/2014/main" id="{E1EC009F-948B-9B28-98A2-A4172582B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5631" y="3906733"/>
            <a:ext cx="596900" cy="596900"/>
          </a:xfrm>
          <a:prstGeom prst="rect">
            <a:avLst/>
          </a:prstGeom>
        </p:spPr>
      </p:pic>
      <p:pic>
        <p:nvPicPr>
          <p:cNvPr id="13" name="Graphic 12" descr="Magnifying glass with solid fill">
            <a:extLst>
              <a:ext uri="{FF2B5EF4-FFF2-40B4-BE49-F238E27FC236}">
                <a16:creationId xmlns:a16="http://schemas.microsoft.com/office/drawing/2014/main" id="{0D404123-6CA5-9791-5E5A-97945701C4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0228" y="2518494"/>
            <a:ext cx="579850" cy="579850"/>
          </a:xfrm>
          <a:prstGeom prst="rect">
            <a:avLst/>
          </a:prstGeom>
        </p:spPr>
      </p:pic>
      <p:pic>
        <p:nvPicPr>
          <p:cNvPr id="15" name="Graphic 14" descr="Left Brain with solid fill">
            <a:extLst>
              <a:ext uri="{FF2B5EF4-FFF2-40B4-BE49-F238E27FC236}">
                <a16:creationId xmlns:a16="http://schemas.microsoft.com/office/drawing/2014/main" id="{918E0FFF-AC4A-90A2-1BF2-C3485C233E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69391" y="3739490"/>
            <a:ext cx="764143" cy="76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60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E4AB1EB-4B89-BC35-5D13-77A0A4611F7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14337" y="1023672"/>
            <a:ext cx="10972800" cy="5969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>
                <a:solidFill>
                  <a:srgbClr val="C55A11"/>
                </a:solidFill>
                <a:latin typeface="Gill Sans MT" panose="020B0502020104020203" pitchFamily="34" charset="0"/>
              </a:rPr>
              <a:t>Why  to  follow  GLP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E51A3C0-7EA4-18F8-30B6-434E2673B5F7}"/>
              </a:ext>
            </a:extLst>
          </p:cNvPr>
          <p:cNvSpPr txBox="1">
            <a:spLocks/>
          </p:cNvSpPr>
          <p:nvPr/>
        </p:nvSpPr>
        <p:spPr>
          <a:xfrm>
            <a:off x="1281479" y="3703291"/>
            <a:ext cx="9892807" cy="1223068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>
                <a:latin typeface="+mn-lt"/>
              </a:rPr>
              <a:t>GLP requires that scientists responsible for the organization of studies implement a clear organizational structure in compliance with GLP principles.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3C9DC6-2EB5-6655-3C9D-9366F35B2E64}"/>
              </a:ext>
            </a:extLst>
          </p:cNvPr>
          <p:cNvSpPr txBox="1"/>
          <p:nvPr/>
        </p:nvSpPr>
        <p:spPr>
          <a:xfrm>
            <a:off x="1894901" y="2323712"/>
            <a:ext cx="744740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THE PURPOSE IS NOT TO ASSESS THE INTRINSIC SCIENTIFIC VALUE OF A STUDY</a:t>
            </a:r>
          </a:p>
        </p:txBody>
      </p:sp>
    </p:spTree>
    <p:extLst>
      <p:ext uri="{BB962C8B-B14F-4D97-AF65-F5344CB8AC3E}">
        <p14:creationId xmlns:p14="http://schemas.microsoft.com/office/powerpoint/2010/main" val="303245994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SIL Widescreen PPT template 2022  -  Compatibility Mode" id="{BB4FC0E5-1AC8-42A7-B82D-1283B3C3DFDB}" vid="{88DF4D2C-586D-4541-BADF-B249C5EEECA4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s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SIL Widescreen PPT template 2022  -  Compatibility Mode" id="{BB4FC0E5-1AC8-42A7-B82D-1283B3C3DFDB}" vid="{00DFB5C1-D665-4F19-9EAF-C6110DB5BA6E}"/>
    </a:ext>
  </a:extLst>
</a:theme>
</file>

<file path=ppt/theme/theme3.xml><?xml version="1.0" encoding="utf-8"?>
<a:theme xmlns:a="http://schemas.openxmlformats.org/drawingml/2006/main" name="Feed the Future-only branded blank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SIL Widescreen PPT template 2022  -  Compatibility Mode" id="{BB4FC0E5-1AC8-42A7-B82D-1283B3C3DFDB}" vid="{DE9E3B4F-FDE1-4B64-9B89-056BD7316A41}"/>
    </a:ext>
  </a:extLst>
</a:theme>
</file>

<file path=ppt/theme/theme4.xml><?xml version="1.0" encoding="utf-8"?>
<a:theme xmlns:a="http://schemas.openxmlformats.org/drawingml/2006/main" name="1_Feed the Future-only branded blank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SIL Widescreen PPT template 2022  -  Compatibility Mode" id="{BB4FC0E5-1AC8-42A7-B82D-1283B3C3DFDB}" vid="{4C398D5B-2E55-435B-836E-AEF8D0EF2199}"/>
    </a:ext>
  </a:extLst>
</a:theme>
</file>

<file path=ppt/theme/theme5.xml><?xml version="1.0" encoding="utf-8"?>
<a:theme xmlns:a="http://schemas.openxmlformats.org/drawingml/2006/main" name="1_Content Slides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SIL Widescreen PPT template 2022  -  Compatibility Mode" id="{BB4FC0E5-1AC8-42A7-B82D-1283B3C3DFDB}" vid="{AA1ABD90-5BC5-4B67-9FA6-0B7EAA7B1840}"/>
    </a:ext>
  </a:extLst>
</a:theme>
</file>

<file path=ppt/theme/theme6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SIL Widescreen PPT template 2022  -  Compatibility Mode" id="{BB4FC0E5-1AC8-42A7-B82D-1283B3C3DFDB}" vid="{2F2C30D2-A155-4EF3-958C-7AD74E53249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dd9003-4c32-4172-aded-c42a49a6cc31" xsi:nil="true"/>
    <lcf76f155ced4ddcb4097134ff3c332f xmlns="ca92f18b-e98e-4ac2-9366-24e20b74cc8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E99547EE107245AA63AAFE1B907A6C" ma:contentTypeVersion="16" ma:contentTypeDescription="Create a new document." ma:contentTypeScope="" ma:versionID="2f5bb5c20004e277d8ef89200eb75960">
  <xsd:schema xmlns:xsd="http://www.w3.org/2001/XMLSchema" xmlns:xs="http://www.w3.org/2001/XMLSchema" xmlns:p="http://schemas.microsoft.com/office/2006/metadata/properties" xmlns:ns2="ca92f18b-e98e-4ac2-9366-24e20b74cc85" xmlns:ns3="72dd9003-4c32-4172-aded-c42a49a6cc31" targetNamespace="http://schemas.microsoft.com/office/2006/metadata/properties" ma:root="true" ma:fieldsID="2f0b76d90607339c8e1525e2564f4125" ns2:_="" ns3:_="">
    <xsd:import namespace="ca92f18b-e98e-4ac2-9366-24e20b74cc85"/>
    <xsd:import namespace="72dd9003-4c32-4172-aded-c42a49a6c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92f18b-e98e-4ac2-9366-24e20b74cc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a0c477a-f09e-4137-8c49-77869fdcca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d9003-4c32-4172-aded-c42a49a6cc3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dab572-062c-4750-a417-21f0b0ad7a68}" ma:internalName="TaxCatchAll" ma:showField="CatchAllData" ma:web="72dd9003-4c32-4172-aded-c42a49a6cc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BEC582-9393-41AE-8057-68B6D767470C}">
  <ds:schemaRefs>
    <ds:schemaRef ds:uri="3924e43b-ab35-4ca7-9297-ce8abea5a429"/>
    <ds:schemaRef ds:uri="75826b5d-971e-4109-a7c4-5eab32823b3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A92F9C-931E-4EF5-83B1-D237019A0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928AED-D53B-4B03-B867-14B402BF10BE}"/>
</file>

<file path=docProps/app.xml><?xml version="1.0" encoding="utf-8"?>
<Properties xmlns="http://schemas.openxmlformats.org/officeDocument/2006/extended-properties" xmlns:vt="http://schemas.openxmlformats.org/officeDocument/2006/docPropsVTypes">
  <Template>LSIL Widescreen PPT template 2022</Template>
  <Application>Microsoft Office PowerPoint</Application>
  <PresentationFormat>Widescreen</PresentationFormat>
  <Slides>28</Slides>
  <Notes>6</Notes>
  <HiddenSlides>0</HiddenSlide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Title Slide</vt:lpstr>
      <vt:lpstr>Content Slides</vt:lpstr>
      <vt:lpstr>Feed the Future-only branded blank</vt:lpstr>
      <vt:lpstr>1_Feed the Future-only branded blank</vt:lpstr>
      <vt:lpstr>1_Content Slides</vt:lpstr>
      <vt:lpstr>Closing Slides</vt:lpstr>
      <vt:lpstr>Office Theme</vt:lpstr>
      <vt:lpstr>Office Theme</vt:lpstr>
      <vt:lpstr>PowerPoint Presentation</vt:lpstr>
      <vt:lpstr>PowerPoint Presentation</vt:lpstr>
      <vt:lpstr>Introducing   the  GLP  manual</vt:lpstr>
      <vt:lpstr>History of GLP regulations</vt:lpstr>
      <vt:lpstr>Outcomes of FDA investigation</vt:lpstr>
      <vt:lpstr>Outcomes of the FDA investigation (Continued)</vt:lpstr>
      <vt:lpstr>PURPOSE OF GLP</vt:lpstr>
      <vt:lpstr>Studies under GLP are:</vt:lpstr>
      <vt:lpstr>Why  to  follow  GLP</vt:lpstr>
      <vt:lpstr>Why  to  follow  GLP (cont.)</vt:lpstr>
      <vt:lpstr>Key message:</vt:lpstr>
      <vt:lpstr>Reasons  for  requiring GLP </vt:lpstr>
      <vt:lpstr>GLP defines the working environment</vt:lpstr>
      <vt:lpstr>Five  fundamental  aspects   of  Good laboratory practice</vt:lpstr>
      <vt:lpstr>PowerPoint Presentation</vt:lpstr>
      <vt:lpstr>The GLP materials are based on OECD Principles of GLP</vt:lpstr>
      <vt:lpstr>the OECD Principles of GLP</vt:lpstr>
      <vt:lpstr>the OECD Principles of GLP (CONT.)</vt:lpstr>
      <vt:lpstr>GLP Group</vt:lpstr>
      <vt:lpstr>GLP principles have been revised</vt:lpstr>
      <vt:lpstr>OECD consensus documents</vt:lpstr>
      <vt:lpstr>OECD - GLP</vt:lpstr>
      <vt:lpstr>OECD – GLP (Cont.)</vt:lpstr>
      <vt:lpstr>Activity: brainstorm good science and good organization</vt:lpstr>
      <vt:lpstr>Activity: Brainstorm good science and good organization (Cont.)</vt:lpstr>
      <vt:lpstr>Consult the Good Laboratory Management Training Manual for Trainers  before using the Introduction to GLP Lecture https://livestocklab.ifas.ufl.edu/resources/glp/   Direct link to manual in PDF:  https://livestocklab.ifas.ufl.edu/media/livestocklabifasufledu/pdf-/MANUAL-Fethiere_UF_Good-lab-management-practices_2022.pdf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Harper, Jim W</dc:creator>
  <cp:revision>1</cp:revision>
  <dcterms:created xsi:type="dcterms:W3CDTF">2022-06-14T17:18:14Z</dcterms:created>
  <dcterms:modified xsi:type="dcterms:W3CDTF">2023-02-13T14:59:25Z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0x01010014E99547EE107245AA63AAFE1B907A6C</vt:lpwstr>
  </property>
  <property fmtid="{D5CDD505-2E9C-101B-9397-08002B2CF9AE}" pid="3" name="MediaServiceImageTags">
    <vt:lpwstr/>
  </property>
</Properties>
</file>